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646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6334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631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371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295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7515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121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18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8346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6746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382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99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509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9505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920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7329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2933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211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982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448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821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831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3651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82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852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  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90723" y="3427510"/>
            <a:ext cx="8610599" cy="1863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Vaishnavi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D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REGISTER NUMBER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31221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9197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DEPARTMENT: 3rd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B.com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General </a:t>
            </a:r>
            <a:endParaRPr lang="en-US" altLang="zh-CN" sz="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Aksheyaa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college of arts and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science,Puludivakkam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EMAIL ID: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vaishnavivaishnavikd3@gmail.com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PHONE NUMBER: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9087949616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416071" y="2471814"/>
            <a:ext cx="8063877" cy="3549145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398943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739774" y="291147"/>
            <a:ext cx="3303904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000" b="1" i="0" u="none" strike="noStrike" kern="120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000" b="1" i="0" u="none" strike="noStrike" kern="120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120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000" b="1" i="0" u="none" strike="noStrike" kern="120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000" b="1" i="0" u="none" strike="noStrike" kern="1200" cap="none" spc="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000" b="1" i="0" u="none" strike="noStrike" kern="120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229600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collection:  Identify data sources from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kaggle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collect the data in a row format ( e.g., excel)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Pivot table creation : select the data range and create a pivot table . Choose relevant fields for rows ,columns and values . Apply filters and aggregation (sum ,average ,count )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visualization in a graph: Select the pivot data and create a graph (graph ,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barchat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,line graph)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163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000" b="1" i="0" u="none" strike="noStrike" kern="0" cap="none" spc="-4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0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000" b="1" i="0" u="none" strike="noStrike" kern="0" cap="none" spc="-40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74395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Cheeper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: Highest total salary in the search engine department and no salary recorded for AI and sales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Glasses : The largest salary is in the design department with notable amounts in with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bigdata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searching engine and smaller amount in AI and support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Pear: Most salary are concentrated in he design department and sales department with no recorded salary in AI and support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4291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Conclusion 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4062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High performing employees and teams and opportunities to recognize and rewards their achievements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Development and implement targeted training and programs to address pivot table and graph its indicate that design and search engine and departments 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Glasses as the most balanced distribution of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salarys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across the multiple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departmets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cheeper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shows significant investment search engine </a:t>
            </a:r>
            <a:r>
              <a:rPr lang="en-US" altLang="zh-CN" sz="2400" b="0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and support .</a:t>
            </a:r>
            <a:endParaRPr lang="en-US" altLang="zh-CN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5718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559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3600" b="1" i="0" u="none" strike="noStrike" kern="0" cap="none" spc="-8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1036577" y="2642393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Company 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706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000" b="1" i="0" u="none" strike="noStrike" kern="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54349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461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102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    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3600" b="1" i="0" u="none" strike="noStrike" kern="0" cap="none" spc="5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7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7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533400" y="1234980"/>
            <a:ext cx="8458200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Problem Statement :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Accurately assess individual and team performance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Identify areas for improvement and development needs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Inform data – driven decisions for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promotins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, training , and resources allocation.                                                                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We need a robust and scalable solution to collect, analyze, and visualize employee performance data, enabling us to :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Streamline the evaluation process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Gain actionable insights into employees strengths and weaknesses 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Enhance employee growth and development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7145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Drive business outcomes through data – informed decision- making”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3" marL="1371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515475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94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451798" y="1659121"/>
            <a:ext cx="9372599" cy="4616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Project objective: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Develop a data – driven approach to 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analyse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evaluate employee performance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Provide actionable insights to support informed decisions on employee development, promotions and resources allocation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Enhance employee growth and business outcomes through data-informed strategies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Scope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Collect and integrate relevant data from HR system ,performance reviews, and other sources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Develop a performance analysis framework and merits (e.g., KPIs, benchmarks)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Design and implement data visualizations and reports for stakeholders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Identify areas for improvement and data – driven solutions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requirments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of the organization.</a:t>
            </a:r>
            <a:endParaRPr lang="zh-CN" altLang="en-US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517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09600" y="499110"/>
            <a:ext cx="10681335" cy="5022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24925" cy="44319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HR DEPARTMENT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MANAGERS AND SUPERVISORS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EMPLOYEES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SENIOR LEADERSHIP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TRAINING AND DEVELOPMENT TEAM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COMPENSATIONS AND BENEFITS TEAM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SUCCESSION PLANNING TEAM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14562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3276600" y="1476375"/>
            <a:ext cx="6076947" cy="43088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pivot table : summarized and 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organsizes</a:t>
            </a: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data for easy comparison of salary distribution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Bold: The bold icon uses to make selected text thicker and more prominent .its represented by bold letter “B” or a bold font icon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Font: The design the characters example :Baskerville old font 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Graph: Visualizes the summarized data ,high lighting the key trends and differences in salary allocation across departments and companies .</a:t>
            </a:r>
            <a:endParaRPr lang="en-US" altLang="zh-CN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16122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3077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Each company salary totals are broken down by department ,with a grand total for each company and over all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bar graph visually represents these salary sums by company ,using different color for each department 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data high lights how salary distribution various across departments and company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That table shows total salary sums for different departments like (sales ,support, AI ,Design) across three company :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cheerper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,glasses and pear 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5966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824483" y="796050"/>
            <a:ext cx="10681335" cy="6322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000" b="1" i="0" u="none" strike="noStrike" kern="0" cap="none" spc="8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000" b="1" i="0" u="none" strike="noStrike" kern="0" cap="none" spc="-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2286000" y="2348382"/>
            <a:ext cx="6858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project will help full to identify the AI technology uses 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will useful for communication skill development </a:t>
            </a: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0" cap="none" spc="0" baseline="0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data science and Artificial intelligence will effectively help full to find solution for environment. </a:t>
            </a:r>
            <a:endParaRPr lang="zh-CN" altLang="en-US" sz="2400" b="1" i="0" u="none" strike="noStrike" kern="0" cap="none" spc="0" baseline="0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2778457" y="27696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6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35</cp:revision>
  <dcterms:created xsi:type="dcterms:W3CDTF">2024-03-29T15:07:22Z</dcterms:created>
  <dcterms:modified xsi:type="dcterms:W3CDTF">2024-09-19T06:42:31Z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