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layout/>
      <c:overlay val="0"/>
      <c:spPr>
        <a:ln>
          <a:noFill/>
        </a:ln>
      </c:spPr>
    </c:title>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7752590"/>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4392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824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575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2380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756689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24250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522177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79394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9622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80088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52545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83516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95007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424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6643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0847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43836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SANDHIYA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122191</a:t>
            </a:r>
            <a:r>
              <a:rPr lang="en-US" altLang="zh-CN" sz="2400" b="0" i="0" u="none" strike="noStrike" kern="1200" cap="none" spc="0" baseline="0">
                <a:solidFill>
                  <a:schemeClr val="tx1"/>
                </a:solidFill>
                <a:latin typeface="Calibri" pitchFamily="0" charset="0"/>
                <a:ea typeface="宋体" pitchFamily="0" charset="0"/>
                <a:cs typeface="Calibri" pitchFamily="0" charset="0"/>
              </a:rPr>
              <a:t>82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(asunm1703312219182)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sandhyakarunakaran9@gmail.com</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683537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139325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41393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33176483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2979289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91607851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64585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80374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6941294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00646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21446037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6"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76327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8482693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2895927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2024-09-18T10:22:38Z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