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1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1" name="TextBox 13"/>
          <p:cNvSpPr txBox="1"/>
          <p:nvPr/>
        </p:nvSpPr>
        <p:spPr>
          <a:xfrm>
            <a:off x="2619374" y="2798304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V</a:t>
            </a:r>
            <a:r>
              <a:rPr sz="2400" lang="en-US"/>
              <a:t>y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v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6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asunm1715cc1221715048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y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.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en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'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32" name=""/>
          <p:cNvSpPr txBox="1"/>
          <p:nvPr/>
        </p:nvSpPr>
        <p:spPr>
          <a:xfrm rot="102826">
            <a:off x="4732545" y="6602730"/>
            <a:ext cx="1611394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43724" y="251774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"/>
          <p:cNvSpPr txBox="1"/>
          <p:nvPr/>
        </p:nvSpPr>
        <p:spPr>
          <a:xfrm>
            <a:off x="638434" y="1737360"/>
            <a:ext cx="9108999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lection</a:t>
            </a:r>
            <a:r>
              <a:rPr sz="2800" lang="en-US">
                <a:solidFill>
                  <a:srgbClr val="000000"/>
                </a:solidFill>
              </a:rPr>
              <a:t>?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cated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ta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llection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r>
              <a:rPr sz="2800" lang="en-US">
                <a:solidFill>
                  <a:srgbClr val="000000"/>
                </a:solidFill>
              </a:rPr>
              <a:t>?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ate </a:t>
            </a:r>
            <a:r>
              <a:rPr sz="2800" lang="en-US">
                <a:solidFill>
                  <a:srgbClr val="000000"/>
                </a:solidFill>
              </a:rPr>
              <a:t>a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ew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mn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py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ned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ta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te </a:t>
            </a:r>
            <a:r>
              <a:rPr sz="2800" lang="en-US">
                <a:solidFill>
                  <a:srgbClr val="000000"/>
                </a:solidFill>
              </a:rPr>
              <a:t>it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ula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tures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ection</a:t>
            </a:r>
            <a:r>
              <a:rPr sz="2800" lang="en-US">
                <a:solidFill>
                  <a:srgbClr val="000000"/>
                </a:solidFill>
              </a:rPr>
              <a:t>?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ssing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ty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ssing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lue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er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Valuation</a:t>
            </a:r>
            <a:r>
              <a:rPr sz="2800" lang="en-US">
                <a:solidFill>
                  <a:srgbClr val="000000"/>
                </a:solidFill>
              </a:rPr>
              <a:t>?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ine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gnment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Excel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23" name=""/>
          <p:cNvSpPr txBox="1"/>
          <p:nvPr/>
        </p:nvSpPr>
        <p:spPr>
          <a:xfrm>
            <a:off x="1328408" y="3219450"/>
            <a:ext cx="676759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1425940" y="2918460"/>
            <a:ext cx="67127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242704" y="1404263"/>
            <a:ext cx="7706591" cy="404947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4" name=""/>
          <p:cNvSpPr txBox="1"/>
          <p:nvPr/>
        </p:nvSpPr>
        <p:spPr>
          <a:xfrm>
            <a:off x="1029387" y="2029747"/>
            <a:ext cx="9732318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tems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lusion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st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uitment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w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manually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didate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/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ous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ills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25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/>
          <p:nvPr/>
        </p:nvSpPr>
        <p:spPr>
          <a:xfrm>
            <a:off x="447675" y="3850988"/>
            <a:ext cx="12192000" cy="2814119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2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3" name=""/>
          <p:cNvSpPr txBox="1"/>
          <p:nvPr/>
        </p:nvSpPr>
        <p:spPr>
          <a:xfrm>
            <a:off x="1357593" y="4442460"/>
            <a:ext cx="8629115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king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ix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Attendance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quality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ork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6" name=""/>
          <p:cNvSpPr txBox="1"/>
          <p:nvPr/>
        </p:nvSpPr>
        <p:spPr>
          <a:xfrm>
            <a:off x="581868" y="2423160"/>
            <a:ext cx="7409606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ALITY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RK</a:t>
            </a:r>
            <a:r>
              <a:rPr sz="2800" lang="en-US">
                <a:solidFill>
                  <a:srgbClr val="000000"/>
                </a:solidFill>
              </a:rPr>
              <a:t>.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lit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iew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CIENCY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3248373" y="12403906"/>
            <a:ext cx="8256174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5010399" y="1265917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4" name="TextBox 10"/>
          <p:cNvSpPr txBox="1"/>
          <p:nvPr/>
        </p:nvSpPr>
        <p:spPr>
          <a:xfrm>
            <a:off x="990600" y="2133600"/>
            <a:ext cx="7924800" cy="2580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where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you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prehensive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your project including it's a goals time lane resources and potential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ols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communic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purpose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member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Star gold and can be used as a reference chowk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cycle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90" name=""/>
          <p:cNvSpPr txBox="1"/>
          <p:nvPr/>
        </p:nvSpPr>
        <p:spPr>
          <a:xfrm>
            <a:off x="491971" y="3219450"/>
            <a:ext cx="8633752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2" name=""/>
          <p:cNvSpPr txBox="1"/>
          <p:nvPr/>
        </p:nvSpPr>
        <p:spPr>
          <a:xfrm rot="12722">
            <a:off x="892418" y="3219450"/>
            <a:ext cx="876723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aly</a:t>
            </a:r>
            <a:r>
              <a:rPr sz="2800" lang="en-US">
                <a:solidFill>
                  <a:srgbClr val="000000"/>
                </a:solidFill>
              </a:rPr>
              <a:t>sis</a:t>
            </a:r>
            <a:r>
              <a:rPr sz="2800" lang="en-US">
                <a:solidFill>
                  <a:srgbClr val="000000"/>
                </a:solidFill>
              </a:rPr>
              <a:t>.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4" name=""/>
          <p:cNvSpPr txBox="1"/>
          <p:nvPr/>
        </p:nvSpPr>
        <p:spPr>
          <a:xfrm>
            <a:off x="467238" y="1537336"/>
            <a:ext cx="8658485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uses of employee data analysis using Excel include employees and companies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Emp</a:t>
            </a:r>
            <a:r>
              <a:rPr sz="2800" lang="en-US">
                <a:solidFill>
                  <a:srgbClr val="000000"/>
                </a:solidFill>
              </a:rPr>
              <a:t>lo</a:t>
            </a:r>
            <a:r>
              <a:rPr sz="2800" lang="en-US">
                <a:solidFill>
                  <a:srgbClr val="000000"/>
                </a:solidFill>
              </a:rPr>
              <a:t>ye</a:t>
            </a:r>
            <a:r>
              <a:rPr sz="2800" lang="en-US">
                <a:solidFill>
                  <a:srgbClr val="000000"/>
                </a:solidFill>
              </a:rPr>
              <a:t>es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can</a:t>
            </a:r>
            <a:r>
              <a:rPr sz="2800" lang="en-US">
                <a:solidFill>
                  <a:srgbClr val="000000"/>
                </a:solidFill>
              </a:rPr>
              <a:t> use</a:t>
            </a:r>
            <a:r>
              <a:rPr sz="2800" lang="en-US">
                <a:solidFill>
                  <a:srgbClr val="000000"/>
                </a:solidFill>
              </a:rPr>
              <a:t> my</a:t>
            </a:r>
            <a:r>
              <a:rPr sz="2800" lang="en-US">
                <a:solidFill>
                  <a:srgbClr val="000000"/>
                </a:solidFill>
              </a:rPr>
              <a:t> ana</a:t>
            </a:r>
            <a:r>
              <a:rPr sz="2800" lang="en-US">
                <a:solidFill>
                  <a:srgbClr val="000000"/>
                </a:solidFill>
              </a:rPr>
              <a:t>ly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about their</a:t>
            </a:r>
            <a:r>
              <a:rPr sz="2800" lang="en-US">
                <a:solidFill>
                  <a:srgbClr val="000000"/>
                </a:solidFill>
              </a:rPr>
              <a:t> own</a:t>
            </a:r>
            <a:r>
              <a:rPr sz="2800" lang="en-US">
                <a:solidFill>
                  <a:srgbClr val="000000"/>
                </a:solidFill>
              </a:rPr>
              <a:t> product</a:t>
            </a:r>
            <a:r>
              <a:rPr sz="2800" lang="en-US">
                <a:solidFill>
                  <a:srgbClr val="000000"/>
                </a:solidFill>
              </a:rPr>
              <a:t> acti</a:t>
            </a:r>
            <a:r>
              <a:rPr sz="2800" lang="en-US">
                <a:solidFill>
                  <a:srgbClr val="000000"/>
                </a:solidFill>
              </a:rPr>
              <a:t>vities</a:t>
            </a:r>
            <a:r>
              <a:rPr sz="2800" lang="en-US">
                <a:solidFill>
                  <a:srgbClr val="000000"/>
                </a:solidFill>
              </a:rPr>
              <a:t> such</a:t>
            </a:r>
            <a:r>
              <a:rPr sz="2800" lang="en-US">
                <a:solidFill>
                  <a:srgbClr val="000000"/>
                </a:solidFill>
              </a:rPr>
              <a:t> as</a:t>
            </a:r>
            <a:r>
              <a:rPr sz="2800" lang="en-US">
                <a:solidFill>
                  <a:srgbClr val="000000"/>
                </a:solidFill>
              </a:rPr>
              <a:t> how</a:t>
            </a:r>
            <a:r>
              <a:rPr sz="2800" lang="en-US">
                <a:solidFill>
                  <a:srgbClr val="000000"/>
                </a:solidFill>
              </a:rPr>
              <a:t> how</a:t>
            </a:r>
            <a:r>
              <a:rPr sz="2800" lang="en-US">
                <a:solidFill>
                  <a:srgbClr val="000000"/>
                </a:solidFill>
              </a:rPr>
              <a:t> much</a:t>
            </a:r>
            <a:r>
              <a:rPr sz="2800" lang="en-US">
                <a:solidFill>
                  <a:srgbClr val="000000"/>
                </a:solidFill>
              </a:rPr>
              <a:t> time</a:t>
            </a:r>
            <a:r>
              <a:rPr sz="2800" lang="en-US">
                <a:solidFill>
                  <a:srgbClr val="000000"/>
                </a:solidFill>
              </a:rPr>
              <a:t> the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spe</a:t>
            </a:r>
            <a:r>
              <a:rPr sz="2800" lang="en-US">
                <a:solidFill>
                  <a:srgbClr val="000000"/>
                </a:solidFill>
              </a:rPr>
              <a:t>nd</a:t>
            </a:r>
            <a:r>
              <a:rPr sz="2800" lang="en-US">
                <a:solidFill>
                  <a:srgbClr val="000000"/>
                </a:solidFill>
              </a:rPr>
              <a:t> in</a:t>
            </a:r>
            <a:r>
              <a:rPr sz="2800" lang="en-US">
                <a:solidFill>
                  <a:srgbClr val="000000"/>
                </a:solidFill>
              </a:rPr>
              <a:t> meeting</a:t>
            </a:r>
            <a:r>
              <a:rPr sz="2800" lang="en-US">
                <a:solidFill>
                  <a:srgbClr val="000000"/>
                </a:solidFill>
              </a:rPr>
              <a:t>working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Mana</a:t>
            </a:r>
            <a:r>
              <a:rPr sz="2800" lang="en-US">
                <a:solidFill>
                  <a:srgbClr val="000000"/>
                </a:solidFill>
              </a:rPr>
              <a:t>gers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can use workplace analytics to view appreciated results for my analytics to evaluate team productivity manag</a:t>
            </a:r>
            <a:r>
              <a:rPr sz="2800" lang="en-US">
                <a:solidFill>
                  <a:srgbClr val="000000"/>
                </a:solidFill>
              </a:rPr>
              <a:t>ers</a:t>
            </a:r>
            <a:r>
              <a:rPr sz="2800" lang="en-US">
                <a:solidFill>
                  <a:srgbClr val="000000"/>
                </a:solidFill>
              </a:rPr>
              <a:t> can</a:t>
            </a:r>
            <a:r>
              <a:rPr sz="2800" lang="en-US">
                <a:solidFill>
                  <a:srgbClr val="000000"/>
                </a:solidFill>
              </a:rPr>
              <a:t> use</a:t>
            </a:r>
            <a:r>
              <a:rPr sz="2800" lang="en-US">
                <a:solidFill>
                  <a:srgbClr val="000000"/>
                </a:solidFill>
              </a:rPr>
              <a:t> this</a:t>
            </a:r>
            <a:r>
              <a:rPr sz="2800" lang="en-US">
                <a:solidFill>
                  <a:srgbClr val="000000"/>
                </a:solidFill>
              </a:rPr>
              <a:t> information</a:t>
            </a:r>
            <a:r>
              <a:rPr sz="2800" lang="en-US">
                <a:solidFill>
                  <a:srgbClr val="000000"/>
                </a:solidFill>
              </a:rPr>
              <a:t> to</a:t>
            </a:r>
            <a:r>
              <a:rPr sz="2800" lang="en-US">
                <a:solidFill>
                  <a:srgbClr val="000000"/>
                </a:solidFill>
              </a:rPr>
              <a:t> set</a:t>
            </a:r>
            <a:r>
              <a:rPr sz="2800" lang="en-US">
                <a:solidFill>
                  <a:srgbClr val="000000"/>
                </a:solidFill>
              </a:rPr>
              <a:t> up</a:t>
            </a:r>
            <a:r>
              <a:rPr sz="2800" lang="en-US">
                <a:solidFill>
                  <a:srgbClr val="000000"/>
                </a:solidFill>
              </a:rPr>
              <a:t> new</a:t>
            </a:r>
            <a:r>
              <a:rPr sz="2800" lang="en-US">
                <a:solidFill>
                  <a:srgbClr val="000000"/>
                </a:solidFill>
              </a:rPr>
              <a:t> process</a:t>
            </a:r>
            <a:r>
              <a:rPr sz="2800" lang="en-US">
                <a:solidFill>
                  <a:srgbClr val="000000"/>
                </a:solidFill>
              </a:rPr>
              <a:t> to</a:t>
            </a:r>
            <a:r>
              <a:rPr sz="2800" lang="en-US">
                <a:solidFill>
                  <a:srgbClr val="000000"/>
                </a:solidFill>
              </a:rPr>
              <a:t> imp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ove</a:t>
            </a:r>
            <a:r>
              <a:rPr sz="2800" lang="en-US">
                <a:solidFill>
                  <a:srgbClr val="000000"/>
                </a:solidFill>
              </a:rPr>
              <a:t> produc</a:t>
            </a:r>
            <a:r>
              <a:rPr sz="2800" lang="en-US">
                <a:solidFill>
                  <a:srgbClr val="000000"/>
                </a:solidFill>
              </a:rPr>
              <a:t>ti</a:t>
            </a:r>
            <a:r>
              <a:rPr sz="2800" lang="en-US">
                <a:solidFill>
                  <a:srgbClr val="000000"/>
                </a:solidFill>
              </a:rPr>
              <a:t>vity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ies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can</a:t>
            </a:r>
            <a:r>
              <a:rPr sz="2800" lang="en-US">
                <a:solidFill>
                  <a:srgbClr val="000000"/>
                </a:solidFill>
              </a:rPr>
              <a:t> you</a:t>
            </a:r>
            <a:r>
              <a:rPr sz="2800" lang="en-US">
                <a:solidFill>
                  <a:srgbClr val="000000"/>
                </a:solidFill>
              </a:rPr>
              <a:t> work</a:t>
            </a:r>
            <a:r>
              <a:rPr sz="2800" lang="en-US">
                <a:solidFill>
                  <a:srgbClr val="000000"/>
                </a:solidFill>
              </a:rPr>
              <a:t>place</a:t>
            </a:r>
            <a:r>
              <a:rPr sz="2800" lang="en-US">
                <a:solidFill>
                  <a:srgbClr val="000000"/>
                </a:solidFill>
              </a:rPr>
              <a:t> analytics to view and evil</a:t>
            </a:r>
            <a:r>
              <a:rPr sz="2800" lang="en-US">
                <a:solidFill>
                  <a:srgbClr val="000000"/>
                </a:solidFill>
              </a:rPr>
              <a:t> with</a:t>
            </a:r>
            <a:r>
              <a:rPr sz="2800" lang="en-US">
                <a:solidFill>
                  <a:srgbClr val="000000"/>
                </a:solidFill>
              </a:rPr>
              <a:t> team</a:t>
            </a:r>
            <a:r>
              <a:rPr sz="2800" lang="en-US">
                <a:solidFill>
                  <a:srgbClr val="000000"/>
                </a:solidFill>
              </a:rPr>
              <a:t> produc</a:t>
            </a:r>
            <a:r>
              <a:rPr sz="2800" lang="en-US">
                <a:solidFill>
                  <a:srgbClr val="000000"/>
                </a:solidFill>
              </a:rPr>
              <a:t>ti</a:t>
            </a:r>
            <a:r>
              <a:rPr sz="2800" lang="en-US">
                <a:solidFill>
                  <a:srgbClr val="000000"/>
                </a:solidFill>
              </a:rPr>
              <a:t>vity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3380857" y="10568304"/>
            <a:ext cx="663043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1" name=""/>
          <p:cNvSpPr txBox="1"/>
          <p:nvPr/>
        </p:nvSpPr>
        <p:spPr>
          <a:xfrm>
            <a:off x="3247408" y="3429000"/>
            <a:ext cx="5697182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2" name=""/>
          <p:cNvSpPr txBox="1"/>
          <p:nvPr/>
        </p:nvSpPr>
        <p:spPr>
          <a:xfrm>
            <a:off x="3274764" y="3219450"/>
            <a:ext cx="4821236" cy="30251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er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la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1" name=""/>
          <p:cNvSpPr txBox="1"/>
          <p:nvPr/>
        </p:nvSpPr>
        <p:spPr>
          <a:xfrm>
            <a:off x="449967" y="1924481"/>
            <a:ext cx="9402794" cy="1767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Sa</a:t>
            </a:r>
            <a:r>
              <a:rPr sz="2800" lang="en-US">
                <a:solidFill>
                  <a:srgbClr val="000000"/>
                </a:solidFill>
              </a:rPr>
              <a:t>les</a:t>
            </a:r>
            <a:r>
              <a:rPr sz="2800" lang="en-US">
                <a:solidFill>
                  <a:srgbClr val="000000"/>
                </a:solidFill>
              </a:rPr>
              <a:t>man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Target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al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les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get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om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Um</a:t>
            </a:r>
            <a:r>
              <a:rPr sz="2800" lang="en-US">
                <a:solidFill>
                  <a:srgbClr val="000000"/>
                </a:solidFill>
              </a:rPr>
              <a:t>esh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8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8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%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%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%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%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%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%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2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2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24" name=""/>
          <p:cNvSpPr txBox="1"/>
          <p:nvPr/>
        </p:nvSpPr>
        <p:spPr>
          <a:xfrm>
            <a:off x="3485064" y="634745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1993513" y="2354703"/>
            <a:ext cx="9283705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"/>
          <p:cNvSpPr txBox="1"/>
          <p:nvPr/>
        </p:nvSpPr>
        <p:spPr>
          <a:xfrm>
            <a:off x="2240517" y="2321216"/>
            <a:ext cx="7806976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mance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8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8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8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2024-09-02T09:11:02Z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2209b24da1c9401b9f91544638d56020</vt:lpwstr>
  </property>
</Properties>
</file>