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handoutMasterIdLst>
    <p:handoutMasterId r:id="rId3"/>
  </p:handoutMasterIdLst>
  <p:sldIdLst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clrMru>
    <a:srgbClr val="8B9190"/>
    <a:srgbClr val="EA6685"/>
    <a:srgbClr val="F3F4F8"/>
    <a:srgbClr val="61847F"/>
    <a:srgbClr val="214C46"/>
    <a:srgbClr val="EA678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34982" autoAdjust="0"/>
    <p:restoredTop sz="94660"/>
  </p:normalViewPr>
  <p:slideViewPr>
    <p:cSldViewPr snapToGrid="0">
      <p:cViewPr varScale="1">
        <p:scale>
          <a:sx n="66" d="100"/>
          <a:sy n="66" d="100"/>
        </p:scale>
        <p:origin x="-60" y="45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050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0F9B84EA-7D68-4D60-9CB1-D50884785D1C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51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9052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D4E0FC9-F1F8-4FAE-9988-3BA365CFD46F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</p:handoutMaster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3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9044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45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9046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 smtClean="0"/>
              <a:t>单击此处编辑母版文本样式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047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9048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0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en-US" lang="zh-CN" smtClean="0"/>
              <a:t>单击以编辑母版副标题样式</a:t>
            </a:r>
            <a:endParaRPr altLang="en-US" lang="zh-CN"/>
          </a:p>
        </p:txBody>
      </p:sp>
      <p:sp>
        <p:nvSpPr>
          <p:cNvPr id="104860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3C8F6D-2E76-4291-AE93-9A8E7E3B9A7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0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7D8FBB2-613F-41F6-BAA4-D480D03D465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字">
    <p:spTree>
      <p:nvGrpSpPr>
        <p:cNvPr id="1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014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01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3C8F6D-2E76-4291-AE93-9A8E7E3B9A7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1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1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7D8FBB2-613F-41F6-BAA4-D480D03D465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竖排标题与文本">
    <p:spTree>
      <p:nvGrpSpPr>
        <p:cNvPr id="1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7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98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99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3C8F6D-2E76-4291-AE93-9A8E7E3B9A7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0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7D8FBB2-613F-41F6-BAA4-D480D03D465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1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00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00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3C8F6D-2E76-4291-AE93-9A8E7E3B9A7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0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0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7D8FBB2-613F-41F6-BAA4-D480D03D465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1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8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019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902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3C8F6D-2E76-4291-AE93-9A8E7E3B9A7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2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7D8FBB2-613F-41F6-BAA4-D480D03D465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1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024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025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02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3C8F6D-2E76-4291-AE93-9A8E7E3B9A7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2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2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7D8FBB2-613F-41F6-BAA4-D480D03D465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1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9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030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903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032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9033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03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3C8F6D-2E76-4291-AE93-9A8E7E3B9A7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3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3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7D8FBB2-613F-41F6-BAA4-D480D03D465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1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93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99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3C8F6D-2E76-4291-AE93-9A8E7E3B9A7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99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99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7D8FBB2-613F-41F6-BAA4-D480D03D465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3C8F6D-2E76-4291-AE93-9A8E7E3B9A7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7D8FBB2-613F-41F6-BAA4-D480D03D465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1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038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903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904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3C8F6D-2E76-4291-AE93-9A8E7E3B9A7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4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4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7D8FBB2-613F-41F6-BAA4-D480D03D465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1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7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9008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9009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</p:txBody>
      </p:sp>
      <p:sp>
        <p:nvSpPr>
          <p:cNvPr id="104901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43C8F6D-2E76-4291-AE93-9A8E7E3B9A7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901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901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7D8FBB2-613F-41F6-BAA4-D480D03D4658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en-US" lang="zh-CN" smtClean="0"/>
              <a:t>编辑母版文本样式</a:t>
            </a:r>
            <a:endParaRPr altLang="en-US" lang="zh-CN" smtClean="0"/>
          </a:p>
          <a:p>
            <a:pPr lvl="1"/>
            <a:r>
              <a:rPr altLang="en-US" lang="zh-CN" smtClean="0"/>
              <a:t>第二级</a:t>
            </a:r>
            <a:endParaRPr altLang="en-US" lang="zh-CN" smtClean="0"/>
          </a:p>
          <a:p>
            <a:pPr lvl="2"/>
            <a:r>
              <a:rPr altLang="en-US" lang="zh-CN" smtClean="0"/>
              <a:t>第三级</a:t>
            </a:r>
            <a:endParaRPr altLang="en-US" lang="zh-CN" smtClean="0"/>
          </a:p>
          <a:p>
            <a:pPr lvl="3"/>
            <a:r>
              <a:rPr altLang="en-US" lang="zh-CN" smtClean="0"/>
              <a:t>第四级</a:t>
            </a:r>
            <a:endParaRPr altLang="en-US" lang="zh-CN" smtClean="0"/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443C8F6D-2E76-4291-AE93-9A8E7E3B9A72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altLang="en-US" lang="zh-CN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D7D8FBB2-613F-41F6-BAA4-D480D03D4658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8.jpeg"/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5" Type="http://schemas.openxmlformats.org/officeDocument/2006/relationships/image" Target="../media/image11.jpeg"/><Relationship Id="rId6" Type="http://schemas.openxmlformats.org/officeDocument/2006/relationships/image" Target="../media/image12.jpeg"/><Relationship Id="rId7" Type="http://schemas.openxmlformats.org/officeDocument/2006/relationships/slideLayout" Target="../slideLayouts/slideLayout1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1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"/>
          <p:cNvSpPr txBox="1"/>
          <p:nvPr/>
        </p:nvSpPr>
        <p:spPr>
          <a:xfrm>
            <a:off x="1871401" y="3914009"/>
            <a:ext cx="8449197" cy="2377441"/>
          </a:xfrm>
          <a:prstGeom prst="rect"/>
        </p:spPr>
        <p:txBody>
          <a:bodyPr rtlCol="0" wrap="square">
            <a:spAutoFit/>
          </a:bodyPr>
          <a:p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u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nt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: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M swetha</a:t>
            </a:r>
            <a:r>
              <a:rPr sz="3600" lang="en-US">
                <a:solidFill>
                  <a:srgbClr val="000000"/>
                </a:solidFill>
              </a:rPr>
              <a:t> 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g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ster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: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e</a:t>
            </a:r>
            <a:r>
              <a:rPr sz="3600" lang="en-US">
                <a:solidFill>
                  <a:srgbClr val="000000"/>
                </a:solidFill>
              </a:rPr>
              <a:t>p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tment</a:t>
            </a:r>
            <a:r>
              <a:rPr sz="3600" lang="en-US">
                <a:solidFill>
                  <a:srgbClr val="000000"/>
                </a:solidFill>
              </a:rPr>
              <a:t>: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B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A</a:t>
            </a:r>
            <a:endParaRPr sz="3600" lang="en-IN">
              <a:solidFill>
                <a:srgbClr val="000000"/>
              </a:solidFill>
            </a:endParaRPr>
          </a:p>
          <a:p>
            <a:r>
              <a:rPr sz="3600" lang="en-US">
                <a:solidFill>
                  <a:srgbClr val="000000"/>
                </a:solidFill>
              </a:rPr>
              <a:t>College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: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k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h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Magalakshm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t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a</a:t>
            </a:r>
            <a:r>
              <a:rPr sz="3600" lang="en-US">
                <a:solidFill>
                  <a:srgbClr val="000000"/>
                </a:solidFill>
              </a:rPr>
              <a:t>n</a:t>
            </a:r>
            <a:r>
              <a:rPr sz="3600" lang="en-US">
                <a:solidFill>
                  <a:srgbClr val="000000"/>
                </a:solidFill>
              </a:rPr>
              <a:t>d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s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i</a:t>
            </a:r>
            <a:r>
              <a:rPr sz="3600" lang="en-US">
                <a:solidFill>
                  <a:srgbClr val="000000"/>
                </a:solidFill>
              </a:rPr>
              <a:t>ence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c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l</a:t>
            </a:r>
            <a:r>
              <a:rPr sz="3600" lang="en-US">
                <a:solidFill>
                  <a:srgbClr val="000000"/>
                </a:solidFill>
              </a:rPr>
              <a:t>ege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f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r</a:t>
            </a:r>
            <a:r>
              <a:rPr sz="3600" lang="en-US">
                <a:solidFill>
                  <a:srgbClr val="000000"/>
                </a:solidFill>
              </a:rPr>
              <a:t> </a:t>
            </a:r>
            <a:r>
              <a:rPr sz="3600" lang="en-US">
                <a:solidFill>
                  <a:srgbClr val="000000"/>
                </a:solidFill>
              </a:rPr>
              <a:t>w</a:t>
            </a:r>
            <a:r>
              <a:rPr sz="3600" lang="en-US">
                <a:solidFill>
                  <a:srgbClr val="000000"/>
                </a:solidFill>
              </a:rPr>
              <a:t>o</a:t>
            </a:r>
            <a:r>
              <a:rPr sz="3600" lang="en-US">
                <a:solidFill>
                  <a:srgbClr val="000000"/>
                </a:solidFill>
              </a:rPr>
              <a:t>m</a:t>
            </a:r>
            <a:r>
              <a:rPr sz="3600" lang="en-US">
                <a:solidFill>
                  <a:srgbClr val="000000"/>
                </a:solidFill>
              </a:rPr>
              <a:t>en</a:t>
            </a:r>
            <a:r>
              <a:rPr sz="3600" lang="en-US">
                <a:solidFill>
                  <a:srgbClr val="000000"/>
                </a:solidFill>
              </a:rPr>
              <a:t> </a:t>
            </a:r>
            <a:endParaRPr sz="3600" lang="en-IN">
              <a:solidFill>
                <a:srgbClr val="000000"/>
              </a:solidFill>
            </a:endParaRPr>
          </a:p>
        </p:txBody>
      </p:sp>
      <p:sp>
        <p:nvSpPr>
          <p:cNvPr id="1048585" name=""/>
          <p:cNvSpPr txBox="1"/>
          <p:nvPr/>
        </p:nvSpPr>
        <p:spPr>
          <a:xfrm>
            <a:off x="3396126" y="1869728"/>
            <a:ext cx="7449378" cy="853440"/>
          </a:xfrm>
          <a:prstGeom prst="rect"/>
        </p:spPr>
        <p:txBody>
          <a:bodyPr rtlCol="0" wrap="square">
            <a:spAutoFit/>
          </a:bodyPr>
          <a:p>
            <a:r>
              <a:rPr b="1" sz="6000" i="1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sz="6000" i="1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6000" i="1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b="1" sz="6000" i="1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6000" i="1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tal</a:t>
            </a:r>
            <a:r>
              <a:rPr b="1" sz="6000" i="1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6000" i="1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b="1" sz="6000" i="1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6000" i="1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6000" i="1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6000" i="1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b="1" sz="6000" i="1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6000" i="1" lang="en-US" u="sng">
                <a:solidFill>
                  <a:srgbClr val="008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lio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>
            <a:off x="2137553" y="142182"/>
            <a:ext cx="1593199" cy="1561959"/>
          </a:xfrm>
          <a:prstGeom prst="rect"/>
        </p:spPr>
      </p:pic>
      <p:pic>
        <p:nvPicPr>
          <p:cNvPr id="2097176" name="图片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 flipH="1">
            <a:off x="8416433" y="142181"/>
            <a:ext cx="1593199" cy="1561959"/>
          </a:xfrm>
          <a:prstGeom prst="rect"/>
        </p:spPr>
      </p:pic>
      <p:pic>
        <p:nvPicPr>
          <p:cNvPr id="2097177" name="图片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V="1">
            <a:off x="-2748391" y="-45414"/>
            <a:ext cx="5086208" cy="1749554"/>
          </a:xfrm>
          <a:prstGeom prst="rect"/>
        </p:spPr>
      </p:pic>
      <p:pic>
        <p:nvPicPr>
          <p:cNvPr id="2097178" name="图片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H="1" flipV="1">
            <a:off x="9845944" y="48383"/>
            <a:ext cx="5086208" cy="1749554"/>
          </a:xfrm>
          <a:prstGeom prst="rect"/>
        </p:spPr>
      </p:pic>
      <p:sp>
        <p:nvSpPr>
          <p:cNvPr id="1048720" name="矩形 13"/>
          <p:cNvSpPr/>
          <p:nvPr/>
        </p:nvSpPr>
        <p:spPr>
          <a:xfrm>
            <a:off x="1587166" y="-1655254"/>
            <a:ext cx="894571" cy="1433015"/>
          </a:xfrm>
          <a:prstGeom prst="rect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21" name="矩形 14"/>
          <p:cNvSpPr/>
          <p:nvPr/>
        </p:nvSpPr>
        <p:spPr>
          <a:xfrm>
            <a:off x="2481737" y="-1655254"/>
            <a:ext cx="894571" cy="1433015"/>
          </a:xfrm>
          <a:prstGeom prst="rect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grpSp>
        <p:nvGrpSpPr>
          <p:cNvPr id="71" name="组合 15"/>
          <p:cNvGrpSpPr/>
          <p:nvPr/>
        </p:nvGrpSpPr>
        <p:grpSpPr>
          <a:xfrm>
            <a:off x="5397263" y="3449857"/>
            <a:ext cx="1441320" cy="1801650"/>
            <a:chOff x="1361326" y="1123950"/>
            <a:chExt cx="1219200" cy="1524000"/>
          </a:xfrm>
          <a:solidFill>
            <a:srgbClr val="EA6685"/>
          </a:solidFill>
        </p:grpSpPr>
        <p:sp>
          <p:nvSpPr>
            <p:cNvPr id="1048722" name="平行四边形 16"/>
            <p:cNvSpPr/>
            <p:nvPr/>
          </p:nvSpPr>
          <p:spPr>
            <a:xfrm>
              <a:off x="1361326" y="1123950"/>
              <a:ext cx="1219200" cy="1524000"/>
            </a:xfrm>
            <a:prstGeom prst="parallelogram">
              <a:avLst>
                <a:gd name="adj" fmla="val 431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cxnSp>
          <p:nvCxnSpPr>
            <p:cNvPr id="3145732" name="直接连接符 17"/>
            <p:cNvCxnSpPr>
              <a:cxnSpLocks/>
            </p:cNvCxnSpPr>
            <p:nvPr/>
          </p:nvCxnSpPr>
          <p:spPr>
            <a:xfrm>
              <a:off x="1749604" y="1884958"/>
              <a:ext cx="457200" cy="1985"/>
            </a:xfrm>
            <a:prstGeom prst="line"/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23" name="椭圆 18"/>
          <p:cNvSpPr/>
          <p:nvPr/>
        </p:nvSpPr>
        <p:spPr>
          <a:xfrm>
            <a:off x="5993339" y="3619268"/>
            <a:ext cx="543497" cy="543497"/>
          </a:xfrm>
          <a:prstGeom prst="ellipse"/>
          <a:solidFill>
            <a:srgbClr val="F3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none">
            <a:noAutofit/>
          </a:bodyPr>
          <a:p>
            <a:pPr algn="ctr"/>
            <a:r>
              <a:rPr b="1" dirty="0" sz="2400" lang="ar-SA" smtClean="0">
                <a:solidFill>
                  <a:srgbClr val="EA6685"/>
                </a:solidFill>
              </a:rPr>
              <a:t>2</a:t>
            </a:r>
            <a:endParaRPr b="1" dirty="0" sz="2400" lang="ar-SA">
              <a:solidFill>
                <a:srgbClr val="EA6685"/>
              </a:solidFill>
            </a:endParaRPr>
          </a:p>
        </p:txBody>
      </p:sp>
      <p:sp>
        <p:nvSpPr>
          <p:cNvPr id="1048724" name="任意多边形 11"/>
          <p:cNvSpPr/>
          <p:nvPr/>
        </p:nvSpPr>
        <p:spPr bwMode="auto">
          <a:xfrm>
            <a:off x="5736237" y="4595717"/>
            <a:ext cx="406715" cy="450411"/>
          </a:xfrm>
          <a:custGeom>
            <a:avLst/>
            <a:ahLst/>
            <a:cxnLst>
              <a:cxn ang="0">
                <a:pos x="46" y="62"/>
              </a:cxn>
              <a:cxn ang="0">
                <a:pos x="10" y="62"/>
              </a:cxn>
              <a:cxn ang="0">
                <a:pos x="0" y="52"/>
              </a:cxn>
              <a:cxn ang="0">
                <a:pos x="14" y="29"/>
              </a:cxn>
              <a:cxn ang="0">
                <a:pos x="28" y="34"/>
              </a:cxn>
              <a:cxn ang="0">
                <a:pos x="42" y="29"/>
              </a:cxn>
              <a:cxn ang="0">
                <a:pos x="56" y="52"/>
              </a:cxn>
              <a:cxn ang="0">
                <a:pos x="46" y="62"/>
              </a:cxn>
              <a:cxn ang="0">
                <a:pos x="28" y="31"/>
              </a:cxn>
              <a:cxn ang="0">
                <a:pos x="13" y="16"/>
              </a:cxn>
              <a:cxn ang="0">
                <a:pos x="28" y="0"/>
              </a:cxn>
              <a:cxn ang="0">
                <a:pos x="43" y="16"/>
              </a:cxn>
              <a:cxn ang="0">
                <a:pos x="28" y="31"/>
              </a:cxn>
            </a:cxnLst>
            <a:rect l="0" t="0" r="r" b="b"/>
            <a:pathLst>
              <a:path w="56" h="62">
                <a:moveTo>
                  <a:pt x="46" y="62"/>
                </a:moveTo>
                <a:cubicBezTo>
                  <a:pt x="10" y="62"/>
                  <a:pt x="10" y="62"/>
                  <a:pt x="10" y="62"/>
                </a:cubicBezTo>
                <a:cubicBezTo>
                  <a:pt x="4" y="62"/>
                  <a:pt x="0" y="58"/>
                  <a:pt x="0" y="52"/>
                </a:cubicBezTo>
                <a:cubicBezTo>
                  <a:pt x="0" y="43"/>
                  <a:pt x="2" y="29"/>
                  <a:pt x="14" y="29"/>
                </a:cubicBezTo>
                <a:cubicBezTo>
                  <a:pt x="15" y="29"/>
                  <a:pt x="20" y="34"/>
                  <a:pt x="28" y="34"/>
                </a:cubicBezTo>
                <a:cubicBezTo>
                  <a:pt x="36" y="34"/>
                  <a:pt x="41" y="29"/>
                  <a:pt x="42" y="29"/>
                </a:cubicBezTo>
                <a:cubicBezTo>
                  <a:pt x="54" y="29"/>
                  <a:pt x="56" y="43"/>
                  <a:pt x="56" y="52"/>
                </a:cubicBezTo>
                <a:cubicBezTo>
                  <a:pt x="56" y="58"/>
                  <a:pt x="52" y="62"/>
                  <a:pt x="46" y="62"/>
                </a:cubicBezTo>
                <a:close/>
                <a:moveTo>
                  <a:pt x="28" y="31"/>
                </a:moveTo>
                <a:cubicBezTo>
                  <a:pt x="20" y="31"/>
                  <a:pt x="13" y="24"/>
                  <a:pt x="13" y="16"/>
                </a:cubicBezTo>
                <a:cubicBezTo>
                  <a:pt x="13" y="7"/>
                  <a:pt x="20" y="0"/>
                  <a:pt x="28" y="0"/>
                </a:cubicBezTo>
                <a:cubicBezTo>
                  <a:pt x="37" y="0"/>
                  <a:pt x="43" y="7"/>
                  <a:pt x="43" y="16"/>
                </a:cubicBezTo>
                <a:cubicBezTo>
                  <a:pt x="43" y="24"/>
                  <a:pt x="37" y="31"/>
                  <a:pt x="28" y="3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p>
            <a:pPr algn="ctr"/>
          </a:p>
        </p:txBody>
      </p:sp>
      <p:grpSp>
        <p:nvGrpSpPr>
          <p:cNvPr id="72" name="组合 20"/>
          <p:cNvGrpSpPr/>
          <p:nvPr/>
        </p:nvGrpSpPr>
        <p:grpSpPr>
          <a:xfrm>
            <a:off x="5888023" y="4351396"/>
            <a:ext cx="1441320" cy="1801650"/>
            <a:chOff x="1361326" y="1123950"/>
            <a:chExt cx="1219200" cy="1524000"/>
          </a:xfrm>
          <a:solidFill>
            <a:srgbClr val="8B9190"/>
          </a:solidFill>
        </p:grpSpPr>
        <p:sp>
          <p:nvSpPr>
            <p:cNvPr id="1048725" name="平行四边形 21"/>
            <p:cNvSpPr/>
            <p:nvPr/>
          </p:nvSpPr>
          <p:spPr>
            <a:xfrm>
              <a:off x="1361326" y="1123950"/>
              <a:ext cx="1219200" cy="1524000"/>
            </a:xfrm>
            <a:prstGeom prst="parallelogram">
              <a:avLst>
                <a:gd name="adj" fmla="val 431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cxnSp>
          <p:nvCxnSpPr>
            <p:cNvPr id="3145733" name="直接连接符 22"/>
            <p:cNvCxnSpPr>
              <a:cxnSpLocks/>
            </p:cNvCxnSpPr>
            <p:nvPr/>
          </p:nvCxnSpPr>
          <p:spPr>
            <a:xfrm>
              <a:off x="1749604" y="1884958"/>
              <a:ext cx="457200" cy="1985"/>
            </a:xfrm>
            <a:prstGeom prst="line"/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26" name="椭圆 23"/>
          <p:cNvSpPr/>
          <p:nvPr/>
        </p:nvSpPr>
        <p:spPr>
          <a:xfrm>
            <a:off x="6502910" y="4529635"/>
            <a:ext cx="543497" cy="543497"/>
          </a:xfrm>
          <a:prstGeom prst="ellipse"/>
          <a:solidFill>
            <a:srgbClr val="F3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none">
            <a:noAutofit/>
          </a:bodyPr>
          <a:p>
            <a:pPr algn="ctr"/>
            <a:r>
              <a:rPr b="1" dirty="0" sz="2400" lang="ar-SA">
                <a:solidFill>
                  <a:srgbClr val="8B9190"/>
                </a:solidFill>
              </a:rPr>
              <a:t>1</a:t>
            </a:r>
            <a:endParaRPr b="1" dirty="0" sz="2400" lang="ar-SA">
              <a:solidFill>
                <a:srgbClr val="8B9190"/>
              </a:solidFill>
            </a:endParaRPr>
          </a:p>
        </p:txBody>
      </p:sp>
      <p:sp>
        <p:nvSpPr>
          <p:cNvPr id="1048727" name="任意多边形 12"/>
          <p:cNvSpPr>
            <a:spLocks noChangeAspect="1"/>
          </p:cNvSpPr>
          <p:nvPr/>
        </p:nvSpPr>
        <p:spPr bwMode="auto">
          <a:xfrm>
            <a:off x="6159936" y="5562028"/>
            <a:ext cx="513835" cy="414380"/>
          </a:xfrm>
          <a:custGeom>
            <a:avLst/>
            <a:ahLst/>
            <a:cxnLst>
              <a:cxn ang="0">
                <a:pos x="55" y="27"/>
              </a:cxn>
              <a:cxn ang="0">
                <a:pos x="54" y="27"/>
              </a:cxn>
              <a:cxn ang="0">
                <a:pos x="54" y="27"/>
              </a:cxn>
              <a:cxn ang="0">
                <a:pos x="53" y="27"/>
              </a:cxn>
              <a:cxn ang="0">
                <a:pos x="28" y="6"/>
              </a:cxn>
              <a:cxn ang="0">
                <a:pos x="4" y="27"/>
              </a:cxn>
              <a:cxn ang="0">
                <a:pos x="3" y="27"/>
              </a:cxn>
              <a:cxn ang="0">
                <a:pos x="2" y="27"/>
              </a:cxn>
              <a:cxn ang="0">
                <a:pos x="0" y="24"/>
              </a:cxn>
              <a:cxn ang="0">
                <a:pos x="0" y="23"/>
              </a:cxn>
              <a:cxn ang="0">
                <a:pos x="26" y="1"/>
              </a:cxn>
              <a:cxn ang="0">
                <a:pos x="31" y="1"/>
              </a:cxn>
              <a:cxn ang="0">
                <a:pos x="40" y="8"/>
              </a:cxn>
              <a:cxn ang="0">
                <a:pos x="40" y="1"/>
              </a:cxn>
              <a:cxn ang="0">
                <a:pos x="41" y="0"/>
              </a:cxn>
              <a:cxn ang="0">
                <a:pos x="48" y="0"/>
              </a:cxn>
              <a:cxn ang="0">
                <a:pos x="49" y="1"/>
              </a:cxn>
              <a:cxn ang="0">
                <a:pos x="49" y="16"/>
              </a:cxn>
              <a:cxn ang="0">
                <a:pos x="57" y="23"/>
              </a:cxn>
              <a:cxn ang="0">
                <a:pos x="57" y="24"/>
              </a:cxn>
              <a:cxn ang="0">
                <a:pos x="55" y="27"/>
              </a:cxn>
              <a:cxn ang="0">
                <a:pos x="49" y="44"/>
              </a:cxn>
              <a:cxn ang="0">
                <a:pos x="47" y="46"/>
              </a:cxn>
              <a:cxn ang="0">
                <a:pos x="33" y="46"/>
              </a:cxn>
              <a:cxn ang="0">
                <a:pos x="33" y="32"/>
              </a:cxn>
              <a:cxn ang="0">
                <a:pos x="24" y="32"/>
              </a:cxn>
              <a:cxn ang="0">
                <a:pos x="24" y="46"/>
              </a:cxn>
              <a:cxn ang="0">
                <a:pos x="10" y="46"/>
              </a:cxn>
              <a:cxn ang="0">
                <a:pos x="8" y="44"/>
              </a:cxn>
              <a:cxn ang="0">
                <a:pos x="8" y="27"/>
              </a:cxn>
              <a:cxn ang="0">
                <a:pos x="8" y="26"/>
              </a:cxn>
              <a:cxn ang="0">
                <a:pos x="28" y="9"/>
              </a:cxn>
              <a:cxn ang="0">
                <a:pos x="49" y="26"/>
              </a:cxn>
              <a:cxn ang="0">
                <a:pos x="49" y="27"/>
              </a:cxn>
              <a:cxn ang="0">
                <a:pos x="49" y="44"/>
              </a:cxn>
            </a:cxnLst>
            <a:rect l="0" t="0" r="r" b="b"/>
            <a:pathLst>
              <a:path w="57" h="46">
                <a:moveTo>
                  <a:pt x="55" y="27"/>
                </a:moveTo>
                <a:cubicBezTo>
                  <a:pt x="55" y="27"/>
                  <a:pt x="54" y="27"/>
                  <a:pt x="54" y="2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27"/>
                  <a:pt x="53" y="27"/>
                  <a:pt x="53" y="27"/>
                </a:cubicBezTo>
                <a:cubicBezTo>
                  <a:pt x="28" y="6"/>
                  <a:pt x="28" y="6"/>
                  <a:pt x="28" y="6"/>
                </a:cubicBezTo>
                <a:cubicBezTo>
                  <a:pt x="4" y="27"/>
                  <a:pt x="4" y="27"/>
                  <a:pt x="4" y="27"/>
                </a:cubicBezTo>
                <a:cubicBezTo>
                  <a:pt x="4" y="27"/>
                  <a:pt x="3" y="27"/>
                  <a:pt x="3" y="27"/>
                </a:cubicBezTo>
                <a:cubicBezTo>
                  <a:pt x="3" y="27"/>
                  <a:pt x="2" y="27"/>
                  <a:pt x="2" y="27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0" y="23"/>
                </a:cubicBezTo>
                <a:cubicBezTo>
                  <a:pt x="26" y="1"/>
                  <a:pt x="26" y="1"/>
                  <a:pt x="26" y="1"/>
                </a:cubicBezTo>
                <a:cubicBezTo>
                  <a:pt x="27" y="0"/>
                  <a:pt x="30" y="0"/>
                  <a:pt x="31" y="1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1"/>
                  <a:pt x="40" y="1"/>
                  <a:pt x="40" y="1"/>
                </a:cubicBezTo>
                <a:cubicBezTo>
                  <a:pt x="40" y="1"/>
                  <a:pt x="40" y="0"/>
                  <a:pt x="41" y="0"/>
                </a:cubicBezTo>
                <a:cubicBezTo>
                  <a:pt x="48" y="0"/>
                  <a:pt x="48" y="0"/>
                  <a:pt x="48" y="0"/>
                </a:cubicBezTo>
                <a:cubicBezTo>
                  <a:pt x="49" y="0"/>
                  <a:pt x="49" y="1"/>
                  <a:pt x="49" y="1"/>
                </a:cubicBezTo>
                <a:cubicBezTo>
                  <a:pt x="49" y="16"/>
                  <a:pt x="49" y="16"/>
                  <a:pt x="49" y="16"/>
                </a:cubicBezTo>
                <a:cubicBezTo>
                  <a:pt x="57" y="23"/>
                  <a:pt x="57" y="23"/>
                  <a:pt x="57" y="23"/>
                </a:cubicBezTo>
                <a:cubicBezTo>
                  <a:pt x="57" y="23"/>
                  <a:pt x="57" y="24"/>
                  <a:pt x="57" y="24"/>
                </a:cubicBezTo>
                <a:lnTo>
                  <a:pt x="55" y="27"/>
                </a:lnTo>
                <a:close/>
                <a:moveTo>
                  <a:pt x="49" y="44"/>
                </a:moveTo>
                <a:cubicBezTo>
                  <a:pt x="49" y="45"/>
                  <a:pt x="48" y="46"/>
                  <a:pt x="47" y="46"/>
                </a:cubicBezTo>
                <a:cubicBezTo>
                  <a:pt x="33" y="46"/>
                  <a:pt x="33" y="46"/>
                  <a:pt x="33" y="46"/>
                </a:cubicBezTo>
                <a:cubicBezTo>
                  <a:pt x="33" y="32"/>
                  <a:pt x="33" y="32"/>
                  <a:pt x="33" y="32"/>
                </a:cubicBezTo>
                <a:cubicBezTo>
                  <a:pt x="24" y="32"/>
                  <a:pt x="24" y="32"/>
                  <a:pt x="24" y="32"/>
                </a:cubicBezTo>
                <a:cubicBezTo>
                  <a:pt x="24" y="46"/>
                  <a:pt x="24" y="46"/>
                  <a:pt x="24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9" y="46"/>
                  <a:pt x="8" y="45"/>
                  <a:pt x="8" y="44"/>
                </a:cubicBezTo>
                <a:cubicBezTo>
                  <a:pt x="8" y="27"/>
                  <a:pt x="8" y="27"/>
                  <a:pt x="8" y="27"/>
                </a:cubicBezTo>
                <a:cubicBezTo>
                  <a:pt x="8" y="27"/>
                  <a:pt x="8" y="26"/>
                  <a:pt x="8" y="26"/>
                </a:cubicBezTo>
                <a:cubicBezTo>
                  <a:pt x="28" y="9"/>
                  <a:pt x="28" y="9"/>
                  <a:pt x="28" y="9"/>
                </a:cubicBezTo>
                <a:cubicBezTo>
                  <a:pt x="49" y="26"/>
                  <a:pt x="49" y="26"/>
                  <a:pt x="49" y="26"/>
                </a:cubicBezTo>
                <a:cubicBezTo>
                  <a:pt x="49" y="26"/>
                  <a:pt x="49" y="27"/>
                  <a:pt x="49" y="27"/>
                </a:cubicBezTo>
                <a:lnTo>
                  <a:pt x="49" y="4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p>
            <a:pPr algn="ctr"/>
          </a:p>
        </p:txBody>
      </p:sp>
      <p:grpSp>
        <p:nvGrpSpPr>
          <p:cNvPr id="73" name="组合 25"/>
          <p:cNvGrpSpPr/>
          <p:nvPr/>
        </p:nvGrpSpPr>
        <p:grpSpPr>
          <a:xfrm>
            <a:off x="4896981" y="2532871"/>
            <a:ext cx="1441320" cy="1801650"/>
            <a:chOff x="1361326" y="1123950"/>
            <a:chExt cx="1219200" cy="1524000"/>
          </a:xfrm>
          <a:solidFill>
            <a:srgbClr val="8B9190"/>
          </a:solidFill>
        </p:grpSpPr>
        <p:sp>
          <p:nvSpPr>
            <p:cNvPr id="1048728" name="平行四边形 26"/>
            <p:cNvSpPr/>
            <p:nvPr/>
          </p:nvSpPr>
          <p:spPr>
            <a:xfrm>
              <a:off x="1361326" y="1123950"/>
              <a:ext cx="1219200" cy="1524000"/>
            </a:xfrm>
            <a:prstGeom prst="parallelogram">
              <a:avLst>
                <a:gd name="adj" fmla="val 431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cxnSp>
          <p:nvCxnSpPr>
            <p:cNvPr id="3145734" name="直接连接符 27"/>
            <p:cNvCxnSpPr>
              <a:cxnSpLocks/>
            </p:cNvCxnSpPr>
            <p:nvPr/>
          </p:nvCxnSpPr>
          <p:spPr>
            <a:xfrm>
              <a:off x="1749604" y="1884958"/>
              <a:ext cx="457200" cy="1985"/>
            </a:xfrm>
            <a:prstGeom prst="line"/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729" name="椭圆 28"/>
          <p:cNvSpPr/>
          <p:nvPr/>
        </p:nvSpPr>
        <p:spPr>
          <a:xfrm>
            <a:off x="5510696" y="2684799"/>
            <a:ext cx="543497" cy="543497"/>
          </a:xfrm>
          <a:prstGeom prst="ellipse"/>
          <a:solidFill>
            <a:srgbClr val="F3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wrap="none">
            <a:noAutofit/>
          </a:bodyPr>
          <a:p>
            <a:pPr algn="ctr"/>
            <a:r>
              <a:rPr b="1" dirty="0" sz="2400" lang="en-US">
                <a:solidFill>
                  <a:srgbClr val="8B9190"/>
                </a:solidFill>
              </a:rPr>
              <a:t>3</a:t>
            </a:r>
            <a:endParaRPr b="1" dirty="0" sz="2400" lang="en-US">
              <a:solidFill>
                <a:srgbClr val="8B9190"/>
              </a:solidFill>
            </a:endParaRPr>
          </a:p>
        </p:txBody>
      </p:sp>
      <p:sp>
        <p:nvSpPr>
          <p:cNvPr id="1048730" name="任意多边形 14"/>
          <p:cNvSpPr/>
          <p:nvPr/>
        </p:nvSpPr>
        <p:spPr bwMode="auto">
          <a:xfrm>
            <a:off x="5230988" y="3719419"/>
            <a:ext cx="433521" cy="433520"/>
          </a:xfrm>
          <a:custGeom>
            <a:avLst/>
            <a:ahLst/>
            <a:cxnLst>
              <a:cxn ang="0">
                <a:pos x="72" y="68"/>
              </a:cxn>
              <a:cxn ang="0">
                <a:pos x="68" y="72"/>
              </a:cxn>
              <a:cxn ang="0">
                <a:pos x="29" y="72"/>
              </a:cxn>
              <a:cxn ang="0">
                <a:pos x="25" y="68"/>
              </a:cxn>
              <a:cxn ang="0">
                <a:pos x="25" y="62"/>
              </a:cxn>
              <a:cxn ang="0">
                <a:pos x="4" y="62"/>
              </a:cxn>
              <a:cxn ang="0">
                <a:pos x="0" y="58"/>
              </a:cxn>
              <a:cxn ang="0">
                <a:pos x="0" y="4"/>
              </a:cxn>
              <a:cxn ang="0">
                <a:pos x="4" y="0"/>
              </a:cxn>
              <a:cxn ang="0">
                <a:pos x="47" y="0"/>
              </a:cxn>
              <a:cxn ang="0">
                <a:pos x="51" y="4"/>
              </a:cxn>
              <a:cxn ang="0">
                <a:pos x="51" y="17"/>
              </a:cxn>
              <a:cxn ang="0">
                <a:pos x="53" y="18"/>
              </a:cxn>
              <a:cxn ang="0">
                <a:pos x="69" y="35"/>
              </a:cxn>
              <a:cxn ang="0">
                <a:pos x="72" y="41"/>
              </a:cxn>
              <a:cxn ang="0">
                <a:pos x="72" y="68"/>
              </a:cxn>
              <a:cxn ang="0">
                <a:pos x="41" y="7"/>
              </a:cxn>
              <a:cxn ang="0">
                <a:pos x="40" y="5"/>
              </a:cxn>
              <a:cxn ang="0">
                <a:pos x="11" y="5"/>
              </a:cxn>
              <a:cxn ang="0">
                <a:pos x="10" y="7"/>
              </a:cxn>
              <a:cxn ang="0">
                <a:pos x="10" y="9"/>
              </a:cxn>
              <a:cxn ang="0">
                <a:pos x="11" y="11"/>
              </a:cxn>
              <a:cxn ang="0">
                <a:pos x="40" y="11"/>
              </a:cxn>
              <a:cxn ang="0">
                <a:pos x="41" y="9"/>
              </a:cxn>
              <a:cxn ang="0">
                <a:pos x="41" y="7"/>
              </a:cxn>
              <a:cxn ang="0">
                <a:pos x="67" y="67"/>
              </a:cxn>
              <a:cxn ang="0">
                <a:pos x="67" y="41"/>
              </a:cxn>
              <a:cxn ang="0">
                <a:pos x="50" y="41"/>
              </a:cxn>
              <a:cxn ang="0">
                <a:pos x="46" y="38"/>
              </a:cxn>
              <a:cxn ang="0">
                <a:pos x="46" y="21"/>
              </a:cxn>
              <a:cxn ang="0">
                <a:pos x="31" y="21"/>
              </a:cxn>
              <a:cxn ang="0">
                <a:pos x="31" y="67"/>
              </a:cxn>
              <a:cxn ang="0">
                <a:pos x="67" y="67"/>
              </a:cxn>
              <a:cxn ang="0">
                <a:pos x="63" y="36"/>
              </a:cxn>
              <a:cxn ang="0">
                <a:pos x="51" y="24"/>
              </a:cxn>
              <a:cxn ang="0">
                <a:pos x="51" y="36"/>
              </a:cxn>
              <a:cxn ang="0">
                <a:pos x="63" y="36"/>
              </a:cxn>
            </a:cxnLst>
            <a:rect l="0" t="0" r="r" b="b"/>
            <a:pathLst>
              <a:path w="72" h="72">
                <a:moveTo>
                  <a:pt x="72" y="68"/>
                </a:moveTo>
                <a:cubicBezTo>
                  <a:pt x="72" y="71"/>
                  <a:pt x="70" y="72"/>
                  <a:pt x="68" y="72"/>
                </a:cubicBezTo>
                <a:cubicBezTo>
                  <a:pt x="29" y="72"/>
                  <a:pt x="29" y="72"/>
                  <a:pt x="29" y="72"/>
                </a:cubicBezTo>
                <a:cubicBezTo>
                  <a:pt x="27" y="72"/>
                  <a:pt x="25" y="71"/>
                  <a:pt x="25" y="68"/>
                </a:cubicBezTo>
                <a:cubicBezTo>
                  <a:pt x="25" y="62"/>
                  <a:pt x="25" y="62"/>
                  <a:pt x="25" y="62"/>
                </a:cubicBezTo>
                <a:cubicBezTo>
                  <a:pt x="4" y="62"/>
                  <a:pt x="4" y="62"/>
                  <a:pt x="4" y="62"/>
                </a:cubicBezTo>
                <a:cubicBezTo>
                  <a:pt x="1" y="62"/>
                  <a:pt x="0" y="60"/>
                  <a:pt x="0" y="58"/>
                </a:cubicBezTo>
                <a:cubicBezTo>
                  <a:pt x="0" y="4"/>
                  <a:pt x="0" y="4"/>
                  <a:pt x="0" y="4"/>
                </a:cubicBezTo>
                <a:cubicBezTo>
                  <a:pt x="0" y="2"/>
                  <a:pt x="1" y="0"/>
                  <a:pt x="4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9" y="0"/>
                  <a:pt x="51" y="2"/>
                  <a:pt x="51" y="4"/>
                </a:cubicBezTo>
                <a:cubicBezTo>
                  <a:pt x="51" y="17"/>
                  <a:pt x="51" y="17"/>
                  <a:pt x="51" y="17"/>
                </a:cubicBezTo>
                <a:cubicBezTo>
                  <a:pt x="52" y="18"/>
                  <a:pt x="52" y="18"/>
                  <a:pt x="53" y="18"/>
                </a:cubicBezTo>
                <a:cubicBezTo>
                  <a:pt x="69" y="35"/>
                  <a:pt x="69" y="35"/>
                  <a:pt x="69" y="35"/>
                </a:cubicBezTo>
                <a:cubicBezTo>
                  <a:pt x="71" y="36"/>
                  <a:pt x="72" y="39"/>
                  <a:pt x="72" y="41"/>
                </a:cubicBezTo>
                <a:lnTo>
                  <a:pt x="72" y="68"/>
                </a:lnTo>
                <a:close/>
                <a:moveTo>
                  <a:pt x="41" y="7"/>
                </a:moveTo>
                <a:cubicBezTo>
                  <a:pt x="41" y="6"/>
                  <a:pt x="40" y="5"/>
                  <a:pt x="40" y="5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0" y="6"/>
                  <a:pt x="10" y="7"/>
                </a:cubicBezTo>
                <a:cubicBezTo>
                  <a:pt x="10" y="9"/>
                  <a:pt x="10" y="9"/>
                  <a:pt x="10" y="9"/>
                </a:cubicBezTo>
                <a:cubicBezTo>
                  <a:pt x="10" y="10"/>
                  <a:pt x="11" y="11"/>
                  <a:pt x="11" y="11"/>
                </a:cubicBezTo>
                <a:cubicBezTo>
                  <a:pt x="40" y="11"/>
                  <a:pt x="40" y="11"/>
                  <a:pt x="40" y="11"/>
                </a:cubicBezTo>
                <a:cubicBezTo>
                  <a:pt x="40" y="11"/>
                  <a:pt x="41" y="10"/>
                  <a:pt x="41" y="9"/>
                </a:cubicBezTo>
                <a:lnTo>
                  <a:pt x="41" y="7"/>
                </a:lnTo>
                <a:close/>
                <a:moveTo>
                  <a:pt x="67" y="67"/>
                </a:moveTo>
                <a:cubicBezTo>
                  <a:pt x="67" y="41"/>
                  <a:pt x="67" y="41"/>
                  <a:pt x="67" y="41"/>
                </a:cubicBezTo>
                <a:cubicBezTo>
                  <a:pt x="50" y="41"/>
                  <a:pt x="50" y="41"/>
                  <a:pt x="50" y="41"/>
                </a:cubicBezTo>
                <a:cubicBezTo>
                  <a:pt x="48" y="41"/>
                  <a:pt x="46" y="40"/>
                  <a:pt x="46" y="38"/>
                </a:cubicBezTo>
                <a:cubicBezTo>
                  <a:pt x="46" y="21"/>
                  <a:pt x="46" y="21"/>
                  <a:pt x="46" y="21"/>
                </a:cubicBezTo>
                <a:cubicBezTo>
                  <a:pt x="31" y="21"/>
                  <a:pt x="31" y="21"/>
                  <a:pt x="31" y="21"/>
                </a:cubicBezTo>
                <a:cubicBezTo>
                  <a:pt x="31" y="67"/>
                  <a:pt x="31" y="67"/>
                  <a:pt x="31" y="67"/>
                </a:cubicBezTo>
                <a:lnTo>
                  <a:pt x="67" y="67"/>
                </a:lnTo>
                <a:close/>
                <a:moveTo>
                  <a:pt x="63" y="36"/>
                </a:moveTo>
                <a:cubicBezTo>
                  <a:pt x="51" y="24"/>
                  <a:pt x="51" y="24"/>
                  <a:pt x="51" y="24"/>
                </a:cubicBezTo>
                <a:cubicBezTo>
                  <a:pt x="51" y="36"/>
                  <a:pt x="51" y="36"/>
                  <a:pt x="51" y="36"/>
                </a:cubicBezTo>
                <a:lnTo>
                  <a:pt x="63" y="3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p>
            <a:pPr algn="ctr"/>
          </a:p>
        </p:txBody>
      </p:sp>
      <p:grpSp>
        <p:nvGrpSpPr>
          <p:cNvPr id="74" name="组合 30"/>
          <p:cNvGrpSpPr/>
          <p:nvPr/>
        </p:nvGrpSpPr>
        <p:grpSpPr>
          <a:xfrm>
            <a:off x="1571118" y="2684799"/>
            <a:ext cx="3127328" cy="790572"/>
            <a:chOff x="1626835" y="2349126"/>
            <a:chExt cx="2781734" cy="703209"/>
          </a:xfrm>
        </p:grpSpPr>
        <p:sp>
          <p:nvSpPr>
            <p:cNvPr id="1048731" name="文本框 31"/>
            <p:cNvSpPr txBox="1"/>
            <p:nvPr/>
          </p:nvSpPr>
          <p:spPr>
            <a:xfrm>
              <a:off x="1879438" y="2349126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732" name="文本框 32"/>
            <p:cNvSpPr txBox="1"/>
            <p:nvPr/>
          </p:nvSpPr>
          <p:spPr>
            <a:xfrm>
              <a:off x="1626835" y="2687681"/>
              <a:ext cx="2781734" cy="364654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presentation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75" name="组合 33"/>
          <p:cNvGrpSpPr/>
          <p:nvPr/>
        </p:nvGrpSpPr>
        <p:grpSpPr>
          <a:xfrm>
            <a:off x="7481129" y="3543751"/>
            <a:ext cx="3127328" cy="790572"/>
            <a:chOff x="1626835" y="2349126"/>
            <a:chExt cx="2781734" cy="703209"/>
          </a:xfrm>
        </p:grpSpPr>
        <p:sp>
          <p:nvSpPr>
            <p:cNvPr id="1048733" name="文本框 34"/>
            <p:cNvSpPr txBox="1"/>
            <p:nvPr/>
          </p:nvSpPr>
          <p:spPr>
            <a:xfrm>
              <a:off x="1879438" y="2349126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734" name="文本框 35"/>
            <p:cNvSpPr txBox="1"/>
            <p:nvPr/>
          </p:nvSpPr>
          <p:spPr>
            <a:xfrm>
              <a:off x="1626835" y="2687681"/>
              <a:ext cx="2781734" cy="364654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presentation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76" name="组合 36"/>
          <p:cNvGrpSpPr/>
          <p:nvPr/>
        </p:nvGrpSpPr>
        <p:grpSpPr>
          <a:xfrm>
            <a:off x="1627389" y="4910266"/>
            <a:ext cx="3127328" cy="790572"/>
            <a:chOff x="1626835" y="2349126"/>
            <a:chExt cx="2781734" cy="703209"/>
          </a:xfrm>
        </p:grpSpPr>
        <p:sp>
          <p:nvSpPr>
            <p:cNvPr id="1048735" name="文本框 37"/>
            <p:cNvSpPr txBox="1"/>
            <p:nvPr/>
          </p:nvSpPr>
          <p:spPr>
            <a:xfrm>
              <a:off x="1879438" y="2349126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736" name="文本框 38"/>
            <p:cNvSpPr txBox="1"/>
            <p:nvPr/>
          </p:nvSpPr>
          <p:spPr>
            <a:xfrm>
              <a:off x="1626835" y="2687681"/>
              <a:ext cx="2781734" cy="364654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presentation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sp>
        <p:nvSpPr>
          <p:cNvPr id="1048737" name="文本框 39"/>
          <p:cNvSpPr txBox="1"/>
          <p:nvPr/>
        </p:nvSpPr>
        <p:spPr>
          <a:xfrm>
            <a:off x="3634203" y="701750"/>
            <a:ext cx="4094481" cy="447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800" lang="en-US">
                <a:solidFill>
                  <a:srgbClr val="EA668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Please enter </a:t>
            </a:r>
            <a:r>
              <a:rPr altLang="zh-CN" b="1" dirty="0" sz="2800" lang="en-US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title content here</a:t>
            </a:r>
            <a:endParaRPr altLang="en-US" b="1" dirty="0" sz="2800" lang="zh-CN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fill="hold" id="1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500"/>
                            </p:stCondLst>
                            <p:childTnLst>
                              <p:par>
                                <p:cTn decel="100000" fill="hold" grpId="0" id="17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9"/>
                                        <p:tgtEl>
                                          <p:spTgt spid="1048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0"/>
                                        <p:tgtEl>
                                          <p:spTgt spid="1048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21"/>
                                        <p:tgtEl>
                                          <p:spTgt spid="104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9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>
            <a:off x="2137553" y="142182"/>
            <a:ext cx="1593199" cy="1561959"/>
          </a:xfrm>
          <a:prstGeom prst="rect"/>
        </p:spPr>
      </p:pic>
      <p:pic>
        <p:nvPicPr>
          <p:cNvPr id="2097180" name="图片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 flipH="1">
            <a:off x="8416433" y="142181"/>
            <a:ext cx="1593199" cy="1561959"/>
          </a:xfrm>
          <a:prstGeom prst="rect"/>
        </p:spPr>
      </p:pic>
      <p:pic>
        <p:nvPicPr>
          <p:cNvPr id="2097181" name="图片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V="1">
            <a:off x="-2748391" y="-45414"/>
            <a:ext cx="5086208" cy="1749554"/>
          </a:xfrm>
          <a:prstGeom prst="rect"/>
        </p:spPr>
      </p:pic>
      <p:pic>
        <p:nvPicPr>
          <p:cNvPr id="2097182" name="图片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H="1" flipV="1">
            <a:off x="9845944" y="48383"/>
            <a:ext cx="5086208" cy="1749554"/>
          </a:xfrm>
          <a:prstGeom prst="rect"/>
        </p:spPr>
      </p:pic>
      <p:sp>
        <p:nvSpPr>
          <p:cNvPr id="1048738" name="矩形 13"/>
          <p:cNvSpPr/>
          <p:nvPr/>
        </p:nvSpPr>
        <p:spPr>
          <a:xfrm>
            <a:off x="1587166" y="-1655254"/>
            <a:ext cx="894571" cy="1433015"/>
          </a:xfrm>
          <a:prstGeom prst="rect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39" name="矩形 14"/>
          <p:cNvSpPr/>
          <p:nvPr/>
        </p:nvSpPr>
        <p:spPr>
          <a:xfrm>
            <a:off x="2481737" y="-1655254"/>
            <a:ext cx="894571" cy="1433015"/>
          </a:xfrm>
          <a:prstGeom prst="rect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40" name="箭头: 右 4"/>
          <p:cNvSpPr/>
          <p:nvPr/>
        </p:nvSpPr>
        <p:spPr>
          <a:xfrm>
            <a:off x="5393432" y="2175331"/>
            <a:ext cx="2331119" cy="1174154"/>
          </a:xfrm>
          <a:prstGeom prst="rightArrow">
            <a:avLst>
              <a:gd name="adj1" fmla="val 42031"/>
              <a:gd name="adj2" fmla="val 50000"/>
            </a:avLst>
          </a:prstGeom>
          <a:solidFill>
            <a:srgbClr val="EA6685"/>
          </a:solidFill>
          <a:ln w="38100">
            <a:solidFill>
              <a:srgbClr val="F3F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altLang="en-US" dirty="0" lang="zh-CN"/>
          </a:p>
        </p:txBody>
      </p:sp>
      <p:sp>
        <p:nvSpPr>
          <p:cNvPr id="1048741" name="箭头: 手杖形 1"/>
          <p:cNvSpPr/>
          <p:nvPr/>
        </p:nvSpPr>
        <p:spPr>
          <a:xfrm rot="16200000">
            <a:off x="4215734" y="2190069"/>
            <a:ext cx="2355400" cy="2331120"/>
          </a:xfrm>
          <a:prstGeom prst="uturnArrow">
            <a:avLst>
              <a:gd name="adj1" fmla="val 21104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8B9190"/>
          </a:solidFill>
          <a:ln w="38100">
            <a:solidFill>
              <a:srgbClr val="F3F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altLang="en-US" lang="zh-CN"/>
          </a:p>
        </p:txBody>
      </p:sp>
      <p:sp>
        <p:nvSpPr>
          <p:cNvPr id="1048742" name="箭头: 手杖形 2"/>
          <p:cNvSpPr/>
          <p:nvPr/>
        </p:nvSpPr>
        <p:spPr>
          <a:xfrm rot="5400000" flipH="1">
            <a:off x="5381293" y="3734054"/>
            <a:ext cx="2355400" cy="2331120"/>
          </a:xfrm>
          <a:prstGeom prst="uturnArrow">
            <a:avLst>
              <a:gd name="adj1" fmla="val 21104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EA6685"/>
          </a:solidFill>
          <a:ln w="38100">
            <a:solidFill>
              <a:srgbClr val="F3F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altLang="en-US" lang="zh-CN"/>
          </a:p>
        </p:txBody>
      </p:sp>
      <p:sp>
        <p:nvSpPr>
          <p:cNvPr id="1048743" name="箭头: 右 7"/>
          <p:cNvSpPr/>
          <p:nvPr/>
        </p:nvSpPr>
        <p:spPr>
          <a:xfrm>
            <a:off x="4227873" y="5244017"/>
            <a:ext cx="2331119" cy="1174154"/>
          </a:xfrm>
          <a:prstGeom prst="rightArrow">
            <a:avLst>
              <a:gd name="adj1" fmla="val 42031"/>
              <a:gd name="adj2" fmla="val 50000"/>
            </a:avLst>
          </a:prstGeom>
          <a:solidFill>
            <a:srgbClr val="8B9190"/>
          </a:solidFill>
          <a:ln w="38100">
            <a:solidFill>
              <a:srgbClr val="F3F4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 bIns="45720" compatLnSpc="1" forceAA="0" fromWordArt="0" horzOverflow="overflow" lIns="91440" numCol="1" rIns="91440" rot="0" rtlCol="0" spcCol="0" spcFirstLastPara="0" tIns="45720" vert="horz" vertOverflow="overflow" wrap="square">
            <a:noAutofit/>
          </a:bodyPr>
          <a:p>
            <a:pPr algn="ctr"/>
            <a:endParaRPr altLang="en-US" dirty="0" lang="zh-CN"/>
          </a:p>
        </p:txBody>
      </p:sp>
      <p:sp>
        <p:nvSpPr>
          <p:cNvPr id="1048744" name="矩形 19"/>
          <p:cNvSpPr/>
          <p:nvPr/>
        </p:nvSpPr>
        <p:spPr>
          <a:xfrm>
            <a:off x="4256392" y="5646422"/>
            <a:ext cx="1481626" cy="294641"/>
          </a:xfrm>
          <a:prstGeom prst="rect"/>
        </p:spPr>
        <p:txBody>
          <a:bodyPr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r>
              <a:rPr altLang="zh-CN" dirty="0" sz="1600" lang="en-US">
                <a:solidFill>
                  <a:schemeClr val="bg1"/>
                </a:solidFill>
                <a:latin typeface="Arial" panose="020B0604020202020204" pitchFamily="34" charset="0"/>
              </a:rPr>
              <a:t>NO.01</a:t>
            </a:r>
            <a:endParaRPr altLang="en-US" dirty="0" sz="1600" lang="zh-CN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48745" name="矩形 20"/>
          <p:cNvSpPr/>
          <p:nvPr/>
        </p:nvSpPr>
        <p:spPr>
          <a:xfrm>
            <a:off x="6409978" y="2582881"/>
            <a:ext cx="1481626" cy="294640"/>
          </a:xfrm>
          <a:prstGeom prst="rect"/>
        </p:spPr>
        <p:txBody>
          <a:bodyPr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r>
              <a:rPr altLang="zh-CN" dirty="0" sz="1600" lang="en-US">
                <a:solidFill>
                  <a:schemeClr val="bg1"/>
                </a:solidFill>
                <a:latin typeface="Arial" panose="020B0604020202020204" pitchFamily="34" charset="0"/>
              </a:rPr>
              <a:t>NO.01</a:t>
            </a:r>
            <a:endParaRPr altLang="en-US" dirty="0" sz="1600" lang="zh-CN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48746" name="矩形 21"/>
          <p:cNvSpPr/>
          <p:nvPr/>
        </p:nvSpPr>
        <p:spPr>
          <a:xfrm rot="5400000">
            <a:off x="6889382" y="5094850"/>
            <a:ext cx="1174153" cy="294641"/>
          </a:xfrm>
          <a:prstGeom prst="rect"/>
        </p:spPr>
        <p:txBody>
          <a:bodyPr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r>
              <a:rPr altLang="zh-CN" dirty="0" sz="1600" lang="en-US">
                <a:solidFill>
                  <a:schemeClr val="bg1"/>
                </a:solidFill>
                <a:latin typeface="Arial" panose="020B0604020202020204" pitchFamily="34" charset="0"/>
              </a:rPr>
              <a:t>NO.02</a:t>
            </a:r>
            <a:endParaRPr altLang="en-US" dirty="0" sz="1600" lang="zh-CN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048747" name="矩形 22"/>
          <p:cNvSpPr/>
          <p:nvPr/>
        </p:nvSpPr>
        <p:spPr>
          <a:xfrm rot="5400000">
            <a:off x="3952686" y="3524829"/>
            <a:ext cx="1174153" cy="294641"/>
          </a:xfrm>
          <a:prstGeom prst="rect"/>
        </p:spPr>
        <p:txBody>
          <a:bodyPr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r>
              <a:rPr altLang="zh-CN" dirty="0" sz="1600" lang="en-US">
                <a:solidFill>
                  <a:schemeClr val="bg1"/>
                </a:solidFill>
                <a:latin typeface="Arial" panose="020B0604020202020204" pitchFamily="34" charset="0"/>
              </a:rPr>
              <a:t>NO.03</a:t>
            </a:r>
            <a:endParaRPr altLang="en-US" dirty="0" sz="1600" lang="zh-CN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pSp>
        <p:nvGrpSpPr>
          <p:cNvPr id="78" name="组合 23"/>
          <p:cNvGrpSpPr/>
          <p:nvPr/>
        </p:nvGrpSpPr>
        <p:grpSpPr>
          <a:xfrm>
            <a:off x="7724551" y="2278624"/>
            <a:ext cx="2801722" cy="790571"/>
            <a:chOff x="1626835" y="2349127"/>
            <a:chExt cx="2492110" cy="703207"/>
          </a:xfrm>
        </p:grpSpPr>
        <p:sp>
          <p:nvSpPr>
            <p:cNvPr id="1048748" name="文本框 24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749" name="文本框 25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79" name="组合 26"/>
          <p:cNvGrpSpPr/>
          <p:nvPr/>
        </p:nvGrpSpPr>
        <p:grpSpPr>
          <a:xfrm>
            <a:off x="7891604" y="4657067"/>
            <a:ext cx="2801722" cy="790571"/>
            <a:chOff x="1626835" y="2349127"/>
            <a:chExt cx="2492110" cy="703207"/>
          </a:xfrm>
        </p:grpSpPr>
        <p:sp>
          <p:nvSpPr>
            <p:cNvPr id="1048750" name="文本框 27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751" name="文本框 28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80" name="组合 29"/>
          <p:cNvGrpSpPr/>
          <p:nvPr/>
        </p:nvGrpSpPr>
        <p:grpSpPr>
          <a:xfrm>
            <a:off x="1190849" y="2846303"/>
            <a:ext cx="2801722" cy="790571"/>
            <a:chOff x="1626835" y="2349127"/>
            <a:chExt cx="2492110" cy="703207"/>
          </a:xfrm>
        </p:grpSpPr>
        <p:sp>
          <p:nvSpPr>
            <p:cNvPr id="1048752" name="文本框 30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753" name="文本框 31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81" name="组合 32"/>
          <p:cNvGrpSpPr/>
          <p:nvPr/>
        </p:nvGrpSpPr>
        <p:grpSpPr>
          <a:xfrm>
            <a:off x="1190849" y="5078743"/>
            <a:ext cx="2801722" cy="790571"/>
            <a:chOff x="1626835" y="2349127"/>
            <a:chExt cx="2492110" cy="703207"/>
          </a:xfrm>
        </p:grpSpPr>
        <p:sp>
          <p:nvSpPr>
            <p:cNvPr id="1048754" name="文本框 33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755" name="文本框 34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sp>
        <p:nvSpPr>
          <p:cNvPr id="1048756" name="文本框 35"/>
          <p:cNvSpPr txBox="1"/>
          <p:nvPr/>
        </p:nvSpPr>
        <p:spPr>
          <a:xfrm>
            <a:off x="3634203" y="701750"/>
            <a:ext cx="4094481" cy="447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800" lang="en-US">
                <a:solidFill>
                  <a:srgbClr val="EA668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Please enter </a:t>
            </a:r>
            <a:r>
              <a:rPr altLang="zh-CN" b="1" dirty="0" sz="2800" lang="en-US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title content here</a:t>
            </a:r>
            <a:endParaRPr altLang="en-US" b="1" dirty="0" sz="2800" lang="zh-CN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fill="hold" id="1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500"/>
                            </p:stCondLst>
                            <p:childTnLst>
                              <p:par>
                                <p:cTn fill="hold" id="1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9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2000"/>
                            </p:stCondLst>
                            <p:childTnLst>
                              <p:par>
                                <p:cTn decel="100000" fill="hold" grpId="0" id="21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3"/>
                                        <p:tgtEl>
                                          <p:spTgt spid="1048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4"/>
                                        <p:tgtEl>
                                          <p:spTgt spid="1048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25"/>
                                        <p:tgtEl>
                                          <p:spTgt spid="1048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>
            <a:off x="2137553" y="142182"/>
            <a:ext cx="1593199" cy="1561959"/>
          </a:xfrm>
          <a:prstGeom prst="rect"/>
        </p:spPr>
      </p:pic>
      <p:pic>
        <p:nvPicPr>
          <p:cNvPr id="2097184" name="图片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 flipH="1">
            <a:off x="8416433" y="142181"/>
            <a:ext cx="1593199" cy="1561959"/>
          </a:xfrm>
          <a:prstGeom prst="rect"/>
        </p:spPr>
      </p:pic>
      <p:pic>
        <p:nvPicPr>
          <p:cNvPr id="2097185" name="图片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V="1">
            <a:off x="-2748391" y="-45414"/>
            <a:ext cx="5086208" cy="1749554"/>
          </a:xfrm>
          <a:prstGeom prst="rect"/>
        </p:spPr>
      </p:pic>
      <p:pic>
        <p:nvPicPr>
          <p:cNvPr id="2097186" name="图片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H="1" flipV="1">
            <a:off x="9845944" y="48383"/>
            <a:ext cx="5086208" cy="1749554"/>
          </a:xfrm>
          <a:prstGeom prst="rect"/>
        </p:spPr>
      </p:pic>
      <p:sp>
        <p:nvSpPr>
          <p:cNvPr id="1048757" name="文本框 11"/>
          <p:cNvSpPr txBox="1"/>
          <p:nvPr/>
        </p:nvSpPr>
        <p:spPr>
          <a:xfrm>
            <a:off x="3634203" y="701750"/>
            <a:ext cx="4094481" cy="447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800" lang="en-US">
                <a:solidFill>
                  <a:srgbClr val="EA668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Please enter </a:t>
            </a:r>
            <a:r>
              <a:rPr altLang="zh-CN" b="1" dirty="0" sz="2800" lang="en-US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title content here</a:t>
            </a:r>
            <a:endParaRPr altLang="en-US" b="1" dirty="0" sz="2800" lang="zh-CN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758" name="矩形 13"/>
          <p:cNvSpPr/>
          <p:nvPr/>
        </p:nvSpPr>
        <p:spPr>
          <a:xfrm>
            <a:off x="1587166" y="-1655254"/>
            <a:ext cx="894571" cy="1433015"/>
          </a:xfrm>
          <a:prstGeom prst="rect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59" name="矩形 14"/>
          <p:cNvSpPr/>
          <p:nvPr/>
        </p:nvSpPr>
        <p:spPr>
          <a:xfrm>
            <a:off x="2481737" y="-1655254"/>
            <a:ext cx="894571" cy="1433015"/>
          </a:xfrm>
          <a:prstGeom prst="rect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60" name="椭圆 15"/>
          <p:cNvSpPr/>
          <p:nvPr/>
        </p:nvSpPr>
        <p:spPr>
          <a:xfrm>
            <a:off x="1859645" y="2729381"/>
            <a:ext cx="3140220" cy="3140220"/>
          </a:xfrm>
          <a:prstGeom prst="ellipse"/>
          <a:blipFill>
            <a:blip xmlns:r="http://schemas.openxmlformats.org/officeDocument/2006/relationships"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sp>
        <p:nvSpPr>
          <p:cNvPr id="1048761" name="椭圆 16"/>
          <p:cNvSpPr/>
          <p:nvPr/>
        </p:nvSpPr>
        <p:spPr>
          <a:xfrm>
            <a:off x="849273" y="3841497"/>
            <a:ext cx="425450" cy="423863"/>
          </a:xfrm>
          <a:prstGeom prst="ellipse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sp>
        <p:nvSpPr>
          <p:cNvPr id="1048762" name="椭圆 17"/>
          <p:cNvSpPr/>
          <p:nvPr/>
        </p:nvSpPr>
        <p:spPr>
          <a:xfrm>
            <a:off x="2084348" y="5673472"/>
            <a:ext cx="280988" cy="280988"/>
          </a:xfrm>
          <a:prstGeom prst="ellipse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sp>
        <p:nvSpPr>
          <p:cNvPr id="1048763" name="椭圆 18"/>
          <p:cNvSpPr/>
          <p:nvPr/>
        </p:nvSpPr>
        <p:spPr>
          <a:xfrm>
            <a:off x="4945023" y="5098797"/>
            <a:ext cx="476250" cy="476250"/>
          </a:xfrm>
          <a:prstGeom prst="ellipse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sp>
        <p:nvSpPr>
          <p:cNvPr id="1048764" name="椭圆 19"/>
          <p:cNvSpPr/>
          <p:nvPr/>
        </p:nvSpPr>
        <p:spPr>
          <a:xfrm>
            <a:off x="5535573" y="5525835"/>
            <a:ext cx="677863" cy="676275"/>
          </a:xfrm>
          <a:prstGeom prst="ellipse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sp>
        <p:nvSpPr>
          <p:cNvPr id="1048765" name="椭圆 20"/>
          <p:cNvSpPr/>
          <p:nvPr/>
        </p:nvSpPr>
        <p:spPr>
          <a:xfrm>
            <a:off x="6511886" y="5590922"/>
            <a:ext cx="301625" cy="301625"/>
          </a:xfrm>
          <a:prstGeom prst="ellipse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sp>
        <p:nvSpPr>
          <p:cNvPr id="1048766" name="椭圆 21"/>
          <p:cNvSpPr/>
          <p:nvPr/>
        </p:nvSpPr>
        <p:spPr>
          <a:xfrm>
            <a:off x="5221248" y="2515935"/>
            <a:ext cx="1030288" cy="1030287"/>
          </a:xfrm>
          <a:prstGeom prst="ellipse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grpSp>
        <p:nvGrpSpPr>
          <p:cNvPr id="83" name="组合 10"/>
          <p:cNvGrpSpPr/>
          <p:nvPr/>
        </p:nvGrpSpPr>
        <p:grpSpPr bwMode="auto">
          <a:xfrm>
            <a:off x="7171761" y="3291934"/>
            <a:ext cx="3626868" cy="2131356"/>
            <a:chOff x="4806949" y="3918652"/>
            <a:chExt cx="3627263" cy="2131056"/>
          </a:xfrm>
        </p:grpSpPr>
        <p:sp>
          <p:nvSpPr>
            <p:cNvPr id="1048767" name="矩形 23"/>
            <p:cNvSpPr/>
            <p:nvPr/>
          </p:nvSpPr>
          <p:spPr>
            <a:xfrm>
              <a:off x="4806949" y="4623624"/>
              <a:ext cx="3407146" cy="700942"/>
            </a:xfrm>
            <a:prstGeom prst="rect"/>
          </p:spPr>
          <p:txBody>
            <a:bodyPr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altLang="zh-CN" dirty="0" sz="12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</a:rPr>
                <a:t>This template is exclusively designed by Fei </a:t>
              </a:r>
              <a:r>
                <a:rPr altLang="zh-CN" dirty="0" sz="12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</a:rPr>
                <a:t>er</a:t>
              </a:r>
              <a:r>
                <a:rPr altLang="zh-CN" dirty="0" sz="12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</a:rPr>
                <a:t> creative, and copyrights belong to Bao </a:t>
              </a:r>
              <a:r>
                <a:rPr altLang="zh-CN" dirty="0" sz="12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</a:rPr>
                <a:t>tu</a:t>
              </a:r>
              <a:r>
                <a:rPr altLang="zh-CN" dirty="0" sz="12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</a:rPr>
                <a:t> internet. This template is exclusively designed by Fei </a:t>
              </a:r>
              <a:r>
                <a:rPr altLang="zh-CN" dirty="0" sz="12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</a:rPr>
                <a:t>er</a:t>
              </a:r>
              <a:r>
                <a:rPr altLang="zh-CN" dirty="0" sz="12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</a:rPr>
                <a:t> creative, and copyrights belong to Bao </a:t>
              </a:r>
              <a:r>
                <a:rPr altLang="zh-CN" dirty="0" sz="12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</a:rPr>
                <a:t>tu</a:t>
              </a:r>
              <a:r>
                <a:rPr altLang="zh-CN" dirty="0" sz="12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</a:rPr>
                <a:t> internet.</a:t>
              </a:r>
              <a:endParaRPr altLang="en-US" dirty="0" sz="1200" lang="zh-CN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048768" name="矩形 24"/>
            <p:cNvSpPr/>
            <p:nvPr/>
          </p:nvSpPr>
          <p:spPr>
            <a:xfrm>
              <a:off x="4806949" y="3918652"/>
              <a:ext cx="3627263" cy="497771"/>
            </a:xfrm>
            <a:prstGeom prst="rect"/>
          </p:spPr>
          <p:txBody>
            <a:bodyPr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r>
                <a:rPr altLang="zh-CN" b="1" dirty="0" sz="3200" 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32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048769" name="矩形 25"/>
            <p:cNvSpPr/>
            <p:nvPr/>
          </p:nvSpPr>
          <p:spPr>
            <a:xfrm>
              <a:off x="4806949" y="5653523"/>
              <a:ext cx="3407146" cy="396185"/>
            </a:xfrm>
            <a:prstGeom prst="rect"/>
          </p:spPr>
          <p:txBody>
            <a:bodyPr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altLang="zh-CN" dirty="0" sz="12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</a:rPr>
                <a:t>This template is exclusively designed by Fei </a:t>
              </a:r>
              <a:r>
                <a:rPr altLang="zh-CN" dirty="0" sz="12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</a:rPr>
                <a:t>er</a:t>
              </a:r>
              <a:r>
                <a:rPr altLang="zh-CN" dirty="0" sz="12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</a:rPr>
                <a:t> creative, and copyrights belong to Bao </a:t>
              </a:r>
              <a:r>
                <a:rPr altLang="zh-CN" dirty="0" sz="1200" lang="en-US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</a:rPr>
                <a:t>tu</a:t>
              </a:r>
              <a:r>
                <a:rPr altLang="zh-CN" dirty="0" sz="12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n-ea"/>
                </a:rPr>
                <a:t> internet. </a:t>
              </a:r>
              <a:endParaRPr altLang="en-US" dirty="0" sz="1200" lang="zh-CN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1048770" name="椭圆 15"/>
          <p:cNvSpPr/>
          <p:nvPr/>
        </p:nvSpPr>
        <p:spPr>
          <a:xfrm>
            <a:off x="5483186" y="2825497"/>
            <a:ext cx="506412" cy="411163"/>
          </a:xfrm>
          <a:custGeom>
            <a:avLst/>
            <a:gdLst>
              <a:gd name="connsiteX0" fmla="*/ 249749 w 607639"/>
              <a:gd name="connsiteY0" fmla="*/ 406379 h 493111"/>
              <a:gd name="connsiteX1" fmla="*/ 249749 w 607639"/>
              <a:gd name="connsiteY1" fmla="*/ 468940 h 493111"/>
              <a:gd name="connsiteX2" fmla="*/ 357890 w 607639"/>
              <a:gd name="connsiteY2" fmla="*/ 468940 h 493111"/>
              <a:gd name="connsiteX3" fmla="*/ 357890 w 607639"/>
              <a:gd name="connsiteY3" fmla="*/ 406379 h 493111"/>
              <a:gd name="connsiteX4" fmla="*/ 447786 w 607639"/>
              <a:gd name="connsiteY4" fmla="*/ 330489 h 493111"/>
              <a:gd name="connsiteX5" fmla="*/ 426068 w 607639"/>
              <a:gd name="connsiteY5" fmla="*/ 352172 h 493111"/>
              <a:gd name="connsiteX6" fmla="*/ 510712 w 607639"/>
              <a:gd name="connsiteY6" fmla="*/ 436593 h 493111"/>
              <a:gd name="connsiteX7" fmla="*/ 521571 w 607639"/>
              <a:gd name="connsiteY7" fmla="*/ 441125 h 493111"/>
              <a:gd name="connsiteX8" fmla="*/ 532430 w 607639"/>
              <a:gd name="connsiteY8" fmla="*/ 436593 h 493111"/>
              <a:gd name="connsiteX9" fmla="*/ 532430 w 607639"/>
              <a:gd name="connsiteY9" fmla="*/ 414910 h 493111"/>
              <a:gd name="connsiteX10" fmla="*/ 207471 w 607639"/>
              <a:gd name="connsiteY10" fmla="*/ 183863 h 493111"/>
              <a:gd name="connsiteX11" fmla="*/ 218591 w 607639"/>
              <a:gd name="connsiteY11" fmla="*/ 196937 h 493111"/>
              <a:gd name="connsiteX12" fmla="*/ 218325 w 607639"/>
              <a:gd name="connsiteY12" fmla="*/ 203341 h 493111"/>
              <a:gd name="connsiteX13" fmla="*/ 206225 w 607639"/>
              <a:gd name="connsiteY13" fmla="*/ 215436 h 493111"/>
              <a:gd name="connsiteX14" fmla="*/ 194126 w 607639"/>
              <a:gd name="connsiteY14" fmla="*/ 203341 h 493111"/>
              <a:gd name="connsiteX15" fmla="*/ 194393 w 607639"/>
              <a:gd name="connsiteY15" fmla="*/ 194980 h 493111"/>
              <a:gd name="connsiteX16" fmla="*/ 207471 w 607639"/>
              <a:gd name="connsiteY16" fmla="*/ 183863 h 493111"/>
              <a:gd name="connsiteX17" fmla="*/ 263111 w 607639"/>
              <a:gd name="connsiteY17" fmla="*/ 105036 h 493111"/>
              <a:gd name="connsiteX18" fmla="*/ 278606 w 607639"/>
              <a:gd name="connsiteY18" fmla="*/ 112325 h 493111"/>
              <a:gd name="connsiteX19" fmla="*/ 271393 w 607639"/>
              <a:gd name="connsiteY19" fmla="*/ 127792 h 493111"/>
              <a:gd name="connsiteX20" fmla="*/ 225798 w 607639"/>
              <a:gd name="connsiteY20" fmla="*/ 169392 h 493111"/>
              <a:gd name="connsiteX21" fmla="*/ 214844 w 607639"/>
              <a:gd name="connsiteY21" fmla="*/ 176414 h 493111"/>
              <a:gd name="connsiteX22" fmla="*/ 209679 w 607639"/>
              <a:gd name="connsiteY22" fmla="*/ 175258 h 493111"/>
              <a:gd name="connsiteX23" fmla="*/ 203891 w 607639"/>
              <a:gd name="connsiteY23" fmla="*/ 159169 h 493111"/>
              <a:gd name="connsiteX24" fmla="*/ 263111 w 607639"/>
              <a:gd name="connsiteY24" fmla="*/ 105036 h 493111"/>
              <a:gd name="connsiteX25" fmla="*/ 298702 w 607639"/>
              <a:gd name="connsiteY25" fmla="*/ 85132 h 493111"/>
              <a:gd name="connsiteX26" fmla="*/ 180324 w 607639"/>
              <a:gd name="connsiteY26" fmla="*/ 203323 h 493111"/>
              <a:gd name="connsiteX27" fmla="*/ 298702 w 607639"/>
              <a:gd name="connsiteY27" fmla="*/ 321513 h 493111"/>
              <a:gd name="connsiteX28" fmla="*/ 417168 w 607639"/>
              <a:gd name="connsiteY28" fmla="*/ 203323 h 493111"/>
              <a:gd name="connsiteX29" fmla="*/ 298702 w 607639"/>
              <a:gd name="connsiteY29" fmla="*/ 85132 h 493111"/>
              <a:gd name="connsiteX30" fmla="*/ 24209 w 607639"/>
              <a:gd name="connsiteY30" fmla="*/ 24171 h 493111"/>
              <a:gd name="connsiteX31" fmla="*/ 24209 w 607639"/>
              <a:gd name="connsiteY31" fmla="*/ 382208 h 493111"/>
              <a:gd name="connsiteX32" fmla="*/ 421974 w 607639"/>
              <a:gd name="connsiteY32" fmla="*/ 382208 h 493111"/>
              <a:gd name="connsiteX33" fmla="*/ 400435 w 607639"/>
              <a:gd name="connsiteY33" fmla="*/ 360703 h 493111"/>
              <a:gd name="connsiteX34" fmla="*/ 396875 w 607639"/>
              <a:gd name="connsiteY34" fmla="*/ 352172 h 493111"/>
              <a:gd name="connsiteX35" fmla="*/ 400435 w 607639"/>
              <a:gd name="connsiteY35" fmla="*/ 343552 h 493111"/>
              <a:gd name="connsiteX36" fmla="*/ 411294 w 607639"/>
              <a:gd name="connsiteY36" fmla="*/ 332710 h 493111"/>
              <a:gd name="connsiteX37" fmla="*/ 390644 w 607639"/>
              <a:gd name="connsiteY37" fmla="*/ 312094 h 493111"/>
              <a:gd name="connsiteX38" fmla="*/ 298702 w 607639"/>
              <a:gd name="connsiteY38" fmla="*/ 345684 h 493111"/>
              <a:gd name="connsiteX39" fmla="*/ 156115 w 607639"/>
              <a:gd name="connsiteY39" fmla="*/ 203323 h 493111"/>
              <a:gd name="connsiteX40" fmla="*/ 298702 w 607639"/>
              <a:gd name="connsiteY40" fmla="*/ 60961 h 493111"/>
              <a:gd name="connsiteX41" fmla="*/ 441377 w 607639"/>
              <a:gd name="connsiteY41" fmla="*/ 203323 h 493111"/>
              <a:gd name="connsiteX42" fmla="*/ 407733 w 607639"/>
              <a:gd name="connsiteY42" fmla="*/ 295032 h 493111"/>
              <a:gd name="connsiteX43" fmla="*/ 428383 w 607639"/>
              <a:gd name="connsiteY43" fmla="*/ 315648 h 493111"/>
              <a:gd name="connsiteX44" fmla="*/ 439241 w 607639"/>
              <a:gd name="connsiteY44" fmla="*/ 304807 h 493111"/>
              <a:gd name="connsiteX45" fmla="*/ 456330 w 607639"/>
              <a:gd name="connsiteY45" fmla="*/ 304807 h 493111"/>
              <a:gd name="connsiteX46" fmla="*/ 533854 w 607639"/>
              <a:gd name="connsiteY46" fmla="*/ 382208 h 493111"/>
              <a:gd name="connsiteX47" fmla="*/ 583430 w 607639"/>
              <a:gd name="connsiteY47" fmla="*/ 382208 h 493111"/>
              <a:gd name="connsiteX48" fmla="*/ 583430 w 607639"/>
              <a:gd name="connsiteY48" fmla="*/ 24171 h 493111"/>
              <a:gd name="connsiteX49" fmla="*/ 12104 w 607639"/>
              <a:gd name="connsiteY49" fmla="*/ 0 h 493111"/>
              <a:gd name="connsiteX50" fmla="*/ 595535 w 607639"/>
              <a:gd name="connsiteY50" fmla="*/ 0 h 493111"/>
              <a:gd name="connsiteX51" fmla="*/ 607639 w 607639"/>
              <a:gd name="connsiteY51" fmla="*/ 12085 h 493111"/>
              <a:gd name="connsiteX52" fmla="*/ 607639 w 607639"/>
              <a:gd name="connsiteY52" fmla="*/ 394294 h 493111"/>
              <a:gd name="connsiteX53" fmla="*/ 595535 w 607639"/>
              <a:gd name="connsiteY53" fmla="*/ 406379 h 493111"/>
              <a:gd name="connsiteX54" fmla="*/ 556016 w 607639"/>
              <a:gd name="connsiteY54" fmla="*/ 406379 h 493111"/>
              <a:gd name="connsiteX55" fmla="*/ 549519 w 607639"/>
              <a:gd name="connsiteY55" fmla="*/ 453744 h 493111"/>
              <a:gd name="connsiteX56" fmla="*/ 521571 w 607639"/>
              <a:gd name="connsiteY56" fmla="*/ 465297 h 493111"/>
              <a:gd name="connsiteX57" fmla="*/ 493534 w 607639"/>
              <a:gd name="connsiteY57" fmla="*/ 453744 h 493111"/>
              <a:gd name="connsiteX58" fmla="*/ 446184 w 607639"/>
              <a:gd name="connsiteY58" fmla="*/ 406379 h 493111"/>
              <a:gd name="connsiteX59" fmla="*/ 382100 w 607639"/>
              <a:gd name="connsiteY59" fmla="*/ 406379 h 493111"/>
              <a:gd name="connsiteX60" fmla="*/ 382100 w 607639"/>
              <a:gd name="connsiteY60" fmla="*/ 468940 h 493111"/>
              <a:gd name="connsiteX61" fmla="*/ 425000 w 607639"/>
              <a:gd name="connsiteY61" fmla="*/ 468940 h 493111"/>
              <a:gd name="connsiteX62" fmla="*/ 437105 w 607639"/>
              <a:gd name="connsiteY62" fmla="*/ 481026 h 493111"/>
              <a:gd name="connsiteX63" fmla="*/ 425000 w 607639"/>
              <a:gd name="connsiteY63" fmla="*/ 493111 h 493111"/>
              <a:gd name="connsiteX64" fmla="*/ 182639 w 607639"/>
              <a:gd name="connsiteY64" fmla="*/ 493111 h 493111"/>
              <a:gd name="connsiteX65" fmla="*/ 170534 w 607639"/>
              <a:gd name="connsiteY65" fmla="*/ 481026 h 493111"/>
              <a:gd name="connsiteX66" fmla="*/ 182639 w 607639"/>
              <a:gd name="connsiteY66" fmla="*/ 468940 h 493111"/>
              <a:gd name="connsiteX67" fmla="*/ 225540 w 607639"/>
              <a:gd name="connsiteY67" fmla="*/ 468940 h 493111"/>
              <a:gd name="connsiteX68" fmla="*/ 225540 w 607639"/>
              <a:gd name="connsiteY68" fmla="*/ 406379 h 493111"/>
              <a:gd name="connsiteX69" fmla="*/ 12104 w 607639"/>
              <a:gd name="connsiteY69" fmla="*/ 406379 h 493111"/>
              <a:gd name="connsiteX70" fmla="*/ 0 w 607639"/>
              <a:gd name="connsiteY70" fmla="*/ 394294 h 493111"/>
              <a:gd name="connsiteX71" fmla="*/ 0 w 607639"/>
              <a:gd name="connsiteY71" fmla="*/ 12085 h 493111"/>
              <a:gd name="connsiteX72" fmla="*/ 12104 w 607639"/>
              <a:gd name="connsiteY72" fmla="*/ 0 h 493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07639" h="493111">
                <a:moveTo>
                  <a:pt x="249749" y="406379"/>
                </a:moveTo>
                <a:lnTo>
                  <a:pt x="249749" y="468940"/>
                </a:lnTo>
                <a:lnTo>
                  <a:pt x="357890" y="468940"/>
                </a:lnTo>
                <a:lnTo>
                  <a:pt x="357890" y="406379"/>
                </a:lnTo>
                <a:close/>
                <a:moveTo>
                  <a:pt x="447786" y="330489"/>
                </a:moveTo>
                <a:lnTo>
                  <a:pt x="426068" y="352172"/>
                </a:lnTo>
                <a:lnTo>
                  <a:pt x="510712" y="436593"/>
                </a:lnTo>
                <a:cubicBezTo>
                  <a:pt x="513561" y="439526"/>
                  <a:pt x="517477" y="441125"/>
                  <a:pt x="521571" y="441125"/>
                </a:cubicBezTo>
                <a:cubicBezTo>
                  <a:pt x="525665" y="441125"/>
                  <a:pt x="529493" y="439526"/>
                  <a:pt x="532430" y="436593"/>
                </a:cubicBezTo>
                <a:cubicBezTo>
                  <a:pt x="538393" y="430639"/>
                  <a:pt x="538393" y="420953"/>
                  <a:pt x="532430" y="414910"/>
                </a:cubicBezTo>
                <a:close/>
                <a:moveTo>
                  <a:pt x="207471" y="183863"/>
                </a:moveTo>
                <a:cubicBezTo>
                  <a:pt x="214143" y="184397"/>
                  <a:pt x="219036" y="190266"/>
                  <a:pt x="218591" y="196937"/>
                </a:cubicBezTo>
                <a:cubicBezTo>
                  <a:pt x="218413" y="199071"/>
                  <a:pt x="218325" y="201206"/>
                  <a:pt x="218325" y="203341"/>
                </a:cubicBezTo>
                <a:cubicBezTo>
                  <a:pt x="218325" y="210011"/>
                  <a:pt x="212898" y="215436"/>
                  <a:pt x="206225" y="215436"/>
                </a:cubicBezTo>
                <a:cubicBezTo>
                  <a:pt x="199553" y="215436"/>
                  <a:pt x="194126" y="210011"/>
                  <a:pt x="194126" y="203341"/>
                </a:cubicBezTo>
                <a:cubicBezTo>
                  <a:pt x="194126" y="200583"/>
                  <a:pt x="194215" y="197737"/>
                  <a:pt x="194393" y="194980"/>
                </a:cubicBezTo>
                <a:cubicBezTo>
                  <a:pt x="194927" y="188310"/>
                  <a:pt x="200799" y="183329"/>
                  <a:pt x="207471" y="183863"/>
                </a:cubicBezTo>
                <a:close/>
                <a:moveTo>
                  <a:pt x="263111" y="105036"/>
                </a:moveTo>
                <a:cubicBezTo>
                  <a:pt x="269433" y="102814"/>
                  <a:pt x="276380" y="106014"/>
                  <a:pt x="278606" y="112325"/>
                </a:cubicBezTo>
                <a:cubicBezTo>
                  <a:pt x="280921" y="118547"/>
                  <a:pt x="277626" y="125480"/>
                  <a:pt x="271393" y="127792"/>
                </a:cubicBezTo>
                <a:cubicBezTo>
                  <a:pt x="251445" y="134992"/>
                  <a:pt x="234792" y="150192"/>
                  <a:pt x="225798" y="169392"/>
                </a:cubicBezTo>
                <a:cubicBezTo>
                  <a:pt x="223750" y="173836"/>
                  <a:pt x="219386" y="176414"/>
                  <a:pt x="214844" y="176414"/>
                </a:cubicBezTo>
                <a:cubicBezTo>
                  <a:pt x="213063" y="176414"/>
                  <a:pt x="211371" y="176058"/>
                  <a:pt x="209679" y="175258"/>
                </a:cubicBezTo>
                <a:cubicBezTo>
                  <a:pt x="203624" y="172414"/>
                  <a:pt x="201041" y="165214"/>
                  <a:pt x="203891" y="159169"/>
                </a:cubicBezTo>
                <a:cubicBezTo>
                  <a:pt x="215557" y="134192"/>
                  <a:pt x="237107" y="114458"/>
                  <a:pt x="263111" y="105036"/>
                </a:cubicBezTo>
                <a:close/>
                <a:moveTo>
                  <a:pt x="298702" y="85132"/>
                </a:moveTo>
                <a:cubicBezTo>
                  <a:pt x="233461" y="85132"/>
                  <a:pt x="180324" y="138185"/>
                  <a:pt x="180324" y="203323"/>
                </a:cubicBezTo>
                <a:cubicBezTo>
                  <a:pt x="180324" y="268550"/>
                  <a:pt x="233461" y="321513"/>
                  <a:pt x="298702" y="321513"/>
                </a:cubicBezTo>
                <a:cubicBezTo>
                  <a:pt x="364032" y="321513"/>
                  <a:pt x="417168" y="268550"/>
                  <a:pt x="417168" y="203323"/>
                </a:cubicBezTo>
                <a:cubicBezTo>
                  <a:pt x="417168" y="138185"/>
                  <a:pt x="364032" y="85132"/>
                  <a:pt x="298702" y="85132"/>
                </a:cubicBezTo>
                <a:close/>
                <a:moveTo>
                  <a:pt x="24209" y="24171"/>
                </a:moveTo>
                <a:lnTo>
                  <a:pt x="24209" y="382208"/>
                </a:lnTo>
                <a:lnTo>
                  <a:pt x="421974" y="382208"/>
                </a:lnTo>
                <a:lnTo>
                  <a:pt x="400435" y="360703"/>
                </a:lnTo>
                <a:cubicBezTo>
                  <a:pt x="398121" y="358392"/>
                  <a:pt x="396875" y="355371"/>
                  <a:pt x="396875" y="352172"/>
                </a:cubicBezTo>
                <a:cubicBezTo>
                  <a:pt x="396875" y="348972"/>
                  <a:pt x="398121" y="345862"/>
                  <a:pt x="400435" y="343552"/>
                </a:cubicBezTo>
                <a:lnTo>
                  <a:pt x="411294" y="332710"/>
                </a:lnTo>
                <a:lnTo>
                  <a:pt x="390644" y="312094"/>
                </a:lnTo>
                <a:cubicBezTo>
                  <a:pt x="365812" y="333066"/>
                  <a:pt x="333681" y="345684"/>
                  <a:pt x="298702" y="345684"/>
                </a:cubicBezTo>
                <a:cubicBezTo>
                  <a:pt x="220110" y="345684"/>
                  <a:pt x="156115" y="281880"/>
                  <a:pt x="156115" y="203323"/>
                </a:cubicBezTo>
                <a:cubicBezTo>
                  <a:pt x="156115" y="124855"/>
                  <a:pt x="220110" y="60961"/>
                  <a:pt x="298702" y="60961"/>
                </a:cubicBezTo>
                <a:cubicBezTo>
                  <a:pt x="377383" y="60961"/>
                  <a:pt x="441377" y="124855"/>
                  <a:pt x="441377" y="203323"/>
                </a:cubicBezTo>
                <a:cubicBezTo>
                  <a:pt x="441377" y="238247"/>
                  <a:pt x="428650" y="270238"/>
                  <a:pt x="407733" y="295032"/>
                </a:cubicBezTo>
                <a:lnTo>
                  <a:pt x="428383" y="315648"/>
                </a:lnTo>
                <a:lnTo>
                  <a:pt x="439241" y="304807"/>
                </a:lnTo>
                <a:cubicBezTo>
                  <a:pt x="443959" y="300097"/>
                  <a:pt x="451613" y="300097"/>
                  <a:pt x="456330" y="304807"/>
                </a:cubicBezTo>
                <a:lnTo>
                  <a:pt x="533854" y="382208"/>
                </a:lnTo>
                <a:lnTo>
                  <a:pt x="583430" y="382208"/>
                </a:lnTo>
                <a:lnTo>
                  <a:pt x="583430" y="24171"/>
                </a:lnTo>
                <a:close/>
                <a:moveTo>
                  <a:pt x="12104" y="0"/>
                </a:moveTo>
                <a:lnTo>
                  <a:pt x="595535" y="0"/>
                </a:lnTo>
                <a:cubicBezTo>
                  <a:pt x="602210" y="0"/>
                  <a:pt x="607639" y="5421"/>
                  <a:pt x="607639" y="12085"/>
                </a:cubicBezTo>
                <a:lnTo>
                  <a:pt x="607639" y="394294"/>
                </a:lnTo>
                <a:cubicBezTo>
                  <a:pt x="607639" y="400958"/>
                  <a:pt x="602210" y="406379"/>
                  <a:pt x="595535" y="406379"/>
                </a:cubicBezTo>
                <a:lnTo>
                  <a:pt x="556016" y="406379"/>
                </a:lnTo>
                <a:cubicBezTo>
                  <a:pt x="564472" y="421397"/>
                  <a:pt x="562336" y="440859"/>
                  <a:pt x="549519" y="453744"/>
                </a:cubicBezTo>
                <a:cubicBezTo>
                  <a:pt x="542042" y="461120"/>
                  <a:pt x="532074" y="465297"/>
                  <a:pt x="521571" y="465297"/>
                </a:cubicBezTo>
                <a:cubicBezTo>
                  <a:pt x="510980" y="465297"/>
                  <a:pt x="501011" y="461120"/>
                  <a:pt x="493534" y="453744"/>
                </a:cubicBezTo>
                <a:lnTo>
                  <a:pt x="446184" y="406379"/>
                </a:lnTo>
                <a:lnTo>
                  <a:pt x="382100" y="406379"/>
                </a:lnTo>
                <a:lnTo>
                  <a:pt x="382100" y="468940"/>
                </a:lnTo>
                <a:lnTo>
                  <a:pt x="425000" y="468940"/>
                </a:lnTo>
                <a:cubicBezTo>
                  <a:pt x="431676" y="468940"/>
                  <a:pt x="437105" y="474361"/>
                  <a:pt x="437105" y="481026"/>
                </a:cubicBezTo>
                <a:cubicBezTo>
                  <a:pt x="437105" y="487690"/>
                  <a:pt x="431676" y="493111"/>
                  <a:pt x="425000" y="493111"/>
                </a:cubicBezTo>
                <a:lnTo>
                  <a:pt x="182639" y="493111"/>
                </a:lnTo>
                <a:cubicBezTo>
                  <a:pt x="175874" y="493111"/>
                  <a:pt x="170534" y="487690"/>
                  <a:pt x="170534" y="481026"/>
                </a:cubicBezTo>
                <a:cubicBezTo>
                  <a:pt x="170534" y="474361"/>
                  <a:pt x="175874" y="468940"/>
                  <a:pt x="182639" y="468940"/>
                </a:cubicBezTo>
                <a:lnTo>
                  <a:pt x="225540" y="468940"/>
                </a:lnTo>
                <a:lnTo>
                  <a:pt x="225540" y="406379"/>
                </a:lnTo>
                <a:lnTo>
                  <a:pt x="12104" y="406379"/>
                </a:lnTo>
                <a:cubicBezTo>
                  <a:pt x="5429" y="406379"/>
                  <a:pt x="0" y="400958"/>
                  <a:pt x="0" y="394294"/>
                </a:cubicBezTo>
                <a:lnTo>
                  <a:pt x="0" y="12085"/>
                </a:lnTo>
                <a:cubicBezTo>
                  <a:pt x="0" y="5421"/>
                  <a:pt x="5429" y="0"/>
                  <a:pt x="121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grpId="0" id="11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"/>
                                        <p:tgtEl>
                                          <p:spTgt spid="1048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1048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6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8"/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9"/>
                                        <p:tgtEl>
                                          <p:spTgt spid="1048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20"/>
                                        <p:tgtEl>
                                          <p:spTgt spid="1048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1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3"/>
                                        <p:tgtEl>
                                          <p:spTgt spid="1048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4"/>
                                        <p:tgtEl>
                                          <p:spTgt spid="1048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25"/>
                                        <p:tgtEl>
                                          <p:spTgt spid="1048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6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8"/>
                                        <p:tgtEl>
                                          <p:spTgt spid="1048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9"/>
                                        <p:tgtEl>
                                          <p:spTgt spid="1048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30"/>
                                        <p:tgtEl>
                                          <p:spTgt spid="1048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1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3"/>
                                        <p:tgtEl>
                                          <p:spTgt spid="1048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4"/>
                                        <p:tgtEl>
                                          <p:spTgt spid="1048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35"/>
                                        <p:tgtEl>
                                          <p:spTgt spid="1048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6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8"/>
                                        <p:tgtEl>
                                          <p:spTgt spid="1048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9"/>
                                        <p:tgtEl>
                                          <p:spTgt spid="1048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0"/>
                                        <p:tgtEl>
                                          <p:spTgt spid="1048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1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3"/>
                                        <p:tgtEl>
                                          <p:spTgt spid="1048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4"/>
                                        <p:tgtEl>
                                          <p:spTgt spid="1048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45"/>
                                        <p:tgtEl>
                                          <p:spTgt spid="1048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6" nodeType="with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8"/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9"/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50"/>
                                        <p:tgtEl>
                                          <p:spTgt spid="1048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51">
                            <p:stCondLst>
                              <p:cond delay="1500"/>
                            </p:stCondLst>
                            <p:childTnLst>
                              <p:par>
                                <p:cTn fill="hold" id="52" nodeType="afterEffect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dur="500" id="54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57" grpId="0"/>
      <p:bldP spid="1048760" grpId="0" animBg="1"/>
      <p:bldP spid="1048761" grpId="0" animBg="1"/>
      <p:bldP spid="1048762" grpId="0" animBg="1"/>
      <p:bldP spid="1048763" grpId="0" animBg="1"/>
      <p:bldP spid="1048764" grpId="0" animBg="1"/>
      <p:bldP spid="1048765" grpId="0" animBg="1"/>
      <p:bldP spid="1048766" grpId="0" animBg="1"/>
      <p:bldP spid="10487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图片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V="1">
            <a:off x="1737359" y="1802918"/>
            <a:ext cx="8741275" cy="3006825"/>
          </a:xfrm>
          <a:prstGeom prst="rect"/>
        </p:spPr>
      </p:pic>
      <p:sp>
        <p:nvSpPr>
          <p:cNvPr id="1048771" name="文本框 2"/>
          <p:cNvSpPr txBox="1"/>
          <p:nvPr/>
        </p:nvSpPr>
        <p:spPr>
          <a:xfrm>
            <a:off x="5110081" y="179985"/>
            <a:ext cx="1935481" cy="1844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13800" lang="en-US" smtClean="0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03</a:t>
            </a:r>
            <a:endParaRPr altLang="en-US" b="1" dirty="0" sz="13800" lang="zh-CN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772" name="文本框 3"/>
          <p:cNvSpPr txBox="1"/>
          <p:nvPr/>
        </p:nvSpPr>
        <p:spPr>
          <a:xfrm>
            <a:off x="2404751" y="5195517"/>
            <a:ext cx="5961380" cy="8534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6000" lang="en-US">
                <a:solidFill>
                  <a:srgbClr val="EA668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 teaching process</a:t>
            </a:r>
            <a:endParaRPr altLang="en-US" b="1" dirty="0" sz="6000" lang="zh-CN">
              <a:solidFill>
                <a:srgbClr val="EA668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>
            <a:off x="2137553" y="142182"/>
            <a:ext cx="1593199" cy="1561959"/>
          </a:xfrm>
          <a:prstGeom prst="rect"/>
        </p:spPr>
      </p:pic>
      <p:pic>
        <p:nvPicPr>
          <p:cNvPr id="2097189" name="图片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 flipH="1">
            <a:off x="8416433" y="142181"/>
            <a:ext cx="1593199" cy="1561959"/>
          </a:xfrm>
          <a:prstGeom prst="rect"/>
        </p:spPr>
      </p:pic>
      <p:pic>
        <p:nvPicPr>
          <p:cNvPr id="2097190" name="图片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V="1">
            <a:off x="-2748391" y="-45414"/>
            <a:ext cx="5086208" cy="1749554"/>
          </a:xfrm>
          <a:prstGeom prst="rect"/>
        </p:spPr>
      </p:pic>
      <p:pic>
        <p:nvPicPr>
          <p:cNvPr id="2097191" name="图片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H="1" flipV="1">
            <a:off x="9845944" y="48383"/>
            <a:ext cx="5086208" cy="1749554"/>
          </a:xfrm>
          <a:prstGeom prst="rect"/>
        </p:spPr>
      </p:pic>
      <p:sp>
        <p:nvSpPr>
          <p:cNvPr id="1048773" name="矩形 13"/>
          <p:cNvSpPr/>
          <p:nvPr/>
        </p:nvSpPr>
        <p:spPr>
          <a:xfrm>
            <a:off x="1587166" y="-1655254"/>
            <a:ext cx="894571" cy="1433015"/>
          </a:xfrm>
          <a:prstGeom prst="rect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774" name="矩形 14"/>
          <p:cNvSpPr/>
          <p:nvPr/>
        </p:nvSpPr>
        <p:spPr>
          <a:xfrm>
            <a:off x="2481737" y="-1655254"/>
            <a:ext cx="894571" cy="1433015"/>
          </a:xfrm>
          <a:prstGeom prst="rect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grpSp>
        <p:nvGrpSpPr>
          <p:cNvPr id="86" name="กลุ่ม 28678"/>
          <p:cNvGrpSpPr/>
          <p:nvPr/>
        </p:nvGrpSpPr>
        <p:grpSpPr>
          <a:xfrm>
            <a:off x="6174753" y="2688467"/>
            <a:ext cx="2702119" cy="1282315"/>
            <a:chOff x="12506325" y="4114800"/>
            <a:chExt cx="6115050" cy="2901951"/>
          </a:xfrm>
          <a:solidFill>
            <a:srgbClr val="EA6685"/>
          </a:solidFill>
        </p:grpSpPr>
        <p:sp>
          <p:nvSpPr>
            <p:cNvPr id="1048775" name="Freeform 6"/>
            <p:cNvSpPr/>
            <p:nvPr/>
          </p:nvSpPr>
          <p:spPr bwMode="auto">
            <a:xfrm>
              <a:off x="12528550" y="4114800"/>
              <a:ext cx="6092825" cy="2611438"/>
            </a:xfrm>
            <a:custGeom>
              <a:avLst/>
              <a:gdLst>
                <a:gd name="T0" fmla="*/ 3838 w 3838"/>
                <a:gd name="T1" fmla="*/ 815 h 1645"/>
                <a:gd name="T2" fmla="*/ 1926 w 3838"/>
                <a:gd name="T3" fmla="*/ 1645 h 1645"/>
                <a:gd name="T4" fmla="*/ 0 w 3838"/>
                <a:gd name="T5" fmla="*/ 815 h 1645"/>
                <a:gd name="T6" fmla="*/ 1926 w 3838"/>
                <a:gd name="T7" fmla="*/ 0 h 1645"/>
                <a:gd name="T8" fmla="*/ 3838 w 3838"/>
                <a:gd name="T9" fmla="*/ 815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8" h="1645">
                  <a:moveTo>
                    <a:pt x="3838" y="815"/>
                  </a:moveTo>
                  <a:lnTo>
                    <a:pt x="1926" y="1645"/>
                  </a:lnTo>
                  <a:lnTo>
                    <a:pt x="0" y="815"/>
                  </a:lnTo>
                  <a:lnTo>
                    <a:pt x="1926" y="0"/>
                  </a:lnTo>
                  <a:lnTo>
                    <a:pt x="3838" y="8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776" name="Freeform 7"/>
            <p:cNvSpPr/>
            <p:nvPr/>
          </p:nvSpPr>
          <p:spPr bwMode="auto">
            <a:xfrm>
              <a:off x="15541625" y="5408613"/>
              <a:ext cx="3079750" cy="1608138"/>
            </a:xfrm>
            <a:custGeom>
              <a:avLst/>
              <a:gdLst>
                <a:gd name="T0" fmla="*/ 1940 w 1940"/>
                <a:gd name="T1" fmla="*/ 0 h 1013"/>
                <a:gd name="T2" fmla="*/ 0 w 1940"/>
                <a:gd name="T3" fmla="*/ 830 h 1013"/>
                <a:gd name="T4" fmla="*/ 0 w 1940"/>
                <a:gd name="T5" fmla="*/ 1013 h 1013"/>
                <a:gd name="T6" fmla="*/ 1940 w 1940"/>
                <a:gd name="T7" fmla="*/ 197 h 1013"/>
                <a:gd name="T8" fmla="*/ 1940 w 1940"/>
                <a:gd name="T9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0" h="1013">
                  <a:moveTo>
                    <a:pt x="1940" y="0"/>
                  </a:moveTo>
                  <a:lnTo>
                    <a:pt x="0" y="830"/>
                  </a:lnTo>
                  <a:lnTo>
                    <a:pt x="0" y="1013"/>
                  </a:lnTo>
                  <a:lnTo>
                    <a:pt x="1940" y="197"/>
                  </a:lnTo>
                  <a:lnTo>
                    <a:pt x="19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777" name="Freeform 8"/>
            <p:cNvSpPr/>
            <p:nvPr/>
          </p:nvSpPr>
          <p:spPr bwMode="auto">
            <a:xfrm>
              <a:off x="12506325" y="5408613"/>
              <a:ext cx="3035300" cy="1608138"/>
            </a:xfrm>
            <a:custGeom>
              <a:avLst/>
              <a:gdLst>
                <a:gd name="T0" fmla="*/ 0 w 1912"/>
                <a:gd name="T1" fmla="*/ 0 h 1013"/>
                <a:gd name="T2" fmla="*/ 1912 w 1912"/>
                <a:gd name="T3" fmla="*/ 830 h 1013"/>
                <a:gd name="T4" fmla="*/ 1912 w 1912"/>
                <a:gd name="T5" fmla="*/ 1013 h 1013"/>
                <a:gd name="T6" fmla="*/ 0 w 1912"/>
                <a:gd name="T7" fmla="*/ 197 h 1013"/>
                <a:gd name="T8" fmla="*/ 0 w 1912"/>
                <a:gd name="T9" fmla="*/ 0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1013">
                  <a:moveTo>
                    <a:pt x="0" y="0"/>
                  </a:moveTo>
                  <a:lnTo>
                    <a:pt x="1912" y="830"/>
                  </a:lnTo>
                  <a:lnTo>
                    <a:pt x="1912" y="1013"/>
                  </a:lnTo>
                  <a:lnTo>
                    <a:pt x="0" y="197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</p:grpSp>
      <p:grpSp>
        <p:nvGrpSpPr>
          <p:cNvPr id="87" name="กลุ่ม 28680"/>
          <p:cNvGrpSpPr/>
          <p:nvPr/>
        </p:nvGrpSpPr>
        <p:grpSpPr>
          <a:xfrm>
            <a:off x="6197902" y="4369224"/>
            <a:ext cx="2711940" cy="1282314"/>
            <a:chOff x="12550775" y="7372350"/>
            <a:chExt cx="6137275" cy="2901950"/>
          </a:xfrm>
          <a:solidFill>
            <a:srgbClr val="8B9190"/>
          </a:solidFill>
        </p:grpSpPr>
        <p:sp>
          <p:nvSpPr>
            <p:cNvPr id="1048778" name="Freeform 9"/>
            <p:cNvSpPr/>
            <p:nvPr/>
          </p:nvSpPr>
          <p:spPr bwMode="auto">
            <a:xfrm>
              <a:off x="12574588" y="7372350"/>
              <a:ext cx="6091238" cy="2611438"/>
            </a:xfrm>
            <a:custGeom>
              <a:avLst/>
              <a:gdLst>
                <a:gd name="T0" fmla="*/ 3837 w 3837"/>
                <a:gd name="T1" fmla="*/ 830 h 1645"/>
                <a:gd name="T2" fmla="*/ 1925 w 3837"/>
                <a:gd name="T3" fmla="*/ 1645 h 1645"/>
                <a:gd name="T4" fmla="*/ 0 w 3837"/>
                <a:gd name="T5" fmla="*/ 830 h 1645"/>
                <a:gd name="T6" fmla="*/ 1925 w 3837"/>
                <a:gd name="T7" fmla="*/ 0 h 1645"/>
                <a:gd name="T8" fmla="*/ 3837 w 3837"/>
                <a:gd name="T9" fmla="*/ 830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7" h="1645">
                  <a:moveTo>
                    <a:pt x="3837" y="830"/>
                  </a:moveTo>
                  <a:lnTo>
                    <a:pt x="1925" y="1645"/>
                  </a:lnTo>
                  <a:lnTo>
                    <a:pt x="0" y="830"/>
                  </a:lnTo>
                  <a:lnTo>
                    <a:pt x="1925" y="0"/>
                  </a:lnTo>
                  <a:lnTo>
                    <a:pt x="3837" y="8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779" name="Freeform 10"/>
            <p:cNvSpPr/>
            <p:nvPr/>
          </p:nvSpPr>
          <p:spPr bwMode="auto">
            <a:xfrm>
              <a:off x="15630525" y="8689975"/>
              <a:ext cx="3057525" cy="1584325"/>
            </a:xfrm>
            <a:custGeom>
              <a:avLst/>
              <a:gdLst>
                <a:gd name="T0" fmla="*/ 1926 w 1926"/>
                <a:gd name="T1" fmla="*/ 0 h 998"/>
                <a:gd name="T2" fmla="*/ 0 w 1926"/>
                <a:gd name="T3" fmla="*/ 815 h 998"/>
                <a:gd name="T4" fmla="*/ 0 w 1926"/>
                <a:gd name="T5" fmla="*/ 998 h 998"/>
                <a:gd name="T6" fmla="*/ 1926 w 1926"/>
                <a:gd name="T7" fmla="*/ 183 h 998"/>
                <a:gd name="T8" fmla="*/ 1926 w 1926"/>
                <a:gd name="T9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6" h="998">
                  <a:moveTo>
                    <a:pt x="1926" y="0"/>
                  </a:moveTo>
                  <a:lnTo>
                    <a:pt x="0" y="815"/>
                  </a:lnTo>
                  <a:lnTo>
                    <a:pt x="0" y="998"/>
                  </a:lnTo>
                  <a:lnTo>
                    <a:pt x="1926" y="183"/>
                  </a:lnTo>
                  <a:lnTo>
                    <a:pt x="19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780" name="Freeform 11"/>
            <p:cNvSpPr/>
            <p:nvPr/>
          </p:nvSpPr>
          <p:spPr bwMode="auto">
            <a:xfrm>
              <a:off x="12550775" y="8689975"/>
              <a:ext cx="3079750" cy="1584325"/>
            </a:xfrm>
            <a:custGeom>
              <a:avLst/>
              <a:gdLst>
                <a:gd name="T0" fmla="*/ 0 w 1940"/>
                <a:gd name="T1" fmla="*/ 0 h 998"/>
                <a:gd name="T2" fmla="*/ 1940 w 1940"/>
                <a:gd name="T3" fmla="*/ 815 h 998"/>
                <a:gd name="T4" fmla="*/ 1940 w 1940"/>
                <a:gd name="T5" fmla="*/ 998 h 998"/>
                <a:gd name="T6" fmla="*/ 0 w 1940"/>
                <a:gd name="T7" fmla="*/ 183 h 998"/>
                <a:gd name="T8" fmla="*/ 0 w 1940"/>
                <a:gd name="T9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0" h="998">
                  <a:moveTo>
                    <a:pt x="0" y="0"/>
                  </a:moveTo>
                  <a:lnTo>
                    <a:pt x="1940" y="815"/>
                  </a:lnTo>
                  <a:lnTo>
                    <a:pt x="1940" y="998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</p:grpSp>
      <p:grpSp>
        <p:nvGrpSpPr>
          <p:cNvPr id="88" name="กลุ่ม 28677"/>
          <p:cNvGrpSpPr/>
          <p:nvPr/>
        </p:nvGrpSpPr>
        <p:grpSpPr>
          <a:xfrm>
            <a:off x="3364606" y="2688467"/>
            <a:ext cx="2702119" cy="1282315"/>
            <a:chOff x="6146800" y="4114800"/>
            <a:chExt cx="6115050" cy="2901951"/>
          </a:xfrm>
          <a:solidFill>
            <a:srgbClr val="8B9190"/>
          </a:solidFill>
        </p:grpSpPr>
        <p:sp>
          <p:nvSpPr>
            <p:cNvPr id="1048781" name="Freeform 12"/>
            <p:cNvSpPr/>
            <p:nvPr/>
          </p:nvSpPr>
          <p:spPr bwMode="auto">
            <a:xfrm>
              <a:off x="6146800" y="4114800"/>
              <a:ext cx="6092825" cy="2611438"/>
            </a:xfrm>
            <a:custGeom>
              <a:avLst/>
              <a:gdLst>
                <a:gd name="T0" fmla="*/ 3838 w 3838"/>
                <a:gd name="T1" fmla="*/ 829 h 1645"/>
                <a:gd name="T2" fmla="*/ 1926 w 3838"/>
                <a:gd name="T3" fmla="*/ 1645 h 1645"/>
                <a:gd name="T4" fmla="*/ 0 w 3838"/>
                <a:gd name="T5" fmla="*/ 829 h 1645"/>
                <a:gd name="T6" fmla="*/ 1926 w 3838"/>
                <a:gd name="T7" fmla="*/ 0 h 1645"/>
                <a:gd name="T8" fmla="*/ 3838 w 3838"/>
                <a:gd name="T9" fmla="*/ 829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8" h="1645">
                  <a:moveTo>
                    <a:pt x="3838" y="829"/>
                  </a:moveTo>
                  <a:lnTo>
                    <a:pt x="1926" y="1645"/>
                  </a:lnTo>
                  <a:lnTo>
                    <a:pt x="0" y="829"/>
                  </a:lnTo>
                  <a:lnTo>
                    <a:pt x="1926" y="0"/>
                  </a:lnTo>
                  <a:lnTo>
                    <a:pt x="3838" y="8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782" name="Freeform 13"/>
            <p:cNvSpPr/>
            <p:nvPr/>
          </p:nvSpPr>
          <p:spPr bwMode="auto">
            <a:xfrm>
              <a:off x="9182100" y="5430838"/>
              <a:ext cx="3079750" cy="1585913"/>
            </a:xfrm>
            <a:custGeom>
              <a:avLst/>
              <a:gdLst>
                <a:gd name="T0" fmla="*/ 1940 w 1940"/>
                <a:gd name="T1" fmla="*/ 0 h 999"/>
                <a:gd name="T2" fmla="*/ 0 w 1940"/>
                <a:gd name="T3" fmla="*/ 816 h 999"/>
                <a:gd name="T4" fmla="*/ 0 w 1940"/>
                <a:gd name="T5" fmla="*/ 999 h 999"/>
                <a:gd name="T6" fmla="*/ 1940 w 1940"/>
                <a:gd name="T7" fmla="*/ 183 h 999"/>
                <a:gd name="T8" fmla="*/ 1940 w 1940"/>
                <a:gd name="T9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0" h="999">
                  <a:moveTo>
                    <a:pt x="1940" y="0"/>
                  </a:moveTo>
                  <a:lnTo>
                    <a:pt x="0" y="816"/>
                  </a:lnTo>
                  <a:lnTo>
                    <a:pt x="0" y="999"/>
                  </a:lnTo>
                  <a:lnTo>
                    <a:pt x="1940" y="183"/>
                  </a:lnTo>
                  <a:lnTo>
                    <a:pt x="194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783" name="Freeform 14"/>
            <p:cNvSpPr/>
            <p:nvPr/>
          </p:nvSpPr>
          <p:spPr bwMode="auto">
            <a:xfrm>
              <a:off x="6146800" y="5430838"/>
              <a:ext cx="3035300" cy="1585913"/>
            </a:xfrm>
            <a:custGeom>
              <a:avLst/>
              <a:gdLst>
                <a:gd name="T0" fmla="*/ 0 w 1912"/>
                <a:gd name="T1" fmla="*/ 0 h 999"/>
                <a:gd name="T2" fmla="*/ 1912 w 1912"/>
                <a:gd name="T3" fmla="*/ 816 h 999"/>
                <a:gd name="T4" fmla="*/ 1912 w 1912"/>
                <a:gd name="T5" fmla="*/ 999 h 999"/>
                <a:gd name="T6" fmla="*/ 0 w 1912"/>
                <a:gd name="T7" fmla="*/ 183 h 999"/>
                <a:gd name="T8" fmla="*/ 0 w 1912"/>
                <a:gd name="T9" fmla="*/ 0 h 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999">
                  <a:moveTo>
                    <a:pt x="0" y="0"/>
                  </a:moveTo>
                  <a:lnTo>
                    <a:pt x="1912" y="816"/>
                  </a:lnTo>
                  <a:lnTo>
                    <a:pt x="1912" y="999"/>
                  </a:lnTo>
                  <a:lnTo>
                    <a:pt x="0" y="183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</p:grpSp>
      <p:grpSp>
        <p:nvGrpSpPr>
          <p:cNvPr id="89" name="กลุ่ม 28679"/>
          <p:cNvGrpSpPr/>
          <p:nvPr/>
        </p:nvGrpSpPr>
        <p:grpSpPr>
          <a:xfrm>
            <a:off x="3328830" y="4339762"/>
            <a:ext cx="2691596" cy="1282314"/>
            <a:chOff x="6057900" y="7305675"/>
            <a:chExt cx="6091238" cy="2901950"/>
          </a:xfrm>
          <a:solidFill>
            <a:srgbClr val="EA6685"/>
          </a:solidFill>
        </p:grpSpPr>
        <p:sp>
          <p:nvSpPr>
            <p:cNvPr id="1048784" name="Freeform 15"/>
            <p:cNvSpPr/>
            <p:nvPr/>
          </p:nvSpPr>
          <p:spPr bwMode="auto">
            <a:xfrm>
              <a:off x="6057900" y="7305675"/>
              <a:ext cx="6091238" cy="2611438"/>
            </a:xfrm>
            <a:custGeom>
              <a:avLst/>
              <a:gdLst>
                <a:gd name="T0" fmla="*/ 3837 w 3837"/>
                <a:gd name="T1" fmla="*/ 830 h 1645"/>
                <a:gd name="T2" fmla="*/ 1926 w 3837"/>
                <a:gd name="T3" fmla="*/ 1645 h 1645"/>
                <a:gd name="T4" fmla="*/ 0 w 3837"/>
                <a:gd name="T5" fmla="*/ 830 h 1645"/>
                <a:gd name="T6" fmla="*/ 1926 w 3837"/>
                <a:gd name="T7" fmla="*/ 0 h 1645"/>
                <a:gd name="T8" fmla="*/ 3837 w 3837"/>
                <a:gd name="T9" fmla="*/ 830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37" h="1645">
                  <a:moveTo>
                    <a:pt x="3837" y="830"/>
                  </a:moveTo>
                  <a:lnTo>
                    <a:pt x="1926" y="1645"/>
                  </a:lnTo>
                  <a:lnTo>
                    <a:pt x="0" y="830"/>
                  </a:lnTo>
                  <a:lnTo>
                    <a:pt x="1926" y="0"/>
                  </a:lnTo>
                  <a:lnTo>
                    <a:pt x="3837" y="8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785" name="Freeform 16"/>
            <p:cNvSpPr/>
            <p:nvPr/>
          </p:nvSpPr>
          <p:spPr bwMode="auto">
            <a:xfrm>
              <a:off x="9093200" y="8623300"/>
              <a:ext cx="3055938" cy="1584325"/>
            </a:xfrm>
            <a:custGeom>
              <a:avLst/>
              <a:gdLst>
                <a:gd name="T0" fmla="*/ 1925 w 1925"/>
                <a:gd name="T1" fmla="*/ 0 h 998"/>
                <a:gd name="T2" fmla="*/ 0 w 1925"/>
                <a:gd name="T3" fmla="*/ 815 h 998"/>
                <a:gd name="T4" fmla="*/ 0 w 1925"/>
                <a:gd name="T5" fmla="*/ 998 h 998"/>
                <a:gd name="T6" fmla="*/ 1925 w 1925"/>
                <a:gd name="T7" fmla="*/ 182 h 998"/>
                <a:gd name="T8" fmla="*/ 1925 w 1925"/>
                <a:gd name="T9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5" h="998">
                  <a:moveTo>
                    <a:pt x="1925" y="0"/>
                  </a:moveTo>
                  <a:lnTo>
                    <a:pt x="0" y="815"/>
                  </a:lnTo>
                  <a:lnTo>
                    <a:pt x="0" y="998"/>
                  </a:lnTo>
                  <a:lnTo>
                    <a:pt x="1925" y="182"/>
                  </a:lnTo>
                  <a:lnTo>
                    <a:pt x="192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786" name="Freeform 17"/>
            <p:cNvSpPr/>
            <p:nvPr/>
          </p:nvSpPr>
          <p:spPr bwMode="auto">
            <a:xfrm>
              <a:off x="6057900" y="8623300"/>
              <a:ext cx="3035300" cy="1584325"/>
            </a:xfrm>
            <a:custGeom>
              <a:avLst/>
              <a:gdLst>
                <a:gd name="T0" fmla="*/ 0 w 1912"/>
                <a:gd name="T1" fmla="*/ 0 h 998"/>
                <a:gd name="T2" fmla="*/ 1912 w 1912"/>
                <a:gd name="T3" fmla="*/ 815 h 998"/>
                <a:gd name="T4" fmla="*/ 1912 w 1912"/>
                <a:gd name="T5" fmla="*/ 998 h 998"/>
                <a:gd name="T6" fmla="*/ 0 w 1912"/>
                <a:gd name="T7" fmla="*/ 182 h 998"/>
                <a:gd name="T8" fmla="*/ 0 w 1912"/>
                <a:gd name="T9" fmla="*/ 0 h 9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12" h="998">
                  <a:moveTo>
                    <a:pt x="0" y="0"/>
                  </a:moveTo>
                  <a:lnTo>
                    <a:pt x="1912" y="815"/>
                  </a:lnTo>
                  <a:lnTo>
                    <a:pt x="1912" y="998"/>
                  </a:lnTo>
                  <a:lnTo>
                    <a:pt x="0" y="18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</p:grpSp>
      <p:grpSp>
        <p:nvGrpSpPr>
          <p:cNvPr id="90" name="Group 1"/>
          <p:cNvGrpSpPr/>
          <p:nvPr/>
        </p:nvGrpSpPr>
        <p:grpSpPr bwMode="auto">
          <a:xfrm>
            <a:off x="4439982" y="4675071"/>
            <a:ext cx="383021" cy="377173"/>
            <a:chOff x="7197121" y="8332916"/>
            <a:chExt cx="553830" cy="543285"/>
          </a:xfrm>
        </p:grpSpPr>
        <p:sp>
          <p:nvSpPr>
            <p:cNvPr id="1048787" name="Freeform 31"/>
            <p:cNvSpPr>
              <a:spLocks noChangeArrowheads="1"/>
            </p:cNvSpPr>
            <p:nvPr/>
          </p:nvSpPr>
          <p:spPr bwMode="auto">
            <a:xfrm>
              <a:off x="7197121" y="8332916"/>
              <a:ext cx="553830" cy="543285"/>
            </a:xfrm>
            <a:custGeom>
              <a:avLst/>
              <a:gdLst>
                <a:gd name="T0" fmla="*/ 231 w 462"/>
                <a:gd name="T1" fmla="*/ 0 h 453"/>
                <a:gd name="T2" fmla="*/ 231 w 462"/>
                <a:gd name="T3" fmla="*/ 0 h 453"/>
                <a:gd name="T4" fmla="*/ 0 w 462"/>
                <a:gd name="T5" fmla="*/ 222 h 453"/>
                <a:gd name="T6" fmla="*/ 231 w 462"/>
                <a:gd name="T7" fmla="*/ 452 h 453"/>
                <a:gd name="T8" fmla="*/ 461 w 462"/>
                <a:gd name="T9" fmla="*/ 222 h 453"/>
                <a:gd name="T10" fmla="*/ 231 w 462"/>
                <a:gd name="T11" fmla="*/ 0 h 453"/>
                <a:gd name="T12" fmla="*/ 231 w 462"/>
                <a:gd name="T13" fmla="*/ 399 h 453"/>
                <a:gd name="T14" fmla="*/ 231 w 462"/>
                <a:gd name="T15" fmla="*/ 399 h 453"/>
                <a:gd name="T16" fmla="*/ 53 w 462"/>
                <a:gd name="T17" fmla="*/ 222 h 453"/>
                <a:gd name="T18" fmla="*/ 231 w 462"/>
                <a:gd name="T19" fmla="*/ 45 h 453"/>
                <a:gd name="T20" fmla="*/ 408 w 462"/>
                <a:gd name="T21" fmla="*/ 222 h 453"/>
                <a:gd name="T22" fmla="*/ 231 w 462"/>
                <a:gd name="T23" fmla="*/ 399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62" h="453">
                  <a:moveTo>
                    <a:pt x="231" y="0"/>
                  </a:moveTo>
                  <a:lnTo>
                    <a:pt x="231" y="0"/>
                  </a:lnTo>
                  <a:cubicBezTo>
                    <a:pt x="106" y="0"/>
                    <a:pt x="0" y="98"/>
                    <a:pt x="0" y="222"/>
                  </a:cubicBezTo>
                  <a:cubicBezTo>
                    <a:pt x="0" y="346"/>
                    <a:pt x="106" y="452"/>
                    <a:pt x="231" y="452"/>
                  </a:cubicBezTo>
                  <a:cubicBezTo>
                    <a:pt x="355" y="452"/>
                    <a:pt x="461" y="346"/>
                    <a:pt x="461" y="222"/>
                  </a:cubicBezTo>
                  <a:cubicBezTo>
                    <a:pt x="461" y="98"/>
                    <a:pt x="355" y="0"/>
                    <a:pt x="231" y="0"/>
                  </a:cubicBezTo>
                  <a:close/>
                  <a:moveTo>
                    <a:pt x="231" y="399"/>
                  </a:moveTo>
                  <a:lnTo>
                    <a:pt x="231" y="399"/>
                  </a:lnTo>
                  <a:cubicBezTo>
                    <a:pt x="133" y="399"/>
                    <a:pt x="53" y="319"/>
                    <a:pt x="53" y="222"/>
                  </a:cubicBezTo>
                  <a:cubicBezTo>
                    <a:pt x="53" y="124"/>
                    <a:pt x="133" y="45"/>
                    <a:pt x="231" y="45"/>
                  </a:cubicBezTo>
                  <a:cubicBezTo>
                    <a:pt x="328" y="45"/>
                    <a:pt x="408" y="124"/>
                    <a:pt x="408" y="222"/>
                  </a:cubicBezTo>
                  <a:cubicBezTo>
                    <a:pt x="408" y="319"/>
                    <a:pt x="328" y="399"/>
                    <a:pt x="231" y="39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 wrap="none"/>
            <a:p>
              <a:endParaRPr dirty="0" sz="900" lang="en-US"/>
            </a:p>
          </p:txBody>
        </p:sp>
        <p:sp>
          <p:nvSpPr>
            <p:cNvPr id="1048788" name="Freeform 32"/>
            <p:cNvSpPr>
              <a:spLocks noChangeArrowheads="1"/>
            </p:cNvSpPr>
            <p:nvPr/>
          </p:nvSpPr>
          <p:spPr bwMode="auto">
            <a:xfrm>
              <a:off x="7450784" y="8450839"/>
              <a:ext cx="126832" cy="261114"/>
            </a:xfrm>
            <a:custGeom>
              <a:avLst/>
              <a:gdLst>
                <a:gd name="T0" fmla="*/ 36 w 107"/>
                <a:gd name="T1" fmla="*/ 0 h 222"/>
                <a:gd name="T2" fmla="*/ 0 w 107"/>
                <a:gd name="T3" fmla="*/ 0 h 222"/>
                <a:gd name="T4" fmla="*/ 0 w 107"/>
                <a:gd name="T5" fmla="*/ 133 h 222"/>
                <a:gd name="T6" fmla="*/ 89 w 107"/>
                <a:gd name="T7" fmla="*/ 221 h 222"/>
                <a:gd name="T8" fmla="*/ 106 w 107"/>
                <a:gd name="T9" fmla="*/ 195 h 222"/>
                <a:gd name="T10" fmla="*/ 36 w 107"/>
                <a:gd name="T11" fmla="*/ 114 h 222"/>
                <a:gd name="T12" fmla="*/ 36 w 107"/>
                <a:gd name="T13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7" h="222">
                  <a:moveTo>
                    <a:pt x="36" y="0"/>
                  </a:moveTo>
                  <a:lnTo>
                    <a:pt x="0" y="0"/>
                  </a:lnTo>
                  <a:lnTo>
                    <a:pt x="0" y="133"/>
                  </a:lnTo>
                  <a:lnTo>
                    <a:pt x="89" y="221"/>
                  </a:lnTo>
                  <a:lnTo>
                    <a:pt x="106" y="195"/>
                  </a:lnTo>
                  <a:lnTo>
                    <a:pt x="36" y="114"/>
                  </a:lnTo>
                  <a:lnTo>
                    <a:pt x="36" y="0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anchor="ctr" wrap="none"/>
            <a:p>
              <a:endParaRPr dirty="0" sz="900" lang="en-US"/>
            </a:p>
          </p:txBody>
        </p:sp>
      </p:grpSp>
      <p:sp>
        <p:nvSpPr>
          <p:cNvPr id="1048789" name="Freeform 39"/>
          <p:cNvSpPr>
            <a:spLocks noChangeArrowheads="1"/>
          </p:cNvSpPr>
          <p:nvPr/>
        </p:nvSpPr>
        <p:spPr bwMode="auto">
          <a:xfrm>
            <a:off x="7331790" y="4706228"/>
            <a:ext cx="368402" cy="368402"/>
          </a:xfrm>
          <a:custGeom>
            <a:avLst/>
            <a:gdLst>
              <a:gd name="T0" fmla="*/ 399 w 444"/>
              <a:gd name="T1" fmla="*/ 53 h 444"/>
              <a:gd name="T2" fmla="*/ 399 w 444"/>
              <a:gd name="T3" fmla="*/ 53 h 444"/>
              <a:gd name="T4" fmla="*/ 372 w 444"/>
              <a:gd name="T5" fmla="*/ 53 h 444"/>
              <a:gd name="T6" fmla="*/ 372 w 444"/>
              <a:gd name="T7" fmla="*/ 98 h 444"/>
              <a:gd name="T8" fmla="*/ 293 w 444"/>
              <a:gd name="T9" fmla="*/ 98 h 444"/>
              <a:gd name="T10" fmla="*/ 293 w 444"/>
              <a:gd name="T11" fmla="*/ 53 h 444"/>
              <a:gd name="T12" fmla="*/ 151 w 444"/>
              <a:gd name="T13" fmla="*/ 53 h 444"/>
              <a:gd name="T14" fmla="*/ 151 w 444"/>
              <a:gd name="T15" fmla="*/ 98 h 444"/>
              <a:gd name="T16" fmla="*/ 71 w 444"/>
              <a:gd name="T17" fmla="*/ 98 h 444"/>
              <a:gd name="T18" fmla="*/ 71 w 444"/>
              <a:gd name="T19" fmla="*/ 53 h 444"/>
              <a:gd name="T20" fmla="*/ 45 w 444"/>
              <a:gd name="T21" fmla="*/ 53 h 444"/>
              <a:gd name="T22" fmla="*/ 0 w 444"/>
              <a:gd name="T23" fmla="*/ 98 h 444"/>
              <a:gd name="T24" fmla="*/ 0 w 444"/>
              <a:gd name="T25" fmla="*/ 399 h 444"/>
              <a:gd name="T26" fmla="*/ 45 w 444"/>
              <a:gd name="T27" fmla="*/ 443 h 444"/>
              <a:gd name="T28" fmla="*/ 399 w 444"/>
              <a:gd name="T29" fmla="*/ 443 h 444"/>
              <a:gd name="T30" fmla="*/ 443 w 444"/>
              <a:gd name="T31" fmla="*/ 399 h 444"/>
              <a:gd name="T32" fmla="*/ 443 w 444"/>
              <a:gd name="T33" fmla="*/ 98 h 444"/>
              <a:gd name="T34" fmla="*/ 399 w 444"/>
              <a:gd name="T35" fmla="*/ 53 h 444"/>
              <a:gd name="T36" fmla="*/ 399 w 444"/>
              <a:gd name="T37" fmla="*/ 399 h 444"/>
              <a:gd name="T38" fmla="*/ 399 w 444"/>
              <a:gd name="T39" fmla="*/ 399 h 444"/>
              <a:gd name="T40" fmla="*/ 45 w 444"/>
              <a:gd name="T41" fmla="*/ 399 h 444"/>
              <a:gd name="T42" fmla="*/ 45 w 444"/>
              <a:gd name="T43" fmla="*/ 196 h 444"/>
              <a:gd name="T44" fmla="*/ 399 w 444"/>
              <a:gd name="T45" fmla="*/ 196 h 444"/>
              <a:gd name="T46" fmla="*/ 399 w 444"/>
              <a:gd name="T47" fmla="*/ 399 h 444"/>
              <a:gd name="T48" fmla="*/ 124 w 444"/>
              <a:gd name="T49" fmla="*/ 0 h 444"/>
              <a:gd name="T50" fmla="*/ 124 w 444"/>
              <a:gd name="T51" fmla="*/ 0 h 444"/>
              <a:gd name="T52" fmla="*/ 89 w 444"/>
              <a:gd name="T53" fmla="*/ 0 h 444"/>
              <a:gd name="T54" fmla="*/ 89 w 444"/>
              <a:gd name="T55" fmla="*/ 89 h 444"/>
              <a:gd name="T56" fmla="*/ 124 w 444"/>
              <a:gd name="T57" fmla="*/ 89 h 444"/>
              <a:gd name="T58" fmla="*/ 124 w 444"/>
              <a:gd name="T59" fmla="*/ 0 h 444"/>
              <a:gd name="T60" fmla="*/ 354 w 444"/>
              <a:gd name="T61" fmla="*/ 0 h 444"/>
              <a:gd name="T62" fmla="*/ 354 w 444"/>
              <a:gd name="T63" fmla="*/ 0 h 444"/>
              <a:gd name="T64" fmla="*/ 319 w 444"/>
              <a:gd name="T65" fmla="*/ 0 h 444"/>
              <a:gd name="T66" fmla="*/ 319 w 444"/>
              <a:gd name="T67" fmla="*/ 89 h 444"/>
              <a:gd name="T68" fmla="*/ 354 w 444"/>
              <a:gd name="T69" fmla="*/ 89 h 444"/>
              <a:gd name="T70" fmla="*/ 354 w 444"/>
              <a:gd name="T71" fmla="*/ 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44" h="444">
                <a:moveTo>
                  <a:pt x="399" y="53"/>
                </a:moveTo>
                <a:lnTo>
                  <a:pt x="399" y="53"/>
                </a:lnTo>
                <a:cubicBezTo>
                  <a:pt x="372" y="53"/>
                  <a:pt x="372" y="53"/>
                  <a:pt x="372" y="53"/>
                </a:cubicBezTo>
                <a:cubicBezTo>
                  <a:pt x="372" y="98"/>
                  <a:pt x="372" y="98"/>
                  <a:pt x="372" y="98"/>
                </a:cubicBezTo>
                <a:cubicBezTo>
                  <a:pt x="293" y="98"/>
                  <a:pt x="293" y="98"/>
                  <a:pt x="293" y="98"/>
                </a:cubicBezTo>
                <a:cubicBezTo>
                  <a:pt x="293" y="53"/>
                  <a:pt x="293" y="53"/>
                  <a:pt x="29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98"/>
                  <a:pt x="151" y="98"/>
                  <a:pt x="151" y="98"/>
                </a:cubicBezTo>
                <a:cubicBezTo>
                  <a:pt x="71" y="98"/>
                  <a:pt x="71" y="98"/>
                  <a:pt x="71" y="98"/>
                </a:cubicBezTo>
                <a:cubicBezTo>
                  <a:pt x="71" y="53"/>
                  <a:pt x="71" y="53"/>
                  <a:pt x="71" y="53"/>
                </a:cubicBezTo>
                <a:cubicBezTo>
                  <a:pt x="45" y="53"/>
                  <a:pt x="45" y="53"/>
                  <a:pt x="45" y="53"/>
                </a:cubicBezTo>
                <a:cubicBezTo>
                  <a:pt x="18" y="53"/>
                  <a:pt x="0" y="71"/>
                  <a:pt x="0" y="98"/>
                </a:cubicBezTo>
                <a:cubicBezTo>
                  <a:pt x="0" y="399"/>
                  <a:pt x="0" y="399"/>
                  <a:pt x="0" y="399"/>
                </a:cubicBezTo>
                <a:cubicBezTo>
                  <a:pt x="0" y="425"/>
                  <a:pt x="18" y="443"/>
                  <a:pt x="45" y="443"/>
                </a:cubicBezTo>
                <a:cubicBezTo>
                  <a:pt x="399" y="443"/>
                  <a:pt x="399" y="443"/>
                  <a:pt x="399" y="443"/>
                </a:cubicBezTo>
                <a:cubicBezTo>
                  <a:pt x="425" y="443"/>
                  <a:pt x="443" y="425"/>
                  <a:pt x="443" y="399"/>
                </a:cubicBezTo>
                <a:cubicBezTo>
                  <a:pt x="443" y="98"/>
                  <a:pt x="443" y="98"/>
                  <a:pt x="443" y="98"/>
                </a:cubicBezTo>
                <a:cubicBezTo>
                  <a:pt x="443" y="71"/>
                  <a:pt x="425" y="53"/>
                  <a:pt x="399" y="53"/>
                </a:cubicBezTo>
                <a:close/>
                <a:moveTo>
                  <a:pt x="399" y="399"/>
                </a:moveTo>
                <a:lnTo>
                  <a:pt x="399" y="399"/>
                </a:lnTo>
                <a:cubicBezTo>
                  <a:pt x="45" y="399"/>
                  <a:pt x="45" y="399"/>
                  <a:pt x="45" y="399"/>
                </a:cubicBezTo>
                <a:cubicBezTo>
                  <a:pt x="45" y="196"/>
                  <a:pt x="45" y="196"/>
                  <a:pt x="45" y="196"/>
                </a:cubicBezTo>
                <a:cubicBezTo>
                  <a:pt x="399" y="196"/>
                  <a:pt x="399" y="196"/>
                  <a:pt x="399" y="196"/>
                </a:cubicBezTo>
                <a:lnTo>
                  <a:pt x="399" y="399"/>
                </a:lnTo>
                <a:close/>
                <a:moveTo>
                  <a:pt x="124" y="0"/>
                </a:moveTo>
                <a:lnTo>
                  <a:pt x="124" y="0"/>
                </a:lnTo>
                <a:cubicBezTo>
                  <a:pt x="89" y="0"/>
                  <a:pt x="89" y="0"/>
                  <a:pt x="89" y="0"/>
                </a:cubicBezTo>
                <a:cubicBezTo>
                  <a:pt x="89" y="89"/>
                  <a:pt x="89" y="89"/>
                  <a:pt x="89" y="89"/>
                </a:cubicBezTo>
                <a:cubicBezTo>
                  <a:pt x="124" y="89"/>
                  <a:pt x="124" y="89"/>
                  <a:pt x="124" y="89"/>
                </a:cubicBezTo>
                <a:lnTo>
                  <a:pt x="124" y="0"/>
                </a:lnTo>
                <a:close/>
                <a:moveTo>
                  <a:pt x="354" y="0"/>
                </a:moveTo>
                <a:lnTo>
                  <a:pt x="354" y="0"/>
                </a:lnTo>
                <a:cubicBezTo>
                  <a:pt x="319" y="0"/>
                  <a:pt x="319" y="0"/>
                  <a:pt x="319" y="0"/>
                </a:cubicBezTo>
                <a:cubicBezTo>
                  <a:pt x="319" y="89"/>
                  <a:pt x="319" y="89"/>
                  <a:pt x="319" y="89"/>
                </a:cubicBezTo>
                <a:cubicBezTo>
                  <a:pt x="354" y="89"/>
                  <a:pt x="354" y="89"/>
                  <a:pt x="354" y="89"/>
                </a:cubicBezTo>
                <a:lnTo>
                  <a:pt x="35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 bIns="8573" lIns="17145" rIns="17145" tIns="8573" wrap="none"/>
          <a:p>
            <a:endParaRPr dirty="0" sz="900" lang="en-US"/>
          </a:p>
        </p:txBody>
      </p:sp>
      <p:sp>
        <p:nvSpPr>
          <p:cNvPr id="1048790" name="Freeform 65"/>
          <p:cNvSpPr>
            <a:spLocks noChangeArrowheads="1"/>
          </p:cNvSpPr>
          <p:nvPr/>
        </p:nvSpPr>
        <p:spPr bwMode="auto">
          <a:xfrm>
            <a:off x="4531876" y="3075959"/>
            <a:ext cx="347937" cy="345012"/>
          </a:xfrm>
          <a:custGeom>
            <a:avLst/>
            <a:gdLst>
              <a:gd name="T0" fmla="*/ 381 w 417"/>
              <a:gd name="T1" fmla="*/ 203 h 417"/>
              <a:gd name="T2" fmla="*/ 381 w 417"/>
              <a:gd name="T3" fmla="*/ 203 h 417"/>
              <a:gd name="T4" fmla="*/ 416 w 417"/>
              <a:gd name="T5" fmla="*/ 141 h 417"/>
              <a:gd name="T6" fmla="*/ 408 w 417"/>
              <a:gd name="T7" fmla="*/ 106 h 417"/>
              <a:gd name="T8" fmla="*/ 337 w 417"/>
              <a:gd name="T9" fmla="*/ 79 h 417"/>
              <a:gd name="T10" fmla="*/ 319 w 417"/>
              <a:gd name="T11" fmla="*/ 17 h 417"/>
              <a:gd name="T12" fmla="*/ 275 w 417"/>
              <a:gd name="T13" fmla="*/ 0 h 417"/>
              <a:gd name="T14" fmla="*/ 213 w 417"/>
              <a:gd name="T15" fmla="*/ 35 h 417"/>
              <a:gd name="T16" fmla="*/ 151 w 417"/>
              <a:gd name="T17" fmla="*/ 0 h 417"/>
              <a:gd name="T18" fmla="*/ 107 w 417"/>
              <a:gd name="T19" fmla="*/ 17 h 417"/>
              <a:gd name="T20" fmla="*/ 89 w 417"/>
              <a:gd name="T21" fmla="*/ 79 h 417"/>
              <a:gd name="T22" fmla="*/ 18 w 417"/>
              <a:gd name="T23" fmla="*/ 106 h 417"/>
              <a:gd name="T24" fmla="*/ 0 w 417"/>
              <a:gd name="T25" fmla="*/ 141 h 417"/>
              <a:gd name="T26" fmla="*/ 44 w 417"/>
              <a:gd name="T27" fmla="*/ 203 h 417"/>
              <a:gd name="T28" fmla="*/ 0 w 417"/>
              <a:gd name="T29" fmla="*/ 275 h 417"/>
              <a:gd name="T30" fmla="*/ 18 w 417"/>
              <a:gd name="T31" fmla="*/ 310 h 417"/>
              <a:gd name="T32" fmla="*/ 89 w 417"/>
              <a:gd name="T33" fmla="*/ 328 h 417"/>
              <a:gd name="T34" fmla="*/ 107 w 417"/>
              <a:gd name="T35" fmla="*/ 398 h 417"/>
              <a:gd name="T36" fmla="*/ 151 w 417"/>
              <a:gd name="T37" fmla="*/ 416 h 417"/>
              <a:gd name="T38" fmla="*/ 213 w 417"/>
              <a:gd name="T39" fmla="*/ 372 h 417"/>
              <a:gd name="T40" fmla="*/ 275 w 417"/>
              <a:gd name="T41" fmla="*/ 416 h 417"/>
              <a:gd name="T42" fmla="*/ 319 w 417"/>
              <a:gd name="T43" fmla="*/ 398 h 417"/>
              <a:gd name="T44" fmla="*/ 337 w 417"/>
              <a:gd name="T45" fmla="*/ 328 h 417"/>
              <a:gd name="T46" fmla="*/ 408 w 417"/>
              <a:gd name="T47" fmla="*/ 310 h 417"/>
              <a:gd name="T48" fmla="*/ 416 w 417"/>
              <a:gd name="T49" fmla="*/ 265 h 417"/>
              <a:gd name="T50" fmla="*/ 381 w 417"/>
              <a:gd name="T51" fmla="*/ 203 h 417"/>
              <a:gd name="T52" fmla="*/ 213 w 417"/>
              <a:gd name="T53" fmla="*/ 292 h 417"/>
              <a:gd name="T54" fmla="*/ 213 w 417"/>
              <a:gd name="T55" fmla="*/ 292 h 417"/>
              <a:gd name="T56" fmla="*/ 125 w 417"/>
              <a:gd name="T57" fmla="*/ 203 h 417"/>
              <a:gd name="T58" fmla="*/ 213 w 417"/>
              <a:gd name="T59" fmla="*/ 115 h 417"/>
              <a:gd name="T60" fmla="*/ 301 w 417"/>
              <a:gd name="T61" fmla="*/ 203 h 417"/>
              <a:gd name="T62" fmla="*/ 213 w 417"/>
              <a:gd name="T63" fmla="*/ 292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17" h="417">
                <a:moveTo>
                  <a:pt x="381" y="203"/>
                </a:moveTo>
                <a:lnTo>
                  <a:pt x="381" y="203"/>
                </a:lnTo>
                <a:cubicBezTo>
                  <a:pt x="381" y="177"/>
                  <a:pt x="399" y="159"/>
                  <a:pt x="416" y="141"/>
                </a:cubicBezTo>
                <a:cubicBezTo>
                  <a:pt x="416" y="132"/>
                  <a:pt x="408" y="115"/>
                  <a:pt x="408" y="106"/>
                </a:cubicBezTo>
                <a:cubicBezTo>
                  <a:pt x="372" y="115"/>
                  <a:pt x="354" y="97"/>
                  <a:pt x="337" y="79"/>
                </a:cubicBezTo>
                <a:cubicBezTo>
                  <a:pt x="319" y="62"/>
                  <a:pt x="310" y="44"/>
                  <a:pt x="319" y="17"/>
                </a:cubicBezTo>
                <a:cubicBezTo>
                  <a:pt x="310" y="9"/>
                  <a:pt x="293" y="0"/>
                  <a:pt x="275" y="0"/>
                </a:cubicBezTo>
                <a:cubicBezTo>
                  <a:pt x="266" y="17"/>
                  <a:pt x="240" y="35"/>
                  <a:pt x="213" y="35"/>
                </a:cubicBezTo>
                <a:cubicBezTo>
                  <a:pt x="187" y="35"/>
                  <a:pt x="160" y="17"/>
                  <a:pt x="151" y="0"/>
                </a:cubicBezTo>
                <a:cubicBezTo>
                  <a:pt x="133" y="0"/>
                  <a:pt x="116" y="9"/>
                  <a:pt x="107" y="17"/>
                </a:cubicBezTo>
                <a:cubicBezTo>
                  <a:pt x="116" y="44"/>
                  <a:pt x="107" y="62"/>
                  <a:pt x="89" y="79"/>
                </a:cubicBezTo>
                <a:cubicBezTo>
                  <a:pt x="72" y="97"/>
                  <a:pt x="44" y="115"/>
                  <a:pt x="18" y="106"/>
                </a:cubicBezTo>
                <a:cubicBezTo>
                  <a:pt x="18" y="115"/>
                  <a:pt x="9" y="132"/>
                  <a:pt x="0" y="141"/>
                </a:cubicBezTo>
                <a:cubicBezTo>
                  <a:pt x="27" y="159"/>
                  <a:pt x="44" y="177"/>
                  <a:pt x="44" y="203"/>
                </a:cubicBezTo>
                <a:cubicBezTo>
                  <a:pt x="44" y="230"/>
                  <a:pt x="27" y="256"/>
                  <a:pt x="0" y="275"/>
                </a:cubicBezTo>
                <a:cubicBezTo>
                  <a:pt x="9" y="283"/>
                  <a:pt x="18" y="301"/>
                  <a:pt x="18" y="310"/>
                </a:cubicBezTo>
                <a:cubicBezTo>
                  <a:pt x="44" y="310"/>
                  <a:pt x="72" y="310"/>
                  <a:pt x="89" y="328"/>
                </a:cubicBezTo>
                <a:cubicBezTo>
                  <a:pt x="107" y="345"/>
                  <a:pt x="116" y="372"/>
                  <a:pt x="107" y="398"/>
                </a:cubicBezTo>
                <a:cubicBezTo>
                  <a:pt x="116" y="407"/>
                  <a:pt x="133" y="407"/>
                  <a:pt x="151" y="416"/>
                </a:cubicBezTo>
                <a:cubicBezTo>
                  <a:pt x="160" y="389"/>
                  <a:pt x="187" y="372"/>
                  <a:pt x="213" y="372"/>
                </a:cubicBezTo>
                <a:cubicBezTo>
                  <a:pt x="240" y="372"/>
                  <a:pt x="266" y="389"/>
                  <a:pt x="275" y="416"/>
                </a:cubicBezTo>
                <a:cubicBezTo>
                  <a:pt x="293" y="407"/>
                  <a:pt x="310" y="407"/>
                  <a:pt x="319" y="398"/>
                </a:cubicBezTo>
                <a:cubicBezTo>
                  <a:pt x="310" y="372"/>
                  <a:pt x="319" y="345"/>
                  <a:pt x="337" y="328"/>
                </a:cubicBezTo>
                <a:cubicBezTo>
                  <a:pt x="354" y="310"/>
                  <a:pt x="372" y="301"/>
                  <a:pt x="408" y="310"/>
                </a:cubicBezTo>
                <a:cubicBezTo>
                  <a:pt x="408" y="292"/>
                  <a:pt x="416" y="283"/>
                  <a:pt x="416" y="265"/>
                </a:cubicBezTo>
                <a:cubicBezTo>
                  <a:pt x="399" y="256"/>
                  <a:pt x="381" y="230"/>
                  <a:pt x="381" y="203"/>
                </a:cubicBezTo>
                <a:close/>
                <a:moveTo>
                  <a:pt x="213" y="292"/>
                </a:moveTo>
                <a:lnTo>
                  <a:pt x="213" y="292"/>
                </a:lnTo>
                <a:cubicBezTo>
                  <a:pt x="160" y="292"/>
                  <a:pt x="125" y="256"/>
                  <a:pt x="125" y="203"/>
                </a:cubicBezTo>
                <a:cubicBezTo>
                  <a:pt x="125" y="159"/>
                  <a:pt x="160" y="115"/>
                  <a:pt x="213" y="115"/>
                </a:cubicBezTo>
                <a:cubicBezTo>
                  <a:pt x="266" y="115"/>
                  <a:pt x="301" y="159"/>
                  <a:pt x="301" y="203"/>
                </a:cubicBezTo>
                <a:cubicBezTo>
                  <a:pt x="301" y="256"/>
                  <a:pt x="266" y="292"/>
                  <a:pt x="213" y="29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 bIns="8573" lIns="17145" rIns="17145" tIns="8573" wrap="none"/>
          <a:p>
            <a:endParaRPr dirty="0" sz="900" lang="en-US"/>
          </a:p>
        </p:txBody>
      </p:sp>
      <p:sp>
        <p:nvSpPr>
          <p:cNvPr id="1048791" name="Freeform 116"/>
          <p:cNvSpPr>
            <a:spLocks noChangeArrowheads="1"/>
          </p:cNvSpPr>
          <p:nvPr/>
        </p:nvSpPr>
        <p:spPr bwMode="auto">
          <a:xfrm>
            <a:off x="7346522" y="3040873"/>
            <a:ext cx="368402" cy="380098"/>
          </a:xfrm>
          <a:custGeom>
            <a:avLst/>
            <a:gdLst>
              <a:gd name="T0" fmla="*/ 400 w 445"/>
              <a:gd name="T1" fmla="*/ 159 h 462"/>
              <a:gd name="T2" fmla="*/ 400 w 445"/>
              <a:gd name="T3" fmla="*/ 159 h 462"/>
              <a:gd name="T4" fmla="*/ 266 w 445"/>
              <a:gd name="T5" fmla="*/ 8 h 462"/>
              <a:gd name="T6" fmla="*/ 36 w 445"/>
              <a:gd name="T7" fmla="*/ 248 h 462"/>
              <a:gd name="T8" fmla="*/ 9 w 445"/>
              <a:gd name="T9" fmla="*/ 319 h 462"/>
              <a:gd name="T10" fmla="*/ 81 w 445"/>
              <a:gd name="T11" fmla="*/ 355 h 462"/>
              <a:gd name="T12" fmla="*/ 98 w 445"/>
              <a:gd name="T13" fmla="*/ 346 h 462"/>
              <a:gd name="T14" fmla="*/ 134 w 445"/>
              <a:gd name="T15" fmla="*/ 372 h 462"/>
              <a:gd name="T16" fmla="*/ 160 w 445"/>
              <a:gd name="T17" fmla="*/ 434 h 462"/>
              <a:gd name="T18" fmla="*/ 187 w 445"/>
              <a:gd name="T19" fmla="*/ 452 h 462"/>
              <a:gd name="T20" fmla="*/ 240 w 445"/>
              <a:gd name="T21" fmla="*/ 434 h 462"/>
              <a:gd name="T22" fmla="*/ 249 w 445"/>
              <a:gd name="T23" fmla="*/ 416 h 462"/>
              <a:gd name="T24" fmla="*/ 231 w 445"/>
              <a:gd name="T25" fmla="*/ 390 h 462"/>
              <a:gd name="T26" fmla="*/ 204 w 445"/>
              <a:gd name="T27" fmla="*/ 337 h 462"/>
              <a:gd name="T28" fmla="*/ 231 w 445"/>
              <a:gd name="T29" fmla="*/ 310 h 462"/>
              <a:gd name="T30" fmla="*/ 417 w 445"/>
              <a:gd name="T31" fmla="*/ 355 h 462"/>
              <a:gd name="T32" fmla="*/ 400 w 445"/>
              <a:gd name="T33" fmla="*/ 159 h 462"/>
              <a:gd name="T34" fmla="*/ 390 w 445"/>
              <a:gd name="T35" fmla="*/ 310 h 462"/>
              <a:gd name="T36" fmla="*/ 390 w 445"/>
              <a:gd name="T37" fmla="*/ 310 h 462"/>
              <a:gd name="T38" fmla="*/ 302 w 445"/>
              <a:gd name="T39" fmla="*/ 204 h 462"/>
              <a:gd name="T40" fmla="*/ 284 w 445"/>
              <a:gd name="T41" fmla="*/ 62 h 462"/>
              <a:gd name="T42" fmla="*/ 364 w 445"/>
              <a:gd name="T43" fmla="*/ 177 h 462"/>
              <a:gd name="T44" fmla="*/ 390 w 445"/>
              <a:gd name="T45" fmla="*/ 310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45" h="462">
                <a:moveTo>
                  <a:pt x="400" y="159"/>
                </a:moveTo>
                <a:lnTo>
                  <a:pt x="400" y="159"/>
                </a:lnTo>
                <a:cubicBezTo>
                  <a:pt x="364" y="71"/>
                  <a:pt x="302" y="0"/>
                  <a:pt x="266" y="8"/>
                </a:cubicBezTo>
                <a:cubicBezTo>
                  <a:pt x="213" y="36"/>
                  <a:pt x="302" y="142"/>
                  <a:pt x="36" y="248"/>
                </a:cubicBezTo>
                <a:cubicBezTo>
                  <a:pt x="9" y="257"/>
                  <a:pt x="0" y="292"/>
                  <a:pt x="9" y="319"/>
                </a:cubicBezTo>
                <a:cubicBezTo>
                  <a:pt x="18" y="337"/>
                  <a:pt x="53" y="363"/>
                  <a:pt x="81" y="355"/>
                </a:cubicBezTo>
                <a:lnTo>
                  <a:pt x="98" y="346"/>
                </a:lnTo>
                <a:cubicBezTo>
                  <a:pt x="116" y="372"/>
                  <a:pt x="134" y="355"/>
                  <a:pt x="134" y="372"/>
                </a:cubicBezTo>
                <a:cubicBezTo>
                  <a:pt x="143" y="390"/>
                  <a:pt x="160" y="425"/>
                  <a:pt x="160" y="434"/>
                </a:cubicBezTo>
                <a:cubicBezTo>
                  <a:pt x="169" y="443"/>
                  <a:pt x="178" y="461"/>
                  <a:pt x="187" y="452"/>
                </a:cubicBezTo>
                <a:cubicBezTo>
                  <a:pt x="196" y="452"/>
                  <a:pt x="231" y="443"/>
                  <a:pt x="240" y="434"/>
                </a:cubicBezTo>
                <a:cubicBezTo>
                  <a:pt x="257" y="434"/>
                  <a:pt x="257" y="425"/>
                  <a:pt x="249" y="416"/>
                </a:cubicBezTo>
                <a:cubicBezTo>
                  <a:pt x="249" y="408"/>
                  <a:pt x="231" y="399"/>
                  <a:pt x="231" y="390"/>
                </a:cubicBezTo>
                <a:cubicBezTo>
                  <a:pt x="222" y="381"/>
                  <a:pt x="213" y="346"/>
                  <a:pt x="204" y="337"/>
                </a:cubicBezTo>
                <a:cubicBezTo>
                  <a:pt x="196" y="328"/>
                  <a:pt x="213" y="310"/>
                  <a:pt x="231" y="310"/>
                </a:cubicBezTo>
                <a:cubicBezTo>
                  <a:pt x="355" y="302"/>
                  <a:pt x="373" y="372"/>
                  <a:pt x="417" y="355"/>
                </a:cubicBezTo>
                <a:cubicBezTo>
                  <a:pt x="444" y="346"/>
                  <a:pt x="444" y="248"/>
                  <a:pt x="400" y="159"/>
                </a:cubicBezTo>
                <a:close/>
                <a:moveTo>
                  <a:pt x="390" y="310"/>
                </a:moveTo>
                <a:lnTo>
                  <a:pt x="390" y="310"/>
                </a:lnTo>
                <a:cubicBezTo>
                  <a:pt x="381" y="310"/>
                  <a:pt x="328" y="275"/>
                  <a:pt x="302" y="204"/>
                </a:cubicBezTo>
                <a:cubicBezTo>
                  <a:pt x="275" y="133"/>
                  <a:pt x="275" y="62"/>
                  <a:pt x="284" y="62"/>
                </a:cubicBezTo>
                <a:cubicBezTo>
                  <a:pt x="293" y="62"/>
                  <a:pt x="337" y="106"/>
                  <a:pt x="364" y="177"/>
                </a:cubicBezTo>
                <a:cubicBezTo>
                  <a:pt x="400" y="248"/>
                  <a:pt x="390" y="302"/>
                  <a:pt x="390" y="31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 bIns="8573" lIns="17145" rIns="17145" tIns="8573" wrap="none"/>
          <a:p>
            <a:endParaRPr dirty="0" sz="900" lang="en-US"/>
          </a:p>
        </p:txBody>
      </p:sp>
      <p:grpSp>
        <p:nvGrpSpPr>
          <p:cNvPr id="91" name="组合 37"/>
          <p:cNvGrpSpPr/>
          <p:nvPr/>
        </p:nvGrpSpPr>
        <p:grpSpPr>
          <a:xfrm>
            <a:off x="8965666" y="2824845"/>
            <a:ext cx="2801722" cy="790571"/>
            <a:chOff x="1626835" y="2349127"/>
            <a:chExt cx="2492110" cy="703207"/>
          </a:xfrm>
        </p:grpSpPr>
        <p:sp>
          <p:nvSpPr>
            <p:cNvPr id="1048792" name="文本框 38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793" name="文本框 39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92" name="组合 40"/>
          <p:cNvGrpSpPr/>
          <p:nvPr/>
        </p:nvGrpSpPr>
        <p:grpSpPr>
          <a:xfrm>
            <a:off x="416094" y="4686590"/>
            <a:ext cx="2801722" cy="790571"/>
            <a:chOff x="1626835" y="2349127"/>
            <a:chExt cx="2492110" cy="703207"/>
          </a:xfrm>
        </p:grpSpPr>
        <p:sp>
          <p:nvSpPr>
            <p:cNvPr id="1048794" name="文本框 41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795" name="文本框 42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93" name="组合 43"/>
          <p:cNvGrpSpPr/>
          <p:nvPr/>
        </p:nvGrpSpPr>
        <p:grpSpPr>
          <a:xfrm>
            <a:off x="416094" y="2850248"/>
            <a:ext cx="2801722" cy="790571"/>
            <a:chOff x="1626835" y="2349127"/>
            <a:chExt cx="2492110" cy="703207"/>
          </a:xfrm>
        </p:grpSpPr>
        <p:sp>
          <p:nvSpPr>
            <p:cNvPr id="1048796" name="文本框 44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797" name="文本框 45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94" name="组合 46"/>
          <p:cNvGrpSpPr/>
          <p:nvPr/>
        </p:nvGrpSpPr>
        <p:grpSpPr>
          <a:xfrm>
            <a:off x="8968661" y="4658030"/>
            <a:ext cx="2801722" cy="790571"/>
            <a:chOff x="1626835" y="2349127"/>
            <a:chExt cx="2492110" cy="703207"/>
          </a:xfrm>
        </p:grpSpPr>
        <p:sp>
          <p:nvSpPr>
            <p:cNvPr id="1048798" name="文本框 47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799" name="文本框 48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sp>
        <p:nvSpPr>
          <p:cNvPr id="1048800" name="文本框 49"/>
          <p:cNvSpPr txBox="1"/>
          <p:nvPr/>
        </p:nvSpPr>
        <p:spPr>
          <a:xfrm>
            <a:off x="3634203" y="701750"/>
            <a:ext cx="4094481" cy="447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800" lang="en-US">
                <a:solidFill>
                  <a:srgbClr val="EA668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Please enter </a:t>
            </a:r>
            <a:r>
              <a:rPr altLang="zh-CN" b="1" dirty="0" sz="2800" lang="en-US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title content here</a:t>
            </a:r>
            <a:endParaRPr altLang="en-US" b="1" dirty="0" sz="2800" lang="zh-CN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fill="hold" id="1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500"/>
                            </p:stCondLst>
                            <p:childTnLst>
                              <p:par>
                                <p:cTn fill="hold" id="1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9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2000"/>
                            </p:stCondLst>
                            <p:childTnLst>
                              <p:par>
                                <p:cTn decel="100000" fill="hold" grpId="0" id="21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3"/>
                                        <p:tgtEl>
                                          <p:spTgt spid="1048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4"/>
                                        <p:tgtEl>
                                          <p:spTgt spid="1048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25"/>
                                        <p:tgtEl>
                                          <p:spTgt spid="104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2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>
            <a:off x="2137553" y="142182"/>
            <a:ext cx="1593199" cy="1561959"/>
          </a:xfrm>
          <a:prstGeom prst="rect"/>
        </p:spPr>
      </p:pic>
      <p:pic>
        <p:nvPicPr>
          <p:cNvPr id="2097193" name="图片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 flipH="1">
            <a:off x="8416433" y="142181"/>
            <a:ext cx="1593199" cy="1561959"/>
          </a:xfrm>
          <a:prstGeom prst="rect"/>
        </p:spPr>
      </p:pic>
      <p:pic>
        <p:nvPicPr>
          <p:cNvPr id="2097194" name="图片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V="1">
            <a:off x="-2748391" y="-45414"/>
            <a:ext cx="5086208" cy="1749554"/>
          </a:xfrm>
          <a:prstGeom prst="rect"/>
        </p:spPr>
      </p:pic>
      <p:pic>
        <p:nvPicPr>
          <p:cNvPr id="2097195" name="图片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H="1" flipV="1">
            <a:off x="9845944" y="48383"/>
            <a:ext cx="5086208" cy="1749554"/>
          </a:xfrm>
          <a:prstGeom prst="rect"/>
        </p:spPr>
      </p:pic>
      <p:sp>
        <p:nvSpPr>
          <p:cNvPr id="1048801" name="矩形 13"/>
          <p:cNvSpPr/>
          <p:nvPr/>
        </p:nvSpPr>
        <p:spPr>
          <a:xfrm>
            <a:off x="1587166" y="-1655254"/>
            <a:ext cx="894571" cy="1433015"/>
          </a:xfrm>
          <a:prstGeom prst="rect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02" name="矩形 14"/>
          <p:cNvSpPr/>
          <p:nvPr/>
        </p:nvSpPr>
        <p:spPr>
          <a:xfrm>
            <a:off x="2481737" y="-1655254"/>
            <a:ext cx="894571" cy="1433015"/>
          </a:xfrm>
          <a:prstGeom prst="rect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03" name="Freeform 6"/>
          <p:cNvSpPr/>
          <p:nvPr/>
        </p:nvSpPr>
        <p:spPr bwMode="auto">
          <a:xfrm rot="20700000">
            <a:off x="6145776" y="5545607"/>
            <a:ext cx="982174" cy="758685"/>
          </a:xfrm>
          <a:custGeom>
            <a:avLst/>
            <a:gdLst>
              <a:gd name="T0" fmla="*/ 24 w 392"/>
              <a:gd name="T1" fmla="*/ 38 h 303"/>
              <a:gd name="T2" fmla="*/ 1 w 392"/>
              <a:gd name="T3" fmla="*/ 274 h 303"/>
              <a:gd name="T4" fmla="*/ 18 w 392"/>
              <a:gd name="T5" fmla="*/ 290 h 303"/>
              <a:gd name="T6" fmla="*/ 378 w 392"/>
              <a:gd name="T7" fmla="*/ 253 h 303"/>
              <a:gd name="T8" fmla="*/ 387 w 392"/>
              <a:gd name="T9" fmla="*/ 235 h 303"/>
              <a:gd name="T10" fmla="*/ 305 w 392"/>
              <a:gd name="T11" fmla="*/ 8 h 303"/>
              <a:gd name="T12" fmla="*/ 292 w 392"/>
              <a:gd name="T13" fmla="*/ 2 h 303"/>
              <a:gd name="T14" fmla="*/ 41 w 392"/>
              <a:gd name="T15" fmla="*/ 25 h 303"/>
              <a:gd name="T16" fmla="*/ 24 w 392"/>
              <a:gd name="T17" fmla="*/ 38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2" h="303">
                <a:moveTo>
                  <a:pt x="24" y="38"/>
                </a:moveTo>
                <a:cubicBezTo>
                  <a:pt x="1" y="274"/>
                  <a:pt x="1" y="274"/>
                  <a:pt x="1" y="274"/>
                </a:cubicBezTo>
                <a:cubicBezTo>
                  <a:pt x="0" y="289"/>
                  <a:pt x="8" y="289"/>
                  <a:pt x="18" y="290"/>
                </a:cubicBezTo>
                <a:cubicBezTo>
                  <a:pt x="86" y="296"/>
                  <a:pt x="227" y="303"/>
                  <a:pt x="378" y="253"/>
                </a:cubicBezTo>
                <a:cubicBezTo>
                  <a:pt x="392" y="248"/>
                  <a:pt x="387" y="235"/>
                  <a:pt x="387" y="235"/>
                </a:cubicBezTo>
                <a:cubicBezTo>
                  <a:pt x="305" y="8"/>
                  <a:pt x="305" y="8"/>
                  <a:pt x="305" y="8"/>
                </a:cubicBezTo>
                <a:cubicBezTo>
                  <a:pt x="304" y="4"/>
                  <a:pt x="301" y="0"/>
                  <a:pt x="292" y="2"/>
                </a:cubicBezTo>
                <a:cubicBezTo>
                  <a:pt x="195" y="28"/>
                  <a:pt x="97" y="28"/>
                  <a:pt x="41" y="25"/>
                </a:cubicBezTo>
                <a:cubicBezTo>
                  <a:pt x="27" y="24"/>
                  <a:pt x="25" y="28"/>
                  <a:pt x="24" y="38"/>
                </a:cubicBezTo>
                <a:close/>
              </a:path>
            </a:pathLst>
          </a:custGeom>
          <a:solidFill>
            <a:srgbClr val="EA66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04" name="矩形 16"/>
          <p:cNvSpPr/>
          <p:nvPr/>
        </p:nvSpPr>
        <p:spPr>
          <a:xfrm>
            <a:off x="6178355" y="5744047"/>
            <a:ext cx="824783" cy="447040"/>
          </a:xfrm>
          <a:prstGeom prst="rect"/>
          <a:effectLst/>
        </p:spPr>
        <p:txBody>
          <a:bodyPr wrap="square">
            <a:spAutoFit/>
          </a:bodyPr>
          <a:p>
            <a:pPr algn="ctr"/>
            <a:r>
              <a:rPr altLang="zh-CN" dirty="0" sz="2800" lang="en-US" smtClean="0">
                <a:solidFill>
                  <a:srgbClr val="F2F2F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01</a:t>
            </a:r>
            <a:endParaRPr altLang="en-US" dirty="0" sz="2800" lang="zh-CN">
              <a:solidFill>
                <a:srgbClr val="F2F2F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05" name="Freeform 7"/>
          <p:cNvSpPr/>
          <p:nvPr/>
        </p:nvSpPr>
        <p:spPr bwMode="auto">
          <a:xfrm rot="20700000">
            <a:off x="7003551" y="4872993"/>
            <a:ext cx="1004229" cy="936593"/>
          </a:xfrm>
          <a:custGeom>
            <a:avLst/>
            <a:gdLst>
              <a:gd name="T0" fmla="*/ 387 w 401"/>
              <a:gd name="T1" fmla="*/ 147 h 374"/>
              <a:gd name="T2" fmla="*/ 206 w 401"/>
              <a:gd name="T3" fmla="*/ 8 h 374"/>
              <a:gd name="T4" fmla="*/ 184 w 401"/>
              <a:gd name="T5" fmla="*/ 10 h 374"/>
              <a:gd name="T6" fmla="*/ 14 w 401"/>
              <a:gd name="T7" fmla="*/ 132 h 374"/>
              <a:gd name="T8" fmla="*/ 5 w 401"/>
              <a:gd name="T9" fmla="*/ 157 h 374"/>
              <a:gd name="T10" fmla="*/ 107 w 401"/>
              <a:gd name="T11" fmla="*/ 364 h 374"/>
              <a:gd name="T12" fmla="*/ 134 w 401"/>
              <a:gd name="T13" fmla="*/ 369 h 374"/>
              <a:gd name="T14" fmla="*/ 368 w 401"/>
              <a:gd name="T15" fmla="*/ 202 h 374"/>
              <a:gd name="T16" fmla="*/ 391 w 401"/>
              <a:gd name="T17" fmla="*/ 178 h 374"/>
              <a:gd name="T18" fmla="*/ 387 w 401"/>
              <a:gd name="T19" fmla="*/ 147 h 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1" h="374">
                <a:moveTo>
                  <a:pt x="387" y="147"/>
                </a:moveTo>
                <a:cubicBezTo>
                  <a:pt x="206" y="8"/>
                  <a:pt x="206" y="8"/>
                  <a:pt x="206" y="8"/>
                </a:cubicBezTo>
                <a:cubicBezTo>
                  <a:pt x="200" y="4"/>
                  <a:pt x="193" y="0"/>
                  <a:pt x="184" y="10"/>
                </a:cubicBezTo>
                <a:cubicBezTo>
                  <a:pt x="130" y="66"/>
                  <a:pt x="74" y="102"/>
                  <a:pt x="14" y="132"/>
                </a:cubicBezTo>
                <a:cubicBezTo>
                  <a:pt x="0" y="140"/>
                  <a:pt x="0" y="145"/>
                  <a:pt x="5" y="157"/>
                </a:cubicBezTo>
                <a:cubicBezTo>
                  <a:pt x="107" y="364"/>
                  <a:pt x="107" y="364"/>
                  <a:pt x="107" y="364"/>
                </a:cubicBezTo>
                <a:cubicBezTo>
                  <a:pt x="110" y="371"/>
                  <a:pt x="120" y="374"/>
                  <a:pt x="134" y="369"/>
                </a:cubicBezTo>
                <a:cubicBezTo>
                  <a:pt x="224" y="330"/>
                  <a:pt x="301" y="270"/>
                  <a:pt x="368" y="202"/>
                </a:cubicBezTo>
                <a:cubicBezTo>
                  <a:pt x="376" y="194"/>
                  <a:pt x="383" y="186"/>
                  <a:pt x="391" y="178"/>
                </a:cubicBezTo>
                <a:cubicBezTo>
                  <a:pt x="401" y="166"/>
                  <a:pt x="398" y="156"/>
                  <a:pt x="387" y="147"/>
                </a:cubicBezTo>
                <a:close/>
              </a:path>
            </a:pathLst>
          </a:custGeom>
          <a:solidFill>
            <a:srgbClr val="8B91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06" name="矩形 18"/>
          <p:cNvSpPr/>
          <p:nvPr/>
        </p:nvSpPr>
        <p:spPr>
          <a:xfrm>
            <a:off x="7067079" y="5134906"/>
            <a:ext cx="824783" cy="447040"/>
          </a:xfrm>
          <a:prstGeom prst="rect"/>
          <a:effectLst/>
        </p:spPr>
        <p:txBody>
          <a:bodyPr wrap="square">
            <a:spAutoFit/>
          </a:bodyPr>
          <a:p>
            <a:pPr algn="ctr"/>
            <a:r>
              <a:rPr altLang="zh-CN" dirty="0" sz="2800" lang="en-US" smtClean="0">
                <a:solidFill>
                  <a:srgbClr val="F2F2F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02</a:t>
            </a:r>
            <a:endParaRPr altLang="en-US" dirty="0" sz="2800" lang="zh-CN">
              <a:solidFill>
                <a:srgbClr val="F2F2F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07" name="Freeform 5"/>
          <p:cNvSpPr/>
          <p:nvPr/>
        </p:nvSpPr>
        <p:spPr bwMode="auto">
          <a:xfrm rot="20700000">
            <a:off x="7188593" y="3021392"/>
            <a:ext cx="1271827" cy="1861425"/>
          </a:xfrm>
          <a:custGeom>
            <a:avLst/>
            <a:gdLst>
              <a:gd name="T0" fmla="*/ 400 w 508"/>
              <a:gd name="T1" fmla="*/ 472 h 743"/>
              <a:gd name="T2" fmla="*/ 489 w 508"/>
              <a:gd name="T3" fmla="*/ 491 h 743"/>
              <a:gd name="T4" fmla="*/ 503 w 508"/>
              <a:gd name="T5" fmla="*/ 477 h 743"/>
              <a:gd name="T6" fmla="*/ 430 w 508"/>
              <a:gd name="T7" fmla="*/ 246 h 743"/>
              <a:gd name="T8" fmla="*/ 359 w 508"/>
              <a:gd name="T9" fmla="*/ 23 h 743"/>
              <a:gd name="T10" fmla="*/ 330 w 508"/>
              <a:gd name="T11" fmla="*/ 19 h 743"/>
              <a:gd name="T12" fmla="*/ 174 w 508"/>
              <a:gd name="T13" fmla="*/ 190 h 743"/>
              <a:gd name="T14" fmla="*/ 13 w 508"/>
              <a:gd name="T15" fmla="*/ 365 h 743"/>
              <a:gd name="T16" fmla="*/ 16 w 508"/>
              <a:gd name="T17" fmla="*/ 387 h 743"/>
              <a:gd name="T18" fmla="*/ 125 w 508"/>
              <a:gd name="T19" fmla="*/ 411 h 743"/>
              <a:gd name="T20" fmla="*/ 55 w 508"/>
              <a:gd name="T21" fmla="*/ 607 h 743"/>
              <a:gd name="T22" fmla="*/ 62 w 508"/>
              <a:gd name="T23" fmla="*/ 630 h 743"/>
              <a:gd name="T24" fmla="*/ 266 w 508"/>
              <a:gd name="T25" fmla="*/ 734 h 743"/>
              <a:gd name="T26" fmla="*/ 294 w 508"/>
              <a:gd name="T27" fmla="*/ 726 h 743"/>
              <a:gd name="T28" fmla="*/ 382 w 508"/>
              <a:gd name="T29" fmla="*/ 483 h 743"/>
              <a:gd name="T30" fmla="*/ 385 w 508"/>
              <a:gd name="T31" fmla="*/ 469 h 743"/>
              <a:gd name="T32" fmla="*/ 400 w 508"/>
              <a:gd name="T33" fmla="*/ 472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08" h="743">
                <a:moveTo>
                  <a:pt x="400" y="472"/>
                </a:moveTo>
                <a:cubicBezTo>
                  <a:pt x="489" y="491"/>
                  <a:pt x="489" y="491"/>
                  <a:pt x="489" y="491"/>
                </a:cubicBezTo>
                <a:cubicBezTo>
                  <a:pt x="506" y="496"/>
                  <a:pt x="508" y="494"/>
                  <a:pt x="503" y="477"/>
                </a:cubicBezTo>
                <a:cubicBezTo>
                  <a:pt x="430" y="246"/>
                  <a:pt x="430" y="246"/>
                  <a:pt x="430" y="246"/>
                </a:cubicBezTo>
                <a:cubicBezTo>
                  <a:pt x="359" y="23"/>
                  <a:pt x="359" y="23"/>
                  <a:pt x="359" y="23"/>
                </a:cubicBezTo>
                <a:cubicBezTo>
                  <a:pt x="352" y="0"/>
                  <a:pt x="338" y="9"/>
                  <a:pt x="330" y="19"/>
                </a:cubicBezTo>
                <a:cubicBezTo>
                  <a:pt x="174" y="190"/>
                  <a:pt x="174" y="190"/>
                  <a:pt x="174" y="190"/>
                </a:cubicBezTo>
                <a:cubicBezTo>
                  <a:pt x="13" y="365"/>
                  <a:pt x="13" y="365"/>
                  <a:pt x="13" y="365"/>
                </a:cubicBezTo>
                <a:cubicBezTo>
                  <a:pt x="0" y="378"/>
                  <a:pt x="2" y="385"/>
                  <a:pt x="16" y="387"/>
                </a:cubicBezTo>
                <a:cubicBezTo>
                  <a:pt x="125" y="411"/>
                  <a:pt x="125" y="411"/>
                  <a:pt x="125" y="411"/>
                </a:cubicBezTo>
                <a:cubicBezTo>
                  <a:pt x="109" y="485"/>
                  <a:pt x="84" y="553"/>
                  <a:pt x="55" y="607"/>
                </a:cubicBezTo>
                <a:cubicBezTo>
                  <a:pt x="50" y="618"/>
                  <a:pt x="53" y="623"/>
                  <a:pt x="62" y="630"/>
                </a:cubicBezTo>
                <a:cubicBezTo>
                  <a:pt x="266" y="734"/>
                  <a:pt x="266" y="734"/>
                  <a:pt x="266" y="734"/>
                </a:cubicBezTo>
                <a:cubicBezTo>
                  <a:pt x="282" y="741"/>
                  <a:pt x="285" y="743"/>
                  <a:pt x="294" y="726"/>
                </a:cubicBezTo>
                <a:cubicBezTo>
                  <a:pt x="333" y="650"/>
                  <a:pt x="362" y="573"/>
                  <a:pt x="382" y="483"/>
                </a:cubicBezTo>
                <a:cubicBezTo>
                  <a:pt x="385" y="469"/>
                  <a:pt x="385" y="469"/>
                  <a:pt x="385" y="469"/>
                </a:cubicBezTo>
                <a:lnTo>
                  <a:pt x="400" y="472"/>
                </a:lnTo>
                <a:close/>
              </a:path>
            </a:pathLst>
          </a:custGeom>
          <a:solidFill>
            <a:srgbClr val="EA66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08" name="矩形 20"/>
          <p:cNvSpPr/>
          <p:nvPr/>
        </p:nvSpPr>
        <p:spPr>
          <a:xfrm>
            <a:off x="7479471" y="3789862"/>
            <a:ext cx="824783" cy="447040"/>
          </a:xfrm>
          <a:prstGeom prst="rect"/>
          <a:effectLst/>
        </p:spPr>
        <p:txBody>
          <a:bodyPr wrap="square">
            <a:spAutoFit/>
          </a:bodyPr>
          <a:p>
            <a:pPr algn="ctr"/>
            <a:r>
              <a:rPr altLang="zh-CN" dirty="0" sz="2800" lang="en-US" smtClean="0">
                <a:solidFill>
                  <a:srgbClr val="F2F2F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03</a:t>
            </a:r>
            <a:endParaRPr altLang="en-US" dirty="0" sz="2800" lang="zh-CN">
              <a:solidFill>
                <a:srgbClr val="F2F2F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09" name="Freeform 9"/>
          <p:cNvSpPr/>
          <p:nvPr/>
        </p:nvSpPr>
        <p:spPr bwMode="auto">
          <a:xfrm rot="20700000">
            <a:off x="4932678" y="2312228"/>
            <a:ext cx="979233" cy="761626"/>
          </a:xfrm>
          <a:custGeom>
            <a:avLst/>
            <a:gdLst>
              <a:gd name="T0" fmla="*/ 373 w 391"/>
              <a:gd name="T1" fmla="*/ 260 h 304"/>
              <a:gd name="T2" fmla="*/ 390 w 391"/>
              <a:gd name="T3" fmla="*/ 24 h 304"/>
              <a:gd name="T4" fmla="*/ 373 w 391"/>
              <a:gd name="T5" fmla="*/ 8 h 304"/>
              <a:gd name="T6" fmla="*/ 14 w 391"/>
              <a:gd name="T7" fmla="*/ 53 h 304"/>
              <a:gd name="T8" fmla="*/ 6 w 391"/>
              <a:gd name="T9" fmla="*/ 71 h 304"/>
              <a:gd name="T10" fmla="*/ 92 w 391"/>
              <a:gd name="T11" fmla="*/ 297 h 304"/>
              <a:gd name="T12" fmla="*/ 105 w 391"/>
              <a:gd name="T13" fmla="*/ 302 h 304"/>
              <a:gd name="T14" fmla="*/ 357 w 391"/>
              <a:gd name="T15" fmla="*/ 273 h 304"/>
              <a:gd name="T16" fmla="*/ 373 w 391"/>
              <a:gd name="T17" fmla="*/ 260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1" h="304">
                <a:moveTo>
                  <a:pt x="373" y="260"/>
                </a:moveTo>
                <a:cubicBezTo>
                  <a:pt x="390" y="24"/>
                  <a:pt x="390" y="24"/>
                  <a:pt x="390" y="24"/>
                </a:cubicBezTo>
                <a:cubicBezTo>
                  <a:pt x="391" y="9"/>
                  <a:pt x="384" y="9"/>
                  <a:pt x="373" y="8"/>
                </a:cubicBezTo>
                <a:cubicBezTo>
                  <a:pt x="305" y="3"/>
                  <a:pt x="164" y="0"/>
                  <a:pt x="14" y="53"/>
                </a:cubicBezTo>
                <a:cubicBezTo>
                  <a:pt x="0" y="58"/>
                  <a:pt x="6" y="71"/>
                  <a:pt x="6" y="71"/>
                </a:cubicBezTo>
                <a:cubicBezTo>
                  <a:pt x="92" y="297"/>
                  <a:pt x="92" y="297"/>
                  <a:pt x="92" y="297"/>
                </a:cubicBezTo>
                <a:cubicBezTo>
                  <a:pt x="94" y="301"/>
                  <a:pt x="97" y="304"/>
                  <a:pt x="105" y="302"/>
                </a:cubicBezTo>
                <a:cubicBezTo>
                  <a:pt x="203" y="274"/>
                  <a:pt x="300" y="271"/>
                  <a:pt x="357" y="273"/>
                </a:cubicBezTo>
                <a:cubicBezTo>
                  <a:pt x="370" y="274"/>
                  <a:pt x="372" y="270"/>
                  <a:pt x="373" y="260"/>
                </a:cubicBezTo>
                <a:close/>
              </a:path>
            </a:pathLst>
          </a:custGeom>
          <a:solidFill>
            <a:srgbClr val="EA66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10" name="矩形 22"/>
          <p:cNvSpPr/>
          <p:nvPr/>
        </p:nvSpPr>
        <p:spPr>
          <a:xfrm>
            <a:off x="5060571" y="2454295"/>
            <a:ext cx="824783" cy="447040"/>
          </a:xfrm>
          <a:prstGeom prst="rect"/>
          <a:effectLst/>
        </p:spPr>
        <p:txBody>
          <a:bodyPr wrap="square">
            <a:spAutoFit/>
          </a:bodyPr>
          <a:p>
            <a:pPr algn="ctr"/>
            <a:r>
              <a:rPr altLang="zh-CN" dirty="0" sz="2800" lang="en-US" smtClean="0">
                <a:solidFill>
                  <a:srgbClr val="F2F2F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04</a:t>
            </a:r>
            <a:endParaRPr altLang="en-US" dirty="0" sz="2800" lang="zh-CN">
              <a:solidFill>
                <a:srgbClr val="F2F2F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11" name="Freeform 10"/>
          <p:cNvSpPr/>
          <p:nvPr/>
        </p:nvSpPr>
        <p:spPr bwMode="auto">
          <a:xfrm rot="20700000">
            <a:off x="4071326" y="2817963"/>
            <a:ext cx="1007170" cy="941005"/>
          </a:xfrm>
          <a:custGeom>
            <a:avLst/>
            <a:gdLst>
              <a:gd name="T0" fmla="*/ 14 w 402"/>
              <a:gd name="T1" fmla="*/ 233 h 376"/>
              <a:gd name="T2" fmla="*/ 198 w 402"/>
              <a:gd name="T3" fmla="*/ 367 h 376"/>
              <a:gd name="T4" fmla="*/ 221 w 402"/>
              <a:gd name="T5" fmla="*/ 366 h 376"/>
              <a:gd name="T6" fmla="*/ 387 w 402"/>
              <a:gd name="T7" fmla="*/ 239 h 376"/>
              <a:gd name="T8" fmla="*/ 396 w 402"/>
              <a:gd name="T9" fmla="*/ 214 h 376"/>
              <a:gd name="T10" fmla="*/ 290 w 402"/>
              <a:gd name="T11" fmla="*/ 10 h 376"/>
              <a:gd name="T12" fmla="*/ 263 w 402"/>
              <a:gd name="T13" fmla="*/ 6 h 376"/>
              <a:gd name="T14" fmla="*/ 32 w 402"/>
              <a:gd name="T15" fmla="*/ 178 h 376"/>
              <a:gd name="T16" fmla="*/ 10 w 402"/>
              <a:gd name="T17" fmla="*/ 202 h 376"/>
              <a:gd name="T18" fmla="*/ 14 w 402"/>
              <a:gd name="T19" fmla="*/ 233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2" h="376">
                <a:moveTo>
                  <a:pt x="14" y="233"/>
                </a:moveTo>
                <a:cubicBezTo>
                  <a:pt x="198" y="367"/>
                  <a:pt x="198" y="367"/>
                  <a:pt x="198" y="367"/>
                </a:cubicBezTo>
                <a:cubicBezTo>
                  <a:pt x="204" y="372"/>
                  <a:pt x="212" y="376"/>
                  <a:pt x="221" y="366"/>
                </a:cubicBezTo>
                <a:cubicBezTo>
                  <a:pt x="273" y="309"/>
                  <a:pt x="329" y="271"/>
                  <a:pt x="387" y="239"/>
                </a:cubicBezTo>
                <a:cubicBezTo>
                  <a:pt x="401" y="232"/>
                  <a:pt x="402" y="226"/>
                  <a:pt x="396" y="214"/>
                </a:cubicBezTo>
                <a:cubicBezTo>
                  <a:pt x="290" y="10"/>
                  <a:pt x="290" y="10"/>
                  <a:pt x="290" y="10"/>
                </a:cubicBezTo>
                <a:cubicBezTo>
                  <a:pt x="286" y="3"/>
                  <a:pt x="276" y="0"/>
                  <a:pt x="263" y="6"/>
                </a:cubicBezTo>
                <a:cubicBezTo>
                  <a:pt x="174" y="47"/>
                  <a:pt x="98" y="108"/>
                  <a:pt x="32" y="178"/>
                </a:cubicBezTo>
                <a:cubicBezTo>
                  <a:pt x="25" y="186"/>
                  <a:pt x="17" y="194"/>
                  <a:pt x="10" y="202"/>
                </a:cubicBezTo>
                <a:cubicBezTo>
                  <a:pt x="0" y="214"/>
                  <a:pt x="3" y="225"/>
                  <a:pt x="14" y="233"/>
                </a:cubicBezTo>
                <a:close/>
              </a:path>
            </a:pathLst>
          </a:custGeom>
          <a:solidFill>
            <a:srgbClr val="8B91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12" name="矩形 24"/>
          <p:cNvSpPr/>
          <p:nvPr/>
        </p:nvSpPr>
        <p:spPr>
          <a:xfrm>
            <a:off x="4179446" y="3102874"/>
            <a:ext cx="824784" cy="447041"/>
          </a:xfrm>
          <a:prstGeom prst="rect"/>
          <a:effectLst/>
        </p:spPr>
        <p:txBody>
          <a:bodyPr wrap="square">
            <a:spAutoFit/>
          </a:bodyPr>
          <a:p>
            <a:pPr algn="ctr"/>
            <a:r>
              <a:rPr altLang="zh-CN" dirty="0" sz="2800" lang="en-US" smtClean="0">
                <a:solidFill>
                  <a:srgbClr val="F2F2F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05</a:t>
            </a:r>
            <a:endParaRPr altLang="en-US" dirty="0" sz="2800" lang="zh-CN">
              <a:solidFill>
                <a:srgbClr val="F2F2F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13" name="Freeform 11"/>
          <p:cNvSpPr/>
          <p:nvPr/>
        </p:nvSpPr>
        <p:spPr bwMode="auto">
          <a:xfrm rot="20700000">
            <a:off x="3726998" y="3778290"/>
            <a:ext cx="1285060" cy="1867307"/>
          </a:xfrm>
          <a:custGeom>
            <a:avLst/>
            <a:gdLst>
              <a:gd name="T0" fmla="*/ 109 w 513"/>
              <a:gd name="T1" fmla="*/ 277 h 745"/>
              <a:gd name="T2" fmla="*/ 19 w 513"/>
              <a:gd name="T3" fmla="*/ 262 h 745"/>
              <a:gd name="T4" fmla="*/ 5 w 513"/>
              <a:gd name="T5" fmla="*/ 277 h 745"/>
              <a:gd name="T6" fmla="*/ 92 w 513"/>
              <a:gd name="T7" fmla="*/ 504 h 745"/>
              <a:gd name="T8" fmla="*/ 175 w 513"/>
              <a:gd name="T9" fmla="*/ 722 h 745"/>
              <a:gd name="T10" fmla="*/ 204 w 513"/>
              <a:gd name="T11" fmla="*/ 725 h 745"/>
              <a:gd name="T12" fmla="*/ 351 w 513"/>
              <a:gd name="T13" fmla="*/ 546 h 745"/>
              <a:gd name="T14" fmla="*/ 500 w 513"/>
              <a:gd name="T15" fmla="*/ 362 h 745"/>
              <a:gd name="T16" fmla="*/ 497 w 513"/>
              <a:gd name="T17" fmla="*/ 339 h 745"/>
              <a:gd name="T18" fmla="*/ 387 w 513"/>
              <a:gd name="T19" fmla="*/ 321 h 745"/>
              <a:gd name="T20" fmla="*/ 445 w 513"/>
              <a:gd name="T21" fmla="*/ 122 h 745"/>
              <a:gd name="T22" fmla="*/ 437 w 513"/>
              <a:gd name="T23" fmla="*/ 100 h 745"/>
              <a:gd name="T24" fmla="*/ 227 w 513"/>
              <a:gd name="T25" fmla="*/ 8 h 745"/>
              <a:gd name="T26" fmla="*/ 200 w 513"/>
              <a:gd name="T27" fmla="*/ 17 h 745"/>
              <a:gd name="T28" fmla="*/ 126 w 513"/>
              <a:gd name="T29" fmla="*/ 264 h 745"/>
              <a:gd name="T30" fmla="*/ 124 w 513"/>
              <a:gd name="T31" fmla="*/ 279 h 745"/>
              <a:gd name="T32" fmla="*/ 109 w 513"/>
              <a:gd name="T33" fmla="*/ 277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13" h="745">
                <a:moveTo>
                  <a:pt x="109" y="277"/>
                </a:moveTo>
                <a:cubicBezTo>
                  <a:pt x="19" y="262"/>
                  <a:pt x="19" y="262"/>
                  <a:pt x="19" y="262"/>
                </a:cubicBezTo>
                <a:cubicBezTo>
                  <a:pt x="1" y="259"/>
                  <a:pt x="0" y="261"/>
                  <a:pt x="5" y="277"/>
                </a:cubicBezTo>
                <a:cubicBezTo>
                  <a:pt x="92" y="504"/>
                  <a:pt x="92" y="504"/>
                  <a:pt x="92" y="504"/>
                </a:cubicBezTo>
                <a:cubicBezTo>
                  <a:pt x="175" y="722"/>
                  <a:pt x="175" y="722"/>
                  <a:pt x="175" y="722"/>
                </a:cubicBezTo>
                <a:cubicBezTo>
                  <a:pt x="184" y="745"/>
                  <a:pt x="197" y="735"/>
                  <a:pt x="204" y="725"/>
                </a:cubicBezTo>
                <a:cubicBezTo>
                  <a:pt x="351" y="546"/>
                  <a:pt x="351" y="546"/>
                  <a:pt x="351" y="546"/>
                </a:cubicBezTo>
                <a:cubicBezTo>
                  <a:pt x="500" y="362"/>
                  <a:pt x="500" y="362"/>
                  <a:pt x="500" y="362"/>
                </a:cubicBezTo>
                <a:cubicBezTo>
                  <a:pt x="513" y="347"/>
                  <a:pt x="511" y="341"/>
                  <a:pt x="497" y="339"/>
                </a:cubicBezTo>
                <a:cubicBezTo>
                  <a:pt x="387" y="321"/>
                  <a:pt x="387" y="321"/>
                  <a:pt x="387" y="321"/>
                </a:cubicBezTo>
                <a:cubicBezTo>
                  <a:pt x="398" y="247"/>
                  <a:pt x="420" y="178"/>
                  <a:pt x="445" y="122"/>
                </a:cubicBezTo>
                <a:cubicBezTo>
                  <a:pt x="450" y="111"/>
                  <a:pt x="447" y="106"/>
                  <a:pt x="437" y="100"/>
                </a:cubicBezTo>
                <a:cubicBezTo>
                  <a:pt x="227" y="8"/>
                  <a:pt x="227" y="8"/>
                  <a:pt x="227" y="8"/>
                </a:cubicBezTo>
                <a:cubicBezTo>
                  <a:pt x="211" y="1"/>
                  <a:pt x="208" y="0"/>
                  <a:pt x="200" y="17"/>
                </a:cubicBezTo>
                <a:cubicBezTo>
                  <a:pt x="165" y="95"/>
                  <a:pt x="141" y="174"/>
                  <a:pt x="126" y="264"/>
                </a:cubicBezTo>
                <a:cubicBezTo>
                  <a:pt x="124" y="279"/>
                  <a:pt x="124" y="279"/>
                  <a:pt x="124" y="279"/>
                </a:cubicBezTo>
                <a:lnTo>
                  <a:pt x="109" y="277"/>
                </a:lnTo>
                <a:close/>
              </a:path>
            </a:pathLst>
          </a:custGeom>
          <a:solidFill>
            <a:srgbClr val="EA66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14" name="矩形 26"/>
          <p:cNvSpPr/>
          <p:nvPr/>
        </p:nvSpPr>
        <p:spPr>
          <a:xfrm>
            <a:off x="3912206" y="4548941"/>
            <a:ext cx="824784" cy="447040"/>
          </a:xfrm>
          <a:prstGeom prst="rect"/>
          <a:effectLst/>
        </p:spPr>
        <p:txBody>
          <a:bodyPr wrap="square">
            <a:spAutoFit/>
          </a:bodyPr>
          <a:p>
            <a:pPr algn="ctr"/>
            <a:r>
              <a:rPr altLang="zh-CN" dirty="0" sz="2800" lang="en-US" smtClean="0">
                <a:solidFill>
                  <a:srgbClr val="F2F2F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06</a:t>
            </a:r>
            <a:endParaRPr altLang="en-US" dirty="0" sz="2800" lang="zh-CN">
              <a:solidFill>
                <a:srgbClr val="F2F2F2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15" name="Oval 8"/>
          <p:cNvSpPr>
            <a:spLocks noChangeArrowheads="1"/>
          </p:cNvSpPr>
          <p:nvPr/>
        </p:nvSpPr>
        <p:spPr bwMode="auto">
          <a:xfrm rot="20700000">
            <a:off x="5247109" y="3463221"/>
            <a:ext cx="1659992" cy="1659991"/>
          </a:xfrm>
          <a:prstGeom prst="ellipse"/>
          <a:solidFill>
            <a:srgbClr val="8B9190"/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schemeClr val="lt1"/>
              </a:solidFill>
            </a:endParaRPr>
          </a:p>
        </p:txBody>
      </p:sp>
      <p:sp>
        <p:nvSpPr>
          <p:cNvPr id="1048816" name="Freeform 22"/>
          <p:cNvSpPr>
            <a:spLocks noEditPoints="1"/>
          </p:cNvSpPr>
          <p:nvPr/>
        </p:nvSpPr>
        <p:spPr bwMode="auto">
          <a:xfrm>
            <a:off x="5799120" y="3919753"/>
            <a:ext cx="563853" cy="662156"/>
          </a:xfrm>
          <a:custGeom>
            <a:avLst/>
            <a:gdLst>
              <a:gd name="T0" fmla="*/ 90 w 641"/>
              <a:gd name="T1" fmla="*/ 424 h 748"/>
              <a:gd name="T2" fmla="*/ 158 w 641"/>
              <a:gd name="T3" fmla="*/ 424 h 748"/>
              <a:gd name="T4" fmla="*/ 205 w 641"/>
              <a:gd name="T5" fmla="*/ 408 h 748"/>
              <a:gd name="T6" fmla="*/ 291 w 641"/>
              <a:gd name="T7" fmla="*/ 588 h 748"/>
              <a:gd name="T8" fmla="*/ 312 w 641"/>
              <a:gd name="T9" fmla="*/ 475 h 748"/>
              <a:gd name="T10" fmla="*/ 297 w 641"/>
              <a:gd name="T11" fmla="*/ 468 h 748"/>
              <a:gd name="T12" fmla="*/ 298 w 641"/>
              <a:gd name="T13" fmla="*/ 452 h 748"/>
              <a:gd name="T14" fmla="*/ 360 w 641"/>
              <a:gd name="T15" fmla="*/ 452 h 748"/>
              <a:gd name="T16" fmla="*/ 360 w 641"/>
              <a:gd name="T17" fmla="*/ 468 h 748"/>
              <a:gd name="T18" fmla="*/ 346 w 641"/>
              <a:gd name="T19" fmla="*/ 475 h 748"/>
              <a:gd name="T20" fmla="*/ 365 w 641"/>
              <a:gd name="T21" fmla="*/ 583 h 748"/>
              <a:gd name="T22" fmla="*/ 439 w 641"/>
              <a:gd name="T23" fmla="*/ 415 h 748"/>
              <a:gd name="T24" fmla="*/ 482 w 641"/>
              <a:gd name="T25" fmla="*/ 420 h 748"/>
              <a:gd name="T26" fmla="*/ 545 w 641"/>
              <a:gd name="T27" fmla="*/ 420 h 748"/>
              <a:gd name="T28" fmla="*/ 632 w 641"/>
              <a:gd name="T29" fmla="*/ 691 h 748"/>
              <a:gd name="T30" fmla="*/ 544 w 641"/>
              <a:gd name="T31" fmla="*/ 722 h 748"/>
              <a:gd name="T32" fmla="*/ 532 w 641"/>
              <a:gd name="T33" fmla="*/ 681 h 748"/>
              <a:gd name="T34" fmla="*/ 504 w 641"/>
              <a:gd name="T35" fmla="*/ 729 h 748"/>
              <a:gd name="T36" fmla="*/ 123 w 641"/>
              <a:gd name="T37" fmla="*/ 731 h 748"/>
              <a:gd name="T38" fmla="*/ 94 w 641"/>
              <a:gd name="T39" fmla="*/ 681 h 748"/>
              <a:gd name="T40" fmla="*/ 81 w 641"/>
              <a:gd name="T41" fmla="*/ 724 h 748"/>
              <a:gd name="T42" fmla="*/ 0 w 641"/>
              <a:gd name="T43" fmla="*/ 691 h 748"/>
              <a:gd name="T44" fmla="*/ 90 w 641"/>
              <a:gd name="T45" fmla="*/ 424 h 748"/>
              <a:gd name="T46" fmla="*/ 185 w 641"/>
              <a:gd name="T47" fmla="*/ 289 h 748"/>
              <a:gd name="T48" fmla="*/ 185 w 641"/>
              <a:gd name="T49" fmla="*/ 289 h 748"/>
              <a:gd name="T50" fmla="*/ 163 w 641"/>
              <a:gd name="T51" fmla="*/ 264 h 748"/>
              <a:gd name="T52" fmla="*/ 155 w 641"/>
              <a:gd name="T53" fmla="*/ 214 h 748"/>
              <a:gd name="T54" fmla="*/ 155 w 641"/>
              <a:gd name="T55" fmla="*/ 207 h 748"/>
              <a:gd name="T56" fmla="*/ 160 w 641"/>
              <a:gd name="T57" fmla="*/ 204 h 748"/>
              <a:gd name="T58" fmla="*/ 164 w 641"/>
              <a:gd name="T59" fmla="*/ 202 h 748"/>
              <a:gd name="T60" fmla="*/ 199 w 641"/>
              <a:gd name="T61" fmla="*/ 47 h 748"/>
              <a:gd name="T62" fmla="*/ 423 w 641"/>
              <a:gd name="T63" fmla="*/ 43 h 748"/>
              <a:gd name="T64" fmla="*/ 466 w 641"/>
              <a:gd name="T65" fmla="*/ 200 h 748"/>
              <a:gd name="T66" fmla="*/ 472 w 641"/>
              <a:gd name="T67" fmla="*/ 204 h 748"/>
              <a:gd name="T68" fmla="*/ 478 w 641"/>
              <a:gd name="T69" fmla="*/ 207 h 748"/>
              <a:gd name="T70" fmla="*/ 478 w 641"/>
              <a:gd name="T71" fmla="*/ 214 h 748"/>
              <a:gd name="T72" fmla="*/ 471 w 641"/>
              <a:gd name="T73" fmla="*/ 263 h 748"/>
              <a:gd name="T74" fmla="*/ 449 w 641"/>
              <a:gd name="T75" fmla="*/ 288 h 748"/>
              <a:gd name="T76" fmla="*/ 328 w 641"/>
              <a:gd name="T77" fmla="*/ 397 h 748"/>
              <a:gd name="T78" fmla="*/ 299 w 641"/>
              <a:gd name="T79" fmla="*/ 395 h 748"/>
              <a:gd name="T80" fmla="*/ 185 w 641"/>
              <a:gd name="T81" fmla="*/ 289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41" h="748">
                <a:moveTo>
                  <a:pt x="90" y="424"/>
                </a:moveTo>
                <a:cubicBezTo>
                  <a:pt x="114" y="424"/>
                  <a:pt x="137" y="424"/>
                  <a:pt x="158" y="424"/>
                </a:cubicBezTo>
                <a:cubicBezTo>
                  <a:pt x="178" y="425"/>
                  <a:pt x="194" y="421"/>
                  <a:pt x="205" y="408"/>
                </a:cubicBezTo>
                <a:lnTo>
                  <a:pt x="291" y="588"/>
                </a:lnTo>
                <a:lnTo>
                  <a:pt x="312" y="475"/>
                </a:lnTo>
                <a:lnTo>
                  <a:pt x="297" y="468"/>
                </a:lnTo>
                <a:lnTo>
                  <a:pt x="298" y="452"/>
                </a:lnTo>
                <a:lnTo>
                  <a:pt x="360" y="452"/>
                </a:lnTo>
                <a:lnTo>
                  <a:pt x="360" y="468"/>
                </a:lnTo>
                <a:lnTo>
                  <a:pt x="346" y="475"/>
                </a:lnTo>
                <a:lnTo>
                  <a:pt x="365" y="583"/>
                </a:lnTo>
                <a:lnTo>
                  <a:pt x="439" y="415"/>
                </a:lnTo>
                <a:cubicBezTo>
                  <a:pt x="450" y="420"/>
                  <a:pt x="464" y="422"/>
                  <a:pt x="482" y="420"/>
                </a:cubicBezTo>
                <a:cubicBezTo>
                  <a:pt x="502" y="420"/>
                  <a:pt x="523" y="420"/>
                  <a:pt x="545" y="420"/>
                </a:cubicBezTo>
                <a:cubicBezTo>
                  <a:pt x="604" y="475"/>
                  <a:pt x="641" y="606"/>
                  <a:pt x="632" y="691"/>
                </a:cubicBezTo>
                <a:cubicBezTo>
                  <a:pt x="614" y="704"/>
                  <a:pt x="583" y="714"/>
                  <a:pt x="544" y="722"/>
                </a:cubicBezTo>
                <a:lnTo>
                  <a:pt x="532" y="681"/>
                </a:lnTo>
                <a:lnTo>
                  <a:pt x="504" y="729"/>
                </a:lnTo>
                <a:cubicBezTo>
                  <a:pt x="390" y="746"/>
                  <a:pt x="233" y="748"/>
                  <a:pt x="123" y="731"/>
                </a:cubicBezTo>
                <a:lnTo>
                  <a:pt x="94" y="681"/>
                </a:lnTo>
                <a:lnTo>
                  <a:pt x="81" y="724"/>
                </a:lnTo>
                <a:cubicBezTo>
                  <a:pt x="43" y="716"/>
                  <a:pt x="14" y="705"/>
                  <a:pt x="0" y="691"/>
                </a:cubicBezTo>
                <a:cubicBezTo>
                  <a:pt x="1" y="616"/>
                  <a:pt x="15" y="489"/>
                  <a:pt x="90" y="424"/>
                </a:cubicBezTo>
                <a:close/>
                <a:moveTo>
                  <a:pt x="185" y="289"/>
                </a:moveTo>
                <a:lnTo>
                  <a:pt x="185" y="289"/>
                </a:lnTo>
                <a:cubicBezTo>
                  <a:pt x="175" y="284"/>
                  <a:pt x="168" y="275"/>
                  <a:pt x="163" y="264"/>
                </a:cubicBezTo>
                <a:cubicBezTo>
                  <a:pt x="157" y="251"/>
                  <a:pt x="155" y="234"/>
                  <a:pt x="155" y="214"/>
                </a:cubicBezTo>
                <a:lnTo>
                  <a:pt x="155" y="207"/>
                </a:lnTo>
                <a:lnTo>
                  <a:pt x="160" y="204"/>
                </a:lnTo>
                <a:cubicBezTo>
                  <a:pt x="162" y="203"/>
                  <a:pt x="163" y="202"/>
                  <a:pt x="164" y="202"/>
                </a:cubicBezTo>
                <a:cubicBezTo>
                  <a:pt x="152" y="117"/>
                  <a:pt x="162" y="78"/>
                  <a:pt x="199" y="47"/>
                </a:cubicBezTo>
                <a:cubicBezTo>
                  <a:pt x="256" y="0"/>
                  <a:pt x="365" y="0"/>
                  <a:pt x="423" y="43"/>
                </a:cubicBezTo>
                <a:cubicBezTo>
                  <a:pt x="463" y="72"/>
                  <a:pt x="477" y="123"/>
                  <a:pt x="466" y="200"/>
                </a:cubicBezTo>
                <a:cubicBezTo>
                  <a:pt x="468" y="201"/>
                  <a:pt x="470" y="202"/>
                  <a:pt x="472" y="204"/>
                </a:cubicBezTo>
                <a:lnTo>
                  <a:pt x="478" y="207"/>
                </a:lnTo>
                <a:lnTo>
                  <a:pt x="478" y="214"/>
                </a:lnTo>
                <a:cubicBezTo>
                  <a:pt x="478" y="233"/>
                  <a:pt x="476" y="250"/>
                  <a:pt x="471" y="263"/>
                </a:cubicBezTo>
                <a:cubicBezTo>
                  <a:pt x="466" y="275"/>
                  <a:pt x="459" y="283"/>
                  <a:pt x="449" y="288"/>
                </a:cubicBezTo>
                <a:cubicBezTo>
                  <a:pt x="434" y="338"/>
                  <a:pt x="381" y="392"/>
                  <a:pt x="328" y="397"/>
                </a:cubicBezTo>
                <a:cubicBezTo>
                  <a:pt x="319" y="398"/>
                  <a:pt x="308" y="398"/>
                  <a:pt x="299" y="395"/>
                </a:cubicBezTo>
                <a:cubicBezTo>
                  <a:pt x="241" y="374"/>
                  <a:pt x="203" y="350"/>
                  <a:pt x="185" y="289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/>
          </a:p>
        </p:txBody>
      </p:sp>
      <p:grpSp>
        <p:nvGrpSpPr>
          <p:cNvPr id="96" name="组合 29"/>
          <p:cNvGrpSpPr/>
          <p:nvPr/>
        </p:nvGrpSpPr>
        <p:grpSpPr>
          <a:xfrm>
            <a:off x="536752" y="2392088"/>
            <a:ext cx="2801722" cy="790571"/>
            <a:chOff x="1626835" y="2349127"/>
            <a:chExt cx="2492110" cy="703207"/>
          </a:xfrm>
        </p:grpSpPr>
        <p:sp>
          <p:nvSpPr>
            <p:cNvPr id="1048817" name="文本框 30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818" name="文本框 31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97" name="组合 32"/>
          <p:cNvGrpSpPr/>
          <p:nvPr/>
        </p:nvGrpSpPr>
        <p:grpSpPr>
          <a:xfrm>
            <a:off x="499169" y="3781612"/>
            <a:ext cx="2801722" cy="790571"/>
            <a:chOff x="1626835" y="2349127"/>
            <a:chExt cx="2492110" cy="703207"/>
          </a:xfrm>
        </p:grpSpPr>
        <p:sp>
          <p:nvSpPr>
            <p:cNvPr id="1048819" name="文本框 33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820" name="文本框 34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98" name="组合 35"/>
          <p:cNvGrpSpPr/>
          <p:nvPr/>
        </p:nvGrpSpPr>
        <p:grpSpPr>
          <a:xfrm>
            <a:off x="483149" y="5111141"/>
            <a:ext cx="2801722" cy="790571"/>
            <a:chOff x="1626835" y="2349127"/>
            <a:chExt cx="2492110" cy="703207"/>
          </a:xfrm>
        </p:grpSpPr>
        <p:sp>
          <p:nvSpPr>
            <p:cNvPr id="1048821" name="文本框 36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822" name="文本框 37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99" name="组合 38"/>
          <p:cNvGrpSpPr/>
          <p:nvPr/>
        </p:nvGrpSpPr>
        <p:grpSpPr>
          <a:xfrm>
            <a:off x="8826998" y="2427629"/>
            <a:ext cx="2801722" cy="790571"/>
            <a:chOff x="1626835" y="2349127"/>
            <a:chExt cx="2492110" cy="703207"/>
          </a:xfrm>
        </p:grpSpPr>
        <p:sp>
          <p:nvSpPr>
            <p:cNvPr id="1048823" name="文本框 39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824" name="文本框 40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100" name="组合 41"/>
          <p:cNvGrpSpPr/>
          <p:nvPr/>
        </p:nvGrpSpPr>
        <p:grpSpPr>
          <a:xfrm>
            <a:off x="8789415" y="3817153"/>
            <a:ext cx="2801722" cy="790571"/>
            <a:chOff x="1626835" y="2349127"/>
            <a:chExt cx="2492110" cy="703207"/>
          </a:xfrm>
        </p:grpSpPr>
        <p:sp>
          <p:nvSpPr>
            <p:cNvPr id="1048825" name="文本框 42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826" name="文本框 43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101" name="组合 44"/>
          <p:cNvGrpSpPr/>
          <p:nvPr/>
        </p:nvGrpSpPr>
        <p:grpSpPr>
          <a:xfrm>
            <a:off x="8773395" y="5146682"/>
            <a:ext cx="2801722" cy="790571"/>
            <a:chOff x="1626835" y="2349127"/>
            <a:chExt cx="2492110" cy="703207"/>
          </a:xfrm>
        </p:grpSpPr>
        <p:sp>
          <p:nvSpPr>
            <p:cNvPr id="1048827" name="文本框 45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828" name="文本框 46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sp>
        <p:nvSpPr>
          <p:cNvPr id="1048829" name="文本框 47"/>
          <p:cNvSpPr txBox="1"/>
          <p:nvPr/>
        </p:nvSpPr>
        <p:spPr>
          <a:xfrm>
            <a:off x="3634203" y="701750"/>
            <a:ext cx="4094481" cy="447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800" lang="en-US">
                <a:solidFill>
                  <a:srgbClr val="EA668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Please enter </a:t>
            </a:r>
            <a:r>
              <a:rPr altLang="zh-CN" b="1" dirty="0" sz="2800" lang="en-US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title content here</a:t>
            </a:r>
            <a:endParaRPr altLang="en-US" b="1" dirty="0" sz="2800" lang="zh-CN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fill="hold" id="1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500"/>
                            </p:stCondLst>
                            <p:childTnLst>
                              <p:par>
                                <p:cTn fill="hold" id="1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9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2000"/>
                            </p:stCondLst>
                            <p:childTnLst>
                              <p:par>
                                <p:cTn fill="hold" id="2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3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">
                            <p:stCondLst>
                              <p:cond delay="2500"/>
                            </p:stCondLst>
                            <p:childTnLst>
                              <p:par>
                                <p:cTn fill="hold" id="2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7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8">
                            <p:stCondLst>
                              <p:cond delay="3000"/>
                            </p:stCondLst>
                            <p:childTnLst>
                              <p:par>
                                <p:cTn decel="100000" fill="hold" grpId="0" id="29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31"/>
                                        <p:tgtEl>
                                          <p:spTgt spid="1048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2"/>
                                        <p:tgtEl>
                                          <p:spTgt spid="1048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33"/>
                                        <p:tgtEl>
                                          <p:spTgt spid="104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6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>
            <a:off x="2137553" y="142182"/>
            <a:ext cx="1593199" cy="1561959"/>
          </a:xfrm>
          <a:prstGeom prst="rect"/>
        </p:spPr>
      </p:pic>
      <p:pic>
        <p:nvPicPr>
          <p:cNvPr id="2097197" name="图片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 flipH="1">
            <a:off x="8416433" y="142181"/>
            <a:ext cx="1593199" cy="1561959"/>
          </a:xfrm>
          <a:prstGeom prst="rect"/>
        </p:spPr>
      </p:pic>
      <p:pic>
        <p:nvPicPr>
          <p:cNvPr id="2097198" name="图片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V="1">
            <a:off x="-2748391" y="-45414"/>
            <a:ext cx="5086208" cy="1749554"/>
          </a:xfrm>
          <a:prstGeom prst="rect"/>
        </p:spPr>
      </p:pic>
      <p:pic>
        <p:nvPicPr>
          <p:cNvPr id="2097199" name="图片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H="1" flipV="1">
            <a:off x="9845944" y="48383"/>
            <a:ext cx="5086208" cy="1749554"/>
          </a:xfrm>
          <a:prstGeom prst="rect"/>
        </p:spPr>
      </p:pic>
      <p:sp>
        <p:nvSpPr>
          <p:cNvPr id="1048830" name="矩形 13"/>
          <p:cNvSpPr/>
          <p:nvPr/>
        </p:nvSpPr>
        <p:spPr>
          <a:xfrm>
            <a:off x="1587166" y="-1655254"/>
            <a:ext cx="894571" cy="1433015"/>
          </a:xfrm>
          <a:prstGeom prst="rect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31" name="矩形 14"/>
          <p:cNvSpPr/>
          <p:nvPr/>
        </p:nvSpPr>
        <p:spPr>
          <a:xfrm>
            <a:off x="2481737" y="-1655254"/>
            <a:ext cx="894571" cy="1433015"/>
          </a:xfrm>
          <a:prstGeom prst="rect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32" name="Freeform 8"/>
          <p:cNvSpPr/>
          <p:nvPr/>
        </p:nvSpPr>
        <p:spPr bwMode="auto">
          <a:xfrm>
            <a:off x="5691579" y="3711320"/>
            <a:ext cx="2422237" cy="2755052"/>
          </a:xfrm>
          <a:custGeom>
            <a:avLst/>
            <a:gdLst>
              <a:gd name="T0" fmla="*/ 50 w 290"/>
              <a:gd name="T1" fmla="*/ 276 h 330"/>
              <a:gd name="T2" fmla="*/ 235 w 290"/>
              <a:gd name="T3" fmla="*/ 280 h 330"/>
              <a:gd name="T4" fmla="*/ 240 w 290"/>
              <a:gd name="T5" fmla="*/ 95 h 330"/>
              <a:gd name="T6" fmla="*/ 149 w 290"/>
              <a:gd name="T7" fmla="*/ 0 h 330"/>
              <a:gd name="T8" fmla="*/ 54 w 290"/>
              <a:gd name="T9" fmla="*/ 90 h 330"/>
              <a:gd name="T10" fmla="*/ 50 w 290"/>
              <a:gd name="T11" fmla="*/ 276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" h="330">
                <a:moveTo>
                  <a:pt x="50" y="276"/>
                </a:moveTo>
                <a:cubicBezTo>
                  <a:pt x="100" y="328"/>
                  <a:pt x="183" y="330"/>
                  <a:pt x="235" y="280"/>
                </a:cubicBezTo>
                <a:cubicBezTo>
                  <a:pt x="288" y="230"/>
                  <a:pt x="290" y="147"/>
                  <a:pt x="240" y="95"/>
                </a:cubicBezTo>
                <a:cubicBezTo>
                  <a:pt x="149" y="0"/>
                  <a:pt x="149" y="0"/>
                  <a:pt x="149" y="0"/>
                </a:cubicBezTo>
                <a:cubicBezTo>
                  <a:pt x="54" y="90"/>
                  <a:pt x="54" y="90"/>
                  <a:pt x="54" y="90"/>
                </a:cubicBezTo>
                <a:cubicBezTo>
                  <a:pt x="2" y="140"/>
                  <a:pt x="0" y="224"/>
                  <a:pt x="50" y="276"/>
                </a:cubicBezTo>
                <a:close/>
              </a:path>
            </a:pathLst>
          </a:custGeom>
          <a:solidFill>
            <a:srgbClr val="EA6685"/>
          </a:solidFill>
          <a:ln>
            <a:noFill/>
          </a:ln>
        </p:spPr>
        <p:txBody>
          <a:bodyPr anchor="t" anchorCtr="0" bIns="22860" compatLnSpc="1" lIns="45720" numCol="1" rIns="45720" tIns="22860" vert="horz" wrap="square"/>
          <a:p>
            <a:endParaRPr sz="900" lang="th-TH"/>
          </a:p>
        </p:txBody>
      </p:sp>
      <p:sp>
        <p:nvSpPr>
          <p:cNvPr id="1048833" name="Freeform 11"/>
          <p:cNvSpPr/>
          <p:nvPr/>
        </p:nvSpPr>
        <p:spPr bwMode="auto">
          <a:xfrm>
            <a:off x="6017222" y="5255613"/>
            <a:ext cx="1762344" cy="885117"/>
          </a:xfrm>
          <a:custGeom>
            <a:avLst/>
            <a:gdLst>
              <a:gd name="T0" fmla="*/ 0 w 211"/>
              <a:gd name="T1" fmla="*/ 0 h 106"/>
              <a:gd name="T2" fmla="*/ 0 w 211"/>
              <a:gd name="T3" fmla="*/ 1 h 106"/>
              <a:gd name="T4" fmla="*/ 106 w 211"/>
              <a:gd name="T5" fmla="*/ 106 h 106"/>
              <a:gd name="T6" fmla="*/ 211 w 211"/>
              <a:gd name="T7" fmla="*/ 1 h 106"/>
              <a:gd name="T8" fmla="*/ 211 w 211"/>
              <a:gd name="T9" fmla="*/ 0 h 106"/>
              <a:gd name="T10" fmla="*/ 0 w 211"/>
              <a:gd name="T11" fmla="*/ 0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" h="106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59"/>
                  <a:pt x="48" y="106"/>
                  <a:pt x="106" y="106"/>
                </a:cubicBezTo>
                <a:cubicBezTo>
                  <a:pt x="164" y="106"/>
                  <a:pt x="211" y="59"/>
                  <a:pt x="211" y="1"/>
                </a:cubicBezTo>
                <a:cubicBezTo>
                  <a:pt x="211" y="1"/>
                  <a:pt x="211" y="0"/>
                  <a:pt x="211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3F4F8"/>
          </a:solidFill>
          <a:ln>
            <a:noFill/>
          </a:ln>
        </p:spPr>
        <p:txBody>
          <a:bodyPr anchor="t" anchorCtr="0" bIns="22860" compatLnSpc="1" lIns="45720" numCol="1" rIns="45720" tIns="22860" vert="horz" wrap="square"/>
          <a:p>
            <a:endParaRPr sz="900" lang="th-TH"/>
          </a:p>
        </p:txBody>
      </p:sp>
      <p:sp>
        <p:nvSpPr>
          <p:cNvPr id="1048834" name="TextBox 77"/>
          <p:cNvSpPr txBox="1"/>
          <p:nvPr/>
        </p:nvSpPr>
        <p:spPr bwMode="auto">
          <a:xfrm>
            <a:off x="6454416" y="4848201"/>
            <a:ext cx="879565" cy="361561"/>
          </a:xfrm>
          <a:prstGeom prst="rect"/>
          <a:noFill/>
        </p:spPr>
        <p:txBody>
          <a:bodyPr wrap="none">
            <a:spAutoFit/>
          </a:bodyPr>
          <a:p>
            <a:pPr algn="ctr" defTabSz="914400"/>
            <a:r>
              <a:rPr b="1" dirty="0" sz="2000" 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Design</a:t>
            </a:r>
            <a:endParaRPr b="1" dirty="0" sz="2000" lang="id-ID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35" name="TextBox 78"/>
          <p:cNvSpPr txBox="1"/>
          <p:nvPr/>
        </p:nvSpPr>
        <p:spPr>
          <a:xfrm>
            <a:off x="6077473" y="5326945"/>
            <a:ext cx="1632516" cy="389110"/>
          </a:xfrm>
          <a:prstGeom prst="rect"/>
          <a:noFill/>
        </p:spPr>
        <p:txBody>
          <a:bodyPr bIns="54855" lIns="109710" rIns="109710" rtlCol="0" tIns="54855" wrap="square">
            <a:spAutoFit/>
          </a:bodyPr>
          <a:p>
            <a:pPr algn="ctr"/>
            <a:r>
              <a:rPr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Lorem Ipsum has two main data statistical important.</a:t>
            </a:r>
            <a:endParaRPr dirty="0" sz="1100" 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36" name="Freeform 11"/>
          <p:cNvSpPr>
            <a:spLocks noEditPoints="1"/>
          </p:cNvSpPr>
          <p:nvPr/>
        </p:nvSpPr>
        <p:spPr bwMode="auto">
          <a:xfrm>
            <a:off x="6711027" y="4277999"/>
            <a:ext cx="351264" cy="435354"/>
          </a:xfrm>
          <a:custGeom>
            <a:avLst/>
            <a:gdLst>
              <a:gd name="T0" fmla="*/ 55 w 55"/>
              <a:gd name="T1" fmla="*/ 67 h 68"/>
              <a:gd name="T2" fmla="*/ 51 w 55"/>
              <a:gd name="T3" fmla="*/ 47 h 68"/>
              <a:gd name="T4" fmla="*/ 51 w 55"/>
              <a:gd name="T5" fmla="*/ 47 h 68"/>
              <a:gd name="T6" fmla="*/ 51 w 55"/>
              <a:gd name="T7" fmla="*/ 47 h 68"/>
              <a:gd name="T8" fmla="*/ 51 w 55"/>
              <a:gd name="T9" fmla="*/ 47 h 68"/>
              <a:gd name="T10" fmla="*/ 51 w 55"/>
              <a:gd name="T11" fmla="*/ 47 h 68"/>
              <a:gd name="T12" fmla="*/ 19 w 55"/>
              <a:gd name="T13" fmla="*/ 6 h 68"/>
              <a:gd name="T14" fmla="*/ 19 w 55"/>
              <a:gd name="T15" fmla="*/ 6 h 68"/>
              <a:gd name="T16" fmla="*/ 8 w 55"/>
              <a:gd name="T17" fmla="*/ 3 h 68"/>
              <a:gd name="T18" fmla="*/ 4 w 55"/>
              <a:gd name="T19" fmla="*/ 6 h 68"/>
              <a:gd name="T20" fmla="*/ 3 w 55"/>
              <a:gd name="T21" fmla="*/ 18 h 68"/>
              <a:gd name="T22" fmla="*/ 35 w 55"/>
              <a:gd name="T23" fmla="*/ 59 h 68"/>
              <a:gd name="T24" fmla="*/ 35 w 55"/>
              <a:gd name="T25" fmla="*/ 59 h 68"/>
              <a:gd name="T26" fmla="*/ 35 w 55"/>
              <a:gd name="T27" fmla="*/ 59 h 68"/>
              <a:gd name="T28" fmla="*/ 35 w 55"/>
              <a:gd name="T29" fmla="*/ 59 h 68"/>
              <a:gd name="T30" fmla="*/ 35 w 55"/>
              <a:gd name="T31" fmla="*/ 59 h 68"/>
              <a:gd name="T32" fmla="*/ 53 w 55"/>
              <a:gd name="T33" fmla="*/ 68 h 68"/>
              <a:gd name="T34" fmla="*/ 54 w 55"/>
              <a:gd name="T35" fmla="*/ 68 h 68"/>
              <a:gd name="T36" fmla="*/ 55 w 55"/>
              <a:gd name="T37" fmla="*/ 68 h 68"/>
              <a:gd name="T38" fmla="*/ 55 w 55"/>
              <a:gd name="T39" fmla="*/ 67 h 68"/>
              <a:gd name="T40" fmla="*/ 5 w 55"/>
              <a:gd name="T41" fmla="*/ 8 h 68"/>
              <a:gd name="T42" fmla="*/ 9 w 55"/>
              <a:gd name="T43" fmla="*/ 5 h 68"/>
              <a:gd name="T44" fmla="*/ 17 w 55"/>
              <a:gd name="T45" fmla="*/ 6 h 68"/>
              <a:gd name="T46" fmla="*/ 5 w 55"/>
              <a:gd name="T47" fmla="*/ 16 h 68"/>
              <a:gd name="T48" fmla="*/ 5 w 55"/>
              <a:gd name="T49" fmla="*/ 8 h 68"/>
              <a:gd name="T50" fmla="*/ 6 w 55"/>
              <a:gd name="T51" fmla="*/ 18 h 68"/>
              <a:gd name="T52" fmla="*/ 18 w 55"/>
              <a:gd name="T53" fmla="*/ 8 h 68"/>
              <a:gd name="T54" fmla="*/ 39 w 55"/>
              <a:gd name="T55" fmla="*/ 35 h 68"/>
              <a:gd name="T56" fmla="*/ 27 w 55"/>
              <a:gd name="T57" fmla="*/ 45 h 68"/>
              <a:gd name="T58" fmla="*/ 6 w 55"/>
              <a:gd name="T59" fmla="*/ 18 h 68"/>
              <a:gd name="T60" fmla="*/ 28 w 55"/>
              <a:gd name="T61" fmla="*/ 47 h 68"/>
              <a:gd name="T62" fmla="*/ 41 w 55"/>
              <a:gd name="T63" fmla="*/ 37 h 68"/>
              <a:gd name="T64" fmla="*/ 48 w 55"/>
              <a:gd name="T65" fmla="*/ 47 h 68"/>
              <a:gd name="T66" fmla="*/ 36 w 55"/>
              <a:gd name="T67" fmla="*/ 57 h 68"/>
              <a:gd name="T68" fmla="*/ 28 w 55"/>
              <a:gd name="T69" fmla="*/ 47 h 68"/>
              <a:gd name="T70" fmla="*/ 38 w 55"/>
              <a:gd name="T71" fmla="*/ 58 h 68"/>
              <a:gd name="T72" fmla="*/ 49 w 55"/>
              <a:gd name="T73" fmla="*/ 49 h 68"/>
              <a:gd name="T74" fmla="*/ 52 w 55"/>
              <a:gd name="T75" fmla="*/ 65 h 68"/>
              <a:gd name="T76" fmla="*/ 38 w 55"/>
              <a:gd name="T77" fmla="*/ 5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5" h="68">
                <a:moveTo>
                  <a:pt x="55" y="67"/>
                </a:moveTo>
                <a:cubicBezTo>
                  <a:pt x="51" y="47"/>
                  <a:pt x="51" y="47"/>
                  <a:pt x="51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51" y="47"/>
                  <a:pt x="51" y="47"/>
                  <a:pt x="51" y="47"/>
                </a:cubicBezTo>
                <a:cubicBezTo>
                  <a:pt x="19" y="6"/>
                  <a:pt x="19" y="6"/>
                  <a:pt x="19" y="6"/>
                </a:cubicBezTo>
                <a:cubicBezTo>
                  <a:pt x="19" y="6"/>
                  <a:pt x="19" y="6"/>
                  <a:pt x="19" y="6"/>
                </a:cubicBezTo>
                <a:cubicBezTo>
                  <a:pt x="16" y="2"/>
                  <a:pt x="11" y="0"/>
                  <a:pt x="8" y="3"/>
                </a:cubicBezTo>
                <a:cubicBezTo>
                  <a:pt x="4" y="6"/>
                  <a:pt x="4" y="6"/>
                  <a:pt x="4" y="6"/>
                </a:cubicBezTo>
                <a:cubicBezTo>
                  <a:pt x="0" y="9"/>
                  <a:pt x="0" y="14"/>
                  <a:pt x="3" y="18"/>
                </a:cubicBezTo>
                <a:cubicBezTo>
                  <a:pt x="35" y="59"/>
                  <a:pt x="35" y="59"/>
                  <a:pt x="35" y="59"/>
                </a:cubicBezTo>
                <a:cubicBezTo>
                  <a:pt x="35" y="59"/>
                  <a:pt x="35" y="59"/>
                  <a:pt x="35" y="59"/>
                </a:cubicBezTo>
                <a:cubicBezTo>
                  <a:pt x="35" y="59"/>
                  <a:pt x="35" y="59"/>
                  <a:pt x="35" y="59"/>
                </a:cubicBezTo>
                <a:cubicBezTo>
                  <a:pt x="35" y="59"/>
                  <a:pt x="35" y="59"/>
                  <a:pt x="35" y="59"/>
                </a:cubicBezTo>
                <a:cubicBezTo>
                  <a:pt x="35" y="59"/>
                  <a:pt x="35" y="59"/>
                  <a:pt x="35" y="59"/>
                </a:cubicBezTo>
                <a:cubicBezTo>
                  <a:pt x="53" y="68"/>
                  <a:pt x="53" y="68"/>
                  <a:pt x="53" y="68"/>
                </a:cubicBezTo>
                <a:cubicBezTo>
                  <a:pt x="53" y="68"/>
                  <a:pt x="54" y="68"/>
                  <a:pt x="54" y="68"/>
                </a:cubicBezTo>
                <a:cubicBezTo>
                  <a:pt x="54" y="68"/>
                  <a:pt x="54" y="68"/>
                  <a:pt x="55" y="68"/>
                </a:cubicBezTo>
                <a:cubicBezTo>
                  <a:pt x="55" y="68"/>
                  <a:pt x="55" y="67"/>
                  <a:pt x="55" y="67"/>
                </a:cubicBezTo>
                <a:close/>
                <a:moveTo>
                  <a:pt x="5" y="8"/>
                </a:moveTo>
                <a:cubicBezTo>
                  <a:pt x="9" y="5"/>
                  <a:pt x="9" y="5"/>
                  <a:pt x="9" y="5"/>
                </a:cubicBezTo>
                <a:cubicBezTo>
                  <a:pt x="11" y="3"/>
                  <a:pt x="14" y="4"/>
                  <a:pt x="17" y="6"/>
                </a:cubicBezTo>
                <a:cubicBezTo>
                  <a:pt x="5" y="16"/>
                  <a:pt x="5" y="16"/>
                  <a:pt x="5" y="16"/>
                </a:cubicBezTo>
                <a:cubicBezTo>
                  <a:pt x="3" y="13"/>
                  <a:pt x="3" y="9"/>
                  <a:pt x="5" y="8"/>
                </a:cubicBezTo>
                <a:close/>
                <a:moveTo>
                  <a:pt x="6" y="18"/>
                </a:moveTo>
                <a:cubicBezTo>
                  <a:pt x="18" y="8"/>
                  <a:pt x="18" y="8"/>
                  <a:pt x="18" y="8"/>
                </a:cubicBezTo>
                <a:cubicBezTo>
                  <a:pt x="39" y="35"/>
                  <a:pt x="39" y="35"/>
                  <a:pt x="39" y="35"/>
                </a:cubicBezTo>
                <a:cubicBezTo>
                  <a:pt x="27" y="45"/>
                  <a:pt x="27" y="45"/>
                  <a:pt x="27" y="45"/>
                </a:cubicBezTo>
                <a:lnTo>
                  <a:pt x="6" y="18"/>
                </a:lnTo>
                <a:close/>
                <a:moveTo>
                  <a:pt x="28" y="47"/>
                </a:moveTo>
                <a:cubicBezTo>
                  <a:pt x="41" y="37"/>
                  <a:pt x="41" y="37"/>
                  <a:pt x="41" y="37"/>
                </a:cubicBezTo>
                <a:cubicBezTo>
                  <a:pt x="48" y="47"/>
                  <a:pt x="48" y="47"/>
                  <a:pt x="48" y="47"/>
                </a:cubicBezTo>
                <a:cubicBezTo>
                  <a:pt x="36" y="57"/>
                  <a:pt x="36" y="57"/>
                  <a:pt x="36" y="57"/>
                </a:cubicBezTo>
                <a:lnTo>
                  <a:pt x="28" y="47"/>
                </a:lnTo>
                <a:close/>
                <a:moveTo>
                  <a:pt x="38" y="58"/>
                </a:moveTo>
                <a:cubicBezTo>
                  <a:pt x="49" y="49"/>
                  <a:pt x="49" y="49"/>
                  <a:pt x="49" y="49"/>
                </a:cubicBezTo>
                <a:cubicBezTo>
                  <a:pt x="52" y="65"/>
                  <a:pt x="52" y="65"/>
                  <a:pt x="52" y="65"/>
                </a:cubicBezTo>
                <a:lnTo>
                  <a:pt x="38" y="5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t" anchorCtr="0" bIns="22860" compatLnSpc="1" lIns="45720" numCol="1" rIns="45720" tIns="22860" vert="horz" wrap="square"/>
          <a:p>
            <a:endParaRPr sz="900" lang="th-TH"/>
          </a:p>
        </p:txBody>
      </p:sp>
      <p:sp>
        <p:nvSpPr>
          <p:cNvPr id="1048837" name="Freeform 6"/>
          <p:cNvSpPr/>
          <p:nvPr/>
        </p:nvSpPr>
        <p:spPr bwMode="auto">
          <a:xfrm>
            <a:off x="4606343" y="1949693"/>
            <a:ext cx="2421519" cy="2763660"/>
          </a:xfrm>
          <a:custGeom>
            <a:avLst/>
            <a:gdLst>
              <a:gd name="T0" fmla="*/ 240 w 290"/>
              <a:gd name="T1" fmla="*/ 54 h 331"/>
              <a:gd name="T2" fmla="*/ 54 w 290"/>
              <a:gd name="T3" fmla="*/ 50 h 331"/>
              <a:gd name="T4" fmla="*/ 50 w 290"/>
              <a:gd name="T5" fmla="*/ 236 h 331"/>
              <a:gd name="T6" fmla="*/ 140 w 290"/>
              <a:gd name="T7" fmla="*/ 331 h 331"/>
              <a:gd name="T8" fmla="*/ 235 w 290"/>
              <a:gd name="T9" fmla="*/ 240 h 331"/>
              <a:gd name="T10" fmla="*/ 240 w 290"/>
              <a:gd name="T11" fmla="*/ 54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90" h="331">
                <a:moveTo>
                  <a:pt x="240" y="54"/>
                </a:moveTo>
                <a:cubicBezTo>
                  <a:pt x="189" y="2"/>
                  <a:pt x="106" y="0"/>
                  <a:pt x="54" y="50"/>
                </a:cubicBezTo>
                <a:cubicBezTo>
                  <a:pt x="2" y="100"/>
                  <a:pt x="0" y="183"/>
                  <a:pt x="50" y="236"/>
                </a:cubicBezTo>
                <a:cubicBezTo>
                  <a:pt x="140" y="331"/>
                  <a:pt x="140" y="331"/>
                  <a:pt x="140" y="331"/>
                </a:cubicBezTo>
                <a:cubicBezTo>
                  <a:pt x="235" y="240"/>
                  <a:pt x="235" y="240"/>
                  <a:pt x="235" y="240"/>
                </a:cubicBezTo>
                <a:cubicBezTo>
                  <a:pt x="288" y="190"/>
                  <a:pt x="290" y="107"/>
                  <a:pt x="240" y="54"/>
                </a:cubicBezTo>
                <a:close/>
              </a:path>
            </a:pathLst>
          </a:custGeom>
          <a:solidFill>
            <a:srgbClr val="8B9190"/>
          </a:solidFill>
          <a:ln>
            <a:noFill/>
          </a:ln>
        </p:spPr>
        <p:txBody>
          <a:bodyPr anchor="t" anchorCtr="0" bIns="22860" compatLnSpc="1" lIns="45720" numCol="1" rIns="45720" tIns="22860" vert="horz" wrap="square"/>
          <a:p>
            <a:endParaRPr sz="900" lang="th-TH"/>
          </a:p>
        </p:txBody>
      </p:sp>
      <p:sp>
        <p:nvSpPr>
          <p:cNvPr id="1048838" name="Freeform 9"/>
          <p:cNvSpPr/>
          <p:nvPr/>
        </p:nvSpPr>
        <p:spPr bwMode="auto">
          <a:xfrm>
            <a:off x="4948483" y="3060034"/>
            <a:ext cx="1753736" cy="893725"/>
          </a:xfrm>
          <a:custGeom>
            <a:avLst/>
            <a:gdLst>
              <a:gd name="T0" fmla="*/ 0 w 210"/>
              <a:gd name="T1" fmla="*/ 0 h 107"/>
              <a:gd name="T2" fmla="*/ 0 w 210"/>
              <a:gd name="T3" fmla="*/ 1 h 107"/>
              <a:gd name="T4" fmla="*/ 105 w 210"/>
              <a:gd name="T5" fmla="*/ 107 h 107"/>
              <a:gd name="T6" fmla="*/ 210 w 210"/>
              <a:gd name="T7" fmla="*/ 1 h 107"/>
              <a:gd name="T8" fmla="*/ 210 w 210"/>
              <a:gd name="T9" fmla="*/ 0 h 107"/>
              <a:gd name="T10" fmla="*/ 0 w 210"/>
              <a:gd name="T11" fmla="*/ 0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0" h="107">
                <a:moveTo>
                  <a:pt x="0" y="0"/>
                </a:moveTo>
                <a:cubicBezTo>
                  <a:pt x="0" y="0"/>
                  <a:pt x="0" y="1"/>
                  <a:pt x="0" y="1"/>
                </a:cubicBezTo>
                <a:cubicBezTo>
                  <a:pt x="0" y="59"/>
                  <a:pt x="47" y="107"/>
                  <a:pt x="105" y="107"/>
                </a:cubicBezTo>
                <a:cubicBezTo>
                  <a:pt x="163" y="107"/>
                  <a:pt x="210" y="59"/>
                  <a:pt x="210" y="1"/>
                </a:cubicBezTo>
                <a:cubicBezTo>
                  <a:pt x="210" y="1"/>
                  <a:pt x="210" y="0"/>
                  <a:pt x="210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F3F4F8"/>
          </a:solidFill>
          <a:ln>
            <a:noFill/>
          </a:ln>
        </p:spPr>
        <p:txBody>
          <a:bodyPr anchor="t" anchorCtr="0" bIns="22860" compatLnSpc="1" lIns="45720" numCol="1" rIns="45720" tIns="22860" vert="horz" wrap="square"/>
          <a:p>
            <a:endParaRPr sz="900" lang="th-TH"/>
          </a:p>
        </p:txBody>
      </p:sp>
      <p:sp>
        <p:nvSpPr>
          <p:cNvPr id="1048839" name="TextBox 60"/>
          <p:cNvSpPr txBox="1"/>
          <p:nvPr/>
        </p:nvSpPr>
        <p:spPr bwMode="auto">
          <a:xfrm>
            <a:off x="5293679" y="2647996"/>
            <a:ext cx="1021080" cy="345440"/>
          </a:xfrm>
          <a:prstGeom prst="rect"/>
          <a:noFill/>
        </p:spPr>
        <p:txBody>
          <a:bodyPr wrap="none">
            <a:spAutoFit/>
          </a:bodyPr>
          <a:p>
            <a:pPr algn="ctr" defTabSz="914400"/>
            <a:r>
              <a:rPr b="1" dirty="0" sz="2000" 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Business</a:t>
            </a:r>
            <a:endParaRPr b="1" dirty="0" sz="2000" lang="id-ID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40" name="TextBox 71"/>
          <p:cNvSpPr txBox="1"/>
          <p:nvPr/>
        </p:nvSpPr>
        <p:spPr>
          <a:xfrm>
            <a:off x="5010169" y="3126740"/>
            <a:ext cx="1632516" cy="389110"/>
          </a:xfrm>
          <a:prstGeom prst="rect"/>
          <a:noFill/>
        </p:spPr>
        <p:txBody>
          <a:bodyPr bIns="54855" lIns="109710" rIns="109710" rtlCol="0" tIns="54855" wrap="square">
            <a:spAutoFit/>
          </a:bodyPr>
          <a:p>
            <a:pPr algn="ctr"/>
            <a:r>
              <a:rPr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Lorem Ipsum has two main data statistical important.</a:t>
            </a:r>
            <a:endParaRPr dirty="0" sz="1100" 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3" name="กลุ่ม 83"/>
          <p:cNvGrpSpPr/>
          <p:nvPr/>
        </p:nvGrpSpPr>
        <p:grpSpPr>
          <a:xfrm>
            <a:off x="5581836" y="2309505"/>
            <a:ext cx="402356" cy="338491"/>
            <a:chOff x="14419263" y="7734300"/>
            <a:chExt cx="600075" cy="504825"/>
          </a:xfrm>
          <a:solidFill>
            <a:schemeClr val="bg1"/>
          </a:solidFill>
        </p:grpSpPr>
        <p:sp>
          <p:nvSpPr>
            <p:cNvPr id="1048841" name="Freeform 105"/>
            <p:cNvSpPr/>
            <p:nvPr/>
          </p:nvSpPr>
          <p:spPr bwMode="auto">
            <a:xfrm>
              <a:off x="14905038" y="8210550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2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2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2" y="2"/>
                    <a:pt x="12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42" name="Freeform 106"/>
            <p:cNvSpPr/>
            <p:nvPr/>
          </p:nvSpPr>
          <p:spPr bwMode="auto">
            <a:xfrm>
              <a:off x="14743113" y="8210550"/>
              <a:ext cx="123825" cy="28575"/>
            </a:xfrm>
            <a:custGeom>
              <a:avLst/>
              <a:gdLst>
                <a:gd name="T0" fmla="*/ 2 w 13"/>
                <a:gd name="T1" fmla="*/ 0 h 3"/>
                <a:gd name="T2" fmla="*/ 12 w 13"/>
                <a:gd name="T3" fmla="*/ 0 h 3"/>
                <a:gd name="T4" fmla="*/ 13 w 13"/>
                <a:gd name="T5" fmla="*/ 2 h 3"/>
                <a:gd name="T6" fmla="*/ 12 w 13"/>
                <a:gd name="T7" fmla="*/ 3 h 3"/>
                <a:gd name="T8" fmla="*/ 2 w 13"/>
                <a:gd name="T9" fmla="*/ 3 h 3"/>
                <a:gd name="T10" fmla="*/ 0 w 13"/>
                <a:gd name="T11" fmla="*/ 2 h 3"/>
                <a:gd name="T12" fmla="*/ 2 w 1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1"/>
                    <a:pt x="13" y="2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43" name="Freeform 107"/>
            <p:cNvSpPr/>
            <p:nvPr/>
          </p:nvSpPr>
          <p:spPr bwMode="auto">
            <a:xfrm>
              <a:off x="14581188" y="8210550"/>
              <a:ext cx="133350" cy="28575"/>
            </a:xfrm>
            <a:custGeom>
              <a:avLst/>
              <a:gdLst>
                <a:gd name="T0" fmla="*/ 1 w 14"/>
                <a:gd name="T1" fmla="*/ 0 h 3"/>
                <a:gd name="T2" fmla="*/ 12 w 14"/>
                <a:gd name="T3" fmla="*/ 0 h 3"/>
                <a:gd name="T4" fmla="*/ 14 w 14"/>
                <a:gd name="T5" fmla="*/ 2 h 3"/>
                <a:gd name="T6" fmla="*/ 12 w 14"/>
                <a:gd name="T7" fmla="*/ 3 h 3"/>
                <a:gd name="T8" fmla="*/ 1 w 14"/>
                <a:gd name="T9" fmla="*/ 3 h 3"/>
                <a:gd name="T10" fmla="*/ 0 w 14"/>
                <a:gd name="T11" fmla="*/ 2 h 3"/>
                <a:gd name="T12" fmla="*/ 1 w 1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2"/>
                    <a:pt x="13" y="3"/>
                    <a:pt x="1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44" name="Freeform 108"/>
            <p:cNvSpPr/>
            <p:nvPr/>
          </p:nvSpPr>
          <p:spPr bwMode="auto">
            <a:xfrm>
              <a:off x="14905038" y="8162925"/>
              <a:ext cx="114300" cy="19050"/>
            </a:xfrm>
            <a:custGeom>
              <a:avLst/>
              <a:gdLst>
                <a:gd name="T0" fmla="*/ 1 w 12"/>
                <a:gd name="T1" fmla="*/ 0 h 2"/>
                <a:gd name="T2" fmla="*/ 11 w 12"/>
                <a:gd name="T3" fmla="*/ 0 h 2"/>
                <a:gd name="T4" fmla="*/ 12 w 12"/>
                <a:gd name="T5" fmla="*/ 1 h 2"/>
                <a:gd name="T6" fmla="*/ 11 w 12"/>
                <a:gd name="T7" fmla="*/ 2 h 2"/>
                <a:gd name="T8" fmla="*/ 1 w 12"/>
                <a:gd name="T9" fmla="*/ 2 h 2"/>
                <a:gd name="T10" fmla="*/ 0 w 12"/>
                <a:gd name="T11" fmla="*/ 1 h 2"/>
                <a:gd name="T12" fmla="*/ 1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45" name="Freeform 109"/>
            <p:cNvSpPr/>
            <p:nvPr/>
          </p:nvSpPr>
          <p:spPr bwMode="auto">
            <a:xfrm>
              <a:off x="14743113" y="8162925"/>
              <a:ext cx="123825" cy="19050"/>
            </a:xfrm>
            <a:custGeom>
              <a:avLst/>
              <a:gdLst>
                <a:gd name="T0" fmla="*/ 2 w 13"/>
                <a:gd name="T1" fmla="*/ 0 h 2"/>
                <a:gd name="T2" fmla="*/ 12 w 13"/>
                <a:gd name="T3" fmla="*/ 0 h 2"/>
                <a:gd name="T4" fmla="*/ 13 w 13"/>
                <a:gd name="T5" fmla="*/ 1 h 2"/>
                <a:gd name="T6" fmla="*/ 12 w 13"/>
                <a:gd name="T7" fmla="*/ 2 h 2"/>
                <a:gd name="T8" fmla="*/ 2 w 13"/>
                <a:gd name="T9" fmla="*/ 2 h 2"/>
                <a:gd name="T10" fmla="*/ 0 w 13"/>
                <a:gd name="T11" fmla="*/ 1 h 2"/>
                <a:gd name="T12" fmla="*/ 2 w 1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">
                  <a:moveTo>
                    <a:pt x="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46" name="Freeform 110"/>
            <p:cNvSpPr/>
            <p:nvPr/>
          </p:nvSpPr>
          <p:spPr bwMode="auto">
            <a:xfrm>
              <a:off x="14581188" y="8162925"/>
              <a:ext cx="133350" cy="19050"/>
            </a:xfrm>
            <a:custGeom>
              <a:avLst/>
              <a:gdLst>
                <a:gd name="T0" fmla="*/ 1 w 14"/>
                <a:gd name="T1" fmla="*/ 0 h 2"/>
                <a:gd name="T2" fmla="*/ 12 w 14"/>
                <a:gd name="T3" fmla="*/ 0 h 2"/>
                <a:gd name="T4" fmla="*/ 14 w 14"/>
                <a:gd name="T5" fmla="*/ 1 h 2"/>
                <a:gd name="T6" fmla="*/ 12 w 14"/>
                <a:gd name="T7" fmla="*/ 2 h 2"/>
                <a:gd name="T8" fmla="*/ 1 w 14"/>
                <a:gd name="T9" fmla="*/ 2 h 2"/>
                <a:gd name="T10" fmla="*/ 0 w 14"/>
                <a:gd name="T11" fmla="*/ 1 h 2"/>
                <a:gd name="T12" fmla="*/ 1 w 1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47" name="Freeform 111"/>
            <p:cNvSpPr/>
            <p:nvPr/>
          </p:nvSpPr>
          <p:spPr bwMode="auto">
            <a:xfrm>
              <a:off x="14905038" y="8105775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2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2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1"/>
                    <a:pt x="12" y="2"/>
                  </a:cubicBezTo>
                  <a:cubicBezTo>
                    <a:pt x="12" y="2"/>
                    <a:pt x="12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48" name="Freeform 112"/>
            <p:cNvSpPr/>
            <p:nvPr/>
          </p:nvSpPr>
          <p:spPr bwMode="auto">
            <a:xfrm>
              <a:off x="14743113" y="8105775"/>
              <a:ext cx="123825" cy="28575"/>
            </a:xfrm>
            <a:custGeom>
              <a:avLst/>
              <a:gdLst>
                <a:gd name="T0" fmla="*/ 2 w 13"/>
                <a:gd name="T1" fmla="*/ 0 h 3"/>
                <a:gd name="T2" fmla="*/ 12 w 13"/>
                <a:gd name="T3" fmla="*/ 0 h 3"/>
                <a:gd name="T4" fmla="*/ 13 w 13"/>
                <a:gd name="T5" fmla="*/ 2 h 3"/>
                <a:gd name="T6" fmla="*/ 12 w 13"/>
                <a:gd name="T7" fmla="*/ 3 h 3"/>
                <a:gd name="T8" fmla="*/ 2 w 13"/>
                <a:gd name="T9" fmla="*/ 3 h 3"/>
                <a:gd name="T10" fmla="*/ 0 w 13"/>
                <a:gd name="T11" fmla="*/ 2 h 3"/>
                <a:gd name="T12" fmla="*/ 2 w 1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1"/>
                    <a:pt x="13" y="2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49" name="Freeform 113"/>
            <p:cNvSpPr/>
            <p:nvPr/>
          </p:nvSpPr>
          <p:spPr bwMode="auto">
            <a:xfrm>
              <a:off x="14581188" y="8105775"/>
              <a:ext cx="133350" cy="28575"/>
            </a:xfrm>
            <a:custGeom>
              <a:avLst/>
              <a:gdLst>
                <a:gd name="T0" fmla="*/ 1 w 14"/>
                <a:gd name="T1" fmla="*/ 0 h 3"/>
                <a:gd name="T2" fmla="*/ 12 w 14"/>
                <a:gd name="T3" fmla="*/ 0 h 3"/>
                <a:gd name="T4" fmla="*/ 14 w 14"/>
                <a:gd name="T5" fmla="*/ 2 h 3"/>
                <a:gd name="T6" fmla="*/ 12 w 14"/>
                <a:gd name="T7" fmla="*/ 3 h 3"/>
                <a:gd name="T8" fmla="*/ 1 w 14"/>
                <a:gd name="T9" fmla="*/ 3 h 3"/>
                <a:gd name="T10" fmla="*/ 0 w 14"/>
                <a:gd name="T11" fmla="*/ 2 h 3"/>
                <a:gd name="T12" fmla="*/ 1 w 1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2"/>
                  </a:cubicBezTo>
                  <a:cubicBezTo>
                    <a:pt x="14" y="2"/>
                    <a:pt x="13" y="3"/>
                    <a:pt x="1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50" name="Freeform 114"/>
            <p:cNvSpPr/>
            <p:nvPr/>
          </p:nvSpPr>
          <p:spPr bwMode="auto">
            <a:xfrm>
              <a:off x="14905038" y="8058150"/>
              <a:ext cx="114300" cy="19050"/>
            </a:xfrm>
            <a:custGeom>
              <a:avLst/>
              <a:gdLst>
                <a:gd name="T0" fmla="*/ 1 w 12"/>
                <a:gd name="T1" fmla="*/ 0 h 2"/>
                <a:gd name="T2" fmla="*/ 11 w 12"/>
                <a:gd name="T3" fmla="*/ 0 h 2"/>
                <a:gd name="T4" fmla="*/ 12 w 12"/>
                <a:gd name="T5" fmla="*/ 1 h 2"/>
                <a:gd name="T6" fmla="*/ 11 w 12"/>
                <a:gd name="T7" fmla="*/ 2 h 2"/>
                <a:gd name="T8" fmla="*/ 1 w 12"/>
                <a:gd name="T9" fmla="*/ 2 h 2"/>
                <a:gd name="T10" fmla="*/ 0 w 12"/>
                <a:gd name="T11" fmla="*/ 1 h 2"/>
                <a:gd name="T12" fmla="*/ 1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51" name="Freeform 115"/>
            <p:cNvSpPr/>
            <p:nvPr/>
          </p:nvSpPr>
          <p:spPr bwMode="auto">
            <a:xfrm>
              <a:off x="14743113" y="8058150"/>
              <a:ext cx="123825" cy="19050"/>
            </a:xfrm>
            <a:custGeom>
              <a:avLst/>
              <a:gdLst>
                <a:gd name="T0" fmla="*/ 2 w 13"/>
                <a:gd name="T1" fmla="*/ 0 h 2"/>
                <a:gd name="T2" fmla="*/ 12 w 13"/>
                <a:gd name="T3" fmla="*/ 0 h 2"/>
                <a:gd name="T4" fmla="*/ 13 w 13"/>
                <a:gd name="T5" fmla="*/ 1 h 2"/>
                <a:gd name="T6" fmla="*/ 12 w 13"/>
                <a:gd name="T7" fmla="*/ 2 h 2"/>
                <a:gd name="T8" fmla="*/ 2 w 13"/>
                <a:gd name="T9" fmla="*/ 2 h 2"/>
                <a:gd name="T10" fmla="*/ 0 w 13"/>
                <a:gd name="T11" fmla="*/ 1 h 2"/>
                <a:gd name="T12" fmla="*/ 2 w 1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">
                  <a:moveTo>
                    <a:pt x="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0"/>
                    <a:pt x="13" y="1"/>
                  </a:cubicBezTo>
                  <a:cubicBezTo>
                    <a:pt x="13" y="2"/>
                    <a:pt x="13" y="2"/>
                    <a:pt x="1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52" name="Freeform 116"/>
            <p:cNvSpPr/>
            <p:nvPr/>
          </p:nvSpPr>
          <p:spPr bwMode="auto">
            <a:xfrm>
              <a:off x="14581188" y="8058150"/>
              <a:ext cx="133350" cy="19050"/>
            </a:xfrm>
            <a:custGeom>
              <a:avLst/>
              <a:gdLst>
                <a:gd name="T0" fmla="*/ 1 w 14"/>
                <a:gd name="T1" fmla="*/ 0 h 2"/>
                <a:gd name="T2" fmla="*/ 12 w 14"/>
                <a:gd name="T3" fmla="*/ 0 h 2"/>
                <a:gd name="T4" fmla="*/ 14 w 14"/>
                <a:gd name="T5" fmla="*/ 1 h 2"/>
                <a:gd name="T6" fmla="*/ 12 w 14"/>
                <a:gd name="T7" fmla="*/ 2 h 2"/>
                <a:gd name="T8" fmla="*/ 1 w 14"/>
                <a:gd name="T9" fmla="*/ 2 h 2"/>
                <a:gd name="T10" fmla="*/ 0 w 14"/>
                <a:gd name="T11" fmla="*/ 1 h 2"/>
                <a:gd name="T12" fmla="*/ 1 w 1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53" name="Freeform 117"/>
            <p:cNvSpPr/>
            <p:nvPr/>
          </p:nvSpPr>
          <p:spPr bwMode="auto">
            <a:xfrm>
              <a:off x="14905038" y="8001000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1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1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12" y="2"/>
                    <a:pt x="12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54" name="Freeform 118"/>
            <p:cNvSpPr/>
            <p:nvPr/>
          </p:nvSpPr>
          <p:spPr bwMode="auto">
            <a:xfrm>
              <a:off x="14743113" y="8001000"/>
              <a:ext cx="123825" cy="28575"/>
            </a:xfrm>
            <a:custGeom>
              <a:avLst/>
              <a:gdLst>
                <a:gd name="T0" fmla="*/ 2 w 13"/>
                <a:gd name="T1" fmla="*/ 0 h 3"/>
                <a:gd name="T2" fmla="*/ 12 w 13"/>
                <a:gd name="T3" fmla="*/ 0 h 3"/>
                <a:gd name="T4" fmla="*/ 13 w 13"/>
                <a:gd name="T5" fmla="*/ 1 h 3"/>
                <a:gd name="T6" fmla="*/ 12 w 13"/>
                <a:gd name="T7" fmla="*/ 3 h 3"/>
                <a:gd name="T8" fmla="*/ 2 w 13"/>
                <a:gd name="T9" fmla="*/ 3 h 3"/>
                <a:gd name="T10" fmla="*/ 0 w 13"/>
                <a:gd name="T11" fmla="*/ 1 h 3"/>
                <a:gd name="T12" fmla="*/ 2 w 1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2"/>
                    <a:pt x="13" y="3"/>
                    <a:pt x="12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55" name="Freeform 119"/>
            <p:cNvSpPr/>
            <p:nvPr/>
          </p:nvSpPr>
          <p:spPr bwMode="auto">
            <a:xfrm>
              <a:off x="14581188" y="8001000"/>
              <a:ext cx="133350" cy="28575"/>
            </a:xfrm>
            <a:custGeom>
              <a:avLst/>
              <a:gdLst>
                <a:gd name="T0" fmla="*/ 1 w 14"/>
                <a:gd name="T1" fmla="*/ 0 h 3"/>
                <a:gd name="T2" fmla="*/ 12 w 14"/>
                <a:gd name="T3" fmla="*/ 0 h 3"/>
                <a:gd name="T4" fmla="*/ 14 w 14"/>
                <a:gd name="T5" fmla="*/ 1 h 3"/>
                <a:gd name="T6" fmla="*/ 12 w 14"/>
                <a:gd name="T7" fmla="*/ 3 h 3"/>
                <a:gd name="T8" fmla="*/ 1 w 14"/>
                <a:gd name="T9" fmla="*/ 3 h 3"/>
                <a:gd name="T10" fmla="*/ 0 w 14"/>
                <a:gd name="T11" fmla="*/ 1 h 3"/>
                <a:gd name="T12" fmla="*/ 1 w 14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1"/>
                    <a:pt x="14" y="1"/>
                  </a:cubicBezTo>
                  <a:cubicBezTo>
                    <a:pt x="14" y="2"/>
                    <a:pt x="13" y="3"/>
                    <a:pt x="1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56" name="Freeform 120"/>
            <p:cNvSpPr/>
            <p:nvPr/>
          </p:nvSpPr>
          <p:spPr bwMode="auto">
            <a:xfrm>
              <a:off x="14905038" y="7953375"/>
              <a:ext cx="114300" cy="19050"/>
            </a:xfrm>
            <a:custGeom>
              <a:avLst/>
              <a:gdLst>
                <a:gd name="T0" fmla="*/ 1 w 12"/>
                <a:gd name="T1" fmla="*/ 0 h 2"/>
                <a:gd name="T2" fmla="*/ 11 w 12"/>
                <a:gd name="T3" fmla="*/ 0 h 2"/>
                <a:gd name="T4" fmla="*/ 12 w 12"/>
                <a:gd name="T5" fmla="*/ 1 h 2"/>
                <a:gd name="T6" fmla="*/ 11 w 12"/>
                <a:gd name="T7" fmla="*/ 2 h 2"/>
                <a:gd name="T8" fmla="*/ 1 w 12"/>
                <a:gd name="T9" fmla="*/ 2 h 2"/>
                <a:gd name="T10" fmla="*/ 0 w 12"/>
                <a:gd name="T11" fmla="*/ 1 h 2"/>
                <a:gd name="T12" fmla="*/ 1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57" name="Freeform 121"/>
            <p:cNvSpPr/>
            <p:nvPr/>
          </p:nvSpPr>
          <p:spPr bwMode="auto">
            <a:xfrm>
              <a:off x="14581188" y="7953375"/>
              <a:ext cx="133350" cy="19050"/>
            </a:xfrm>
            <a:custGeom>
              <a:avLst/>
              <a:gdLst>
                <a:gd name="T0" fmla="*/ 1 w 14"/>
                <a:gd name="T1" fmla="*/ 0 h 2"/>
                <a:gd name="T2" fmla="*/ 12 w 14"/>
                <a:gd name="T3" fmla="*/ 0 h 2"/>
                <a:gd name="T4" fmla="*/ 14 w 14"/>
                <a:gd name="T5" fmla="*/ 1 h 2"/>
                <a:gd name="T6" fmla="*/ 12 w 14"/>
                <a:gd name="T7" fmla="*/ 2 h 2"/>
                <a:gd name="T8" fmla="*/ 1 w 14"/>
                <a:gd name="T9" fmla="*/ 2 h 2"/>
                <a:gd name="T10" fmla="*/ 0 w 14"/>
                <a:gd name="T11" fmla="*/ 1 h 2"/>
                <a:gd name="T12" fmla="*/ 1 w 14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">
                  <a:moveTo>
                    <a:pt x="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13" y="0"/>
                    <a:pt x="14" y="0"/>
                    <a:pt x="14" y="1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58" name="Freeform 122"/>
            <p:cNvSpPr/>
            <p:nvPr/>
          </p:nvSpPr>
          <p:spPr bwMode="auto">
            <a:xfrm>
              <a:off x="14905038" y="7896225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1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1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12" y="2"/>
                    <a:pt x="12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59" name="Freeform 123"/>
            <p:cNvSpPr/>
            <p:nvPr/>
          </p:nvSpPr>
          <p:spPr bwMode="auto">
            <a:xfrm>
              <a:off x="14905038" y="7848600"/>
              <a:ext cx="114300" cy="19050"/>
            </a:xfrm>
            <a:custGeom>
              <a:avLst/>
              <a:gdLst>
                <a:gd name="T0" fmla="*/ 1 w 12"/>
                <a:gd name="T1" fmla="*/ 0 h 2"/>
                <a:gd name="T2" fmla="*/ 11 w 12"/>
                <a:gd name="T3" fmla="*/ 0 h 2"/>
                <a:gd name="T4" fmla="*/ 12 w 12"/>
                <a:gd name="T5" fmla="*/ 1 h 2"/>
                <a:gd name="T6" fmla="*/ 11 w 12"/>
                <a:gd name="T7" fmla="*/ 2 h 2"/>
                <a:gd name="T8" fmla="*/ 1 w 12"/>
                <a:gd name="T9" fmla="*/ 2 h 2"/>
                <a:gd name="T10" fmla="*/ 0 w 12"/>
                <a:gd name="T11" fmla="*/ 1 h 2"/>
                <a:gd name="T12" fmla="*/ 1 w 12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0"/>
                    <a:pt x="12" y="1"/>
                  </a:cubicBezTo>
                  <a:cubicBezTo>
                    <a:pt x="12" y="2"/>
                    <a:pt x="12" y="2"/>
                    <a:pt x="1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60" name="Freeform 124"/>
            <p:cNvSpPr/>
            <p:nvPr/>
          </p:nvSpPr>
          <p:spPr bwMode="auto">
            <a:xfrm>
              <a:off x="14905038" y="7791450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1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1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2" y="1"/>
                    <a:pt x="12" y="1"/>
                  </a:cubicBezTo>
                  <a:cubicBezTo>
                    <a:pt x="12" y="2"/>
                    <a:pt x="12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61" name="Freeform 125"/>
            <p:cNvSpPr/>
            <p:nvPr/>
          </p:nvSpPr>
          <p:spPr bwMode="auto">
            <a:xfrm>
              <a:off x="14419263" y="8210550"/>
              <a:ext cx="123825" cy="28575"/>
            </a:xfrm>
            <a:custGeom>
              <a:avLst/>
              <a:gdLst>
                <a:gd name="T0" fmla="*/ 2 w 13"/>
                <a:gd name="T1" fmla="*/ 0 h 3"/>
                <a:gd name="T2" fmla="*/ 11 w 13"/>
                <a:gd name="T3" fmla="*/ 0 h 3"/>
                <a:gd name="T4" fmla="*/ 13 w 13"/>
                <a:gd name="T5" fmla="*/ 2 h 3"/>
                <a:gd name="T6" fmla="*/ 11 w 13"/>
                <a:gd name="T7" fmla="*/ 3 h 3"/>
                <a:gd name="T8" fmla="*/ 2 w 13"/>
                <a:gd name="T9" fmla="*/ 3 h 3"/>
                <a:gd name="T10" fmla="*/ 0 w 13"/>
                <a:gd name="T11" fmla="*/ 2 h 3"/>
                <a:gd name="T12" fmla="*/ 2 w 1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62" name="Freeform 126"/>
            <p:cNvSpPr/>
            <p:nvPr/>
          </p:nvSpPr>
          <p:spPr bwMode="auto">
            <a:xfrm>
              <a:off x="14419263" y="8162925"/>
              <a:ext cx="123825" cy="19050"/>
            </a:xfrm>
            <a:custGeom>
              <a:avLst/>
              <a:gdLst>
                <a:gd name="T0" fmla="*/ 2 w 13"/>
                <a:gd name="T1" fmla="*/ 0 h 2"/>
                <a:gd name="T2" fmla="*/ 11 w 13"/>
                <a:gd name="T3" fmla="*/ 0 h 2"/>
                <a:gd name="T4" fmla="*/ 13 w 13"/>
                <a:gd name="T5" fmla="*/ 1 h 2"/>
                <a:gd name="T6" fmla="*/ 11 w 13"/>
                <a:gd name="T7" fmla="*/ 2 h 2"/>
                <a:gd name="T8" fmla="*/ 2 w 13"/>
                <a:gd name="T9" fmla="*/ 2 h 2"/>
                <a:gd name="T10" fmla="*/ 0 w 13"/>
                <a:gd name="T11" fmla="*/ 1 h 2"/>
                <a:gd name="T12" fmla="*/ 2 w 1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">
                  <a:moveTo>
                    <a:pt x="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2"/>
                    <a:pt x="12" y="2"/>
                    <a:pt x="1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63" name="Freeform 127"/>
            <p:cNvSpPr/>
            <p:nvPr/>
          </p:nvSpPr>
          <p:spPr bwMode="auto">
            <a:xfrm>
              <a:off x="14419263" y="8105775"/>
              <a:ext cx="123825" cy="28575"/>
            </a:xfrm>
            <a:custGeom>
              <a:avLst/>
              <a:gdLst>
                <a:gd name="T0" fmla="*/ 2 w 13"/>
                <a:gd name="T1" fmla="*/ 0 h 3"/>
                <a:gd name="T2" fmla="*/ 11 w 13"/>
                <a:gd name="T3" fmla="*/ 0 h 3"/>
                <a:gd name="T4" fmla="*/ 13 w 13"/>
                <a:gd name="T5" fmla="*/ 2 h 3"/>
                <a:gd name="T6" fmla="*/ 11 w 13"/>
                <a:gd name="T7" fmla="*/ 3 h 3"/>
                <a:gd name="T8" fmla="*/ 2 w 13"/>
                <a:gd name="T9" fmla="*/ 3 h 3"/>
                <a:gd name="T10" fmla="*/ 0 w 13"/>
                <a:gd name="T11" fmla="*/ 2 h 3"/>
                <a:gd name="T12" fmla="*/ 2 w 1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64" name="Freeform 128"/>
            <p:cNvSpPr/>
            <p:nvPr/>
          </p:nvSpPr>
          <p:spPr bwMode="auto">
            <a:xfrm>
              <a:off x="14419263" y="8058150"/>
              <a:ext cx="123825" cy="19050"/>
            </a:xfrm>
            <a:custGeom>
              <a:avLst/>
              <a:gdLst>
                <a:gd name="T0" fmla="*/ 2 w 13"/>
                <a:gd name="T1" fmla="*/ 0 h 2"/>
                <a:gd name="T2" fmla="*/ 11 w 13"/>
                <a:gd name="T3" fmla="*/ 0 h 2"/>
                <a:gd name="T4" fmla="*/ 13 w 13"/>
                <a:gd name="T5" fmla="*/ 1 h 2"/>
                <a:gd name="T6" fmla="*/ 11 w 13"/>
                <a:gd name="T7" fmla="*/ 2 h 2"/>
                <a:gd name="T8" fmla="*/ 2 w 13"/>
                <a:gd name="T9" fmla="*/ 2 h 2"/>
                <a:gd name="T10" fmla="*/ 0 w 13"/>
                <a:gd name="T11" fmla="*/ 1 h 2"/>
                <a:gd name="T12" fmla="*/ 2 w 1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2">
                  <a:moveTo>
                    <a:pt x="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0"/>
                    <a:pt x="13" y="1"/>
                  </a:cubicBezTo>
                  <a:cubicBezTo>
                    <a:pt x="13" y="2"/>
                    <a:pt x="12" y="2"/>
                    <a:pt x="11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0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65" name="Freeform 129"/>
            <p:cNvSpPr/>
            <p:nvPr/>
          </p:nvSpPr>
          <p:spPr bwMode="auto">
            <a:xfrm>
              <a:off x="14419263" y="8001000"/>
              <a:ext cx="123825" cy="28575"/>
            </a:xfrm>
            <a:custGeom>
              <a:avLst/>
              <a:gdLst>
                <a:gd name="T0" fmla="*/ 2 w 13"/>
                <a:gd name="T1" fmla="*/ 0 h 3"/>
                <a:gd name="T2" fmla="*/ 11 w 13"/>
                <a:gd name="T3" fmla="*/ 0 h 3"/>
                <a:gd name="T4" fmla="*/ 13 w 13"/>
                <a:gd name="T5" fmla="*/ 1 h 3"/>
                <a:gd name="T6" fmla="*/ 11 w 13"/>
                <a:gd name="T7" fmla="*/ 3 h 3"/>
                <a:gd name="T8" fmla="*/ 2 w 13"/>
                <a:gd name="T9" fmla="*/ 3 h 3"/>
                <a:gd name="T10" fmla="*/ 0 w 13"/>
                <a:gd name="T11" fmla="*/ 1 h 3"/>
                <a:gd name="T12" fmla="*/ 2 w 1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3">
                  <a:moveTo>
                    <a:pt x="2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2" y="0"/>
                    <a:pt x="13" y="1"/>
                    <a:pt x="13" y="1"/>
                  </a:cubicBezTo>
                  <a:cubicBezTo>
                    <a:pt x="13" y="2"/>
                    <a:pt x="12" y="3"/>
                    <a:pt x="1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0" y="2"/>
                    <a:pt x="0" y="1"/>
                  </a:cubicBezTo>
                  <a:cubicBezTo>
                    <a:pt x="0" y="1"/>
                    <a:pt x="1" y="0"/>
                    <a:pt x="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66" name="Freeform 130"/>
            <p:cNvSpPr/>
            <p:nvPr/>
          </p:nvSpPr>
          <p:spPr bwMode="auto">
            <a:xfrm>
              <a:off x="14590713" y="7896225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1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1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1"/>
                    <a:pt x="12" y="1"/>
                  </a:cubicBezTo>
                  <a:cubicBezTo>
                    <a:pt x="12" y="2"/>
                    <a:pt x="11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67" name="Freeform 131"/>
            <p:cNvSpPr/>
            <p:nvPr/>
          </p:nvSpPr>
          <p:spPr bwMode="auto">
            <a:xfrm>
              <a:off x="14590713" y="7839075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2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2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68" name="Freeform 132"/>
            <p:cNvSpPr/>
            <p:nvPr/>
          </p:nvSpPr>
          <p:spPr bwMode="auto">
            <a:xfrm>
              <a:off x="14590713" y="7791450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1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1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1"/>
                    <a:pt x="12" y="1"/>
                  </a:cubicBezTo>
                  <a:cubicBezTo>
                    <a:pt x="12" y="2"/>
                    <a:pt x="11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69" name="Freeform 133"/>
            <p:cNvSpPr/>
            <p:nvPr/>
          </p:nvSpPr>
          <p:spPr bwMode="auto">
            <a:xfrm>
              <a:off x="14590713" y="7734300"/>
              <a:ext cx="114300" cy="28575"/>
            </a:xfrm>
            <a:custGeom>
              <a:avLst/>
              <a:gdLst>
                <a:gd name="T0" fmla="*/ 1 w 12"/>
                <a:gd name="T1" fmla="*/ 0 h 3"/>
                <a:gd name="T2" fmla="*/ 11 w 12"/>
                <a:gd name="T3" fmla="*/ 0 h 3"/>
                <a:gd name="T4" fmla="*/ 12 w 12"/>
                <a:gd name="T5" fmla="*/ 2 h 3"/>
                <a:gd name="T6" fmla="*/ 11 w 12"/>
                <a:gd name="T7" fmla="*/ 3 h 3"/>
                <a:gd name="T8" fmla="*/ 1 w 12"/>
                <a:gd name="T9" fmla="*/ 3 h 3"/>
                <a:gd name="T10" fmla="*/ 0 w 12"/>
                <a:gd name="T11" fmla="*/ 2 h 3"/>
                <a:gd name="T12" fmla="*/ 1 w 12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">
                  <a:moveTo>
                    <a:pt x="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3"/>
                    <a:pt x="11" y="3"/>
                    <a:pt x="1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</p:grpSp>
      <p:cxnSp>
        <p:nvCxnSpPr>
          <p:cNvPr id="3145735" name="ตัวเชื่อมต่อตรง 237"/>
          <p:cNvCxnSpPr>
            <a:cxnSpLocks/>
          </p:cNvCxnSpPr>
          <p:nvPr/>
        </p:nvCxnSpPr>
        <p:spPr>
          <a:xfrm flipH="1">
            <a:off x="7189576" y="2752929"/>
            <a:ext cx="2082429" cy="863"/>
          </a:xfrm>
          <a:prstGeom prst="straightConnector1"/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6" name="ตัวเชื่อมต่อตรง 237"/>
          <p:cNvCxnSpPr>
            <a:cxnSpLocks/>
          </p:cNvCxnSpPr>
          <p:nvPr/>
        </p:nvCxnSpPr>
        <p:spPr>
          <a:xfrm>
            <a:off x="3380087" y="5250823"/>
            <a:ext cx="2110750" cy="4790"/>
          </a:xfrm>
          <a:prstGeom prst="straightConnector1"/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组合 56"/>
          <p:cNvGrpSpPr/>
          <p:nvPr/>
        </p:nvGrpSpPr>
        <p:grpSpPr>
          <a:xfrm>
            <a:off x="9199052" y="2849866"/>
            <a:ext cx="2801722" cy="790571"/>
            <a:chOff x="1626835" y="2349127"/>
            <a:chExt cx="2492110" cy="703207"/>
          </a:xfrm>
        </p:grpSpPr>
        <p:sp>
          <p:nvSpPr>
            <p:cNvPr id="1048870" name="文本框 57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871" name="文本框 58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105" name="组合 59"/>
          <p:cNvGrpSpPr/>
          <p:nvPr/>
        </p:nvGrpSpPr>
        <p:grpSpPr>
          <a:xfrm>
            <a:off x="378343" y="4495488"/>
            <a:ext cx="2801722" cy="790571"/>
            <a:chOff x="1626835" y="2349127"/>
            <a:chExt cx="2492110" cy="703207"/>
          </a:xfrm>
        </p:grpSpPr>
        <p:sp>
          <p:nvSpPr>
            <p:cNvPr id="1048872" name="文本框 60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873" name="文本框 61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sp>
        <p:nvSpPr>
          <p:cNvPr id="1048874" name="文本框 62"/>
          <p:cNvSpPr txBox="1"/>
          <p:nvPr/>
        </p:nvSpPr>
        <p:spPr>
          <a:xfrm>
            <a:off x="3634203" y="701750"/>
            <a:ext cx="4094481" cy="447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800" lang="en-US">
                <a:solidFill>
                  <a:srgbClr val="EA668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Please enter </a:t>
            </a:r>
            <a:r>
              <a:rPr altLang="zh-CN" b="1" dirty="0" sz="2800" lang="en-US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title content here</a:t>
            </a:r>
            <a:endParaRPr altLang="en-US" b="1" dirty="0" sz="2800" lang="zh-CN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decel="100000" fill="hold" grpId="0" id="13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5"/>
                                        <p:tgtEl>
                                          <p:spTgt spid="1048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6"/>
                                        <p:tgtEl>
                                          <p:spTgt spid="1048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17"/>
                                        <p:tgtEl>
                                          <p:spTgt spid="1048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8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0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>
            <a:off x="2137553" y="142182"/>
            <a:ext cx="1593199" cy="1561959"/>
          </a:xfrm>
          <a:prstGeom prst="rect"/>
        </p:spPr>
      </p:pic>
      <p:pic>
        <p:nvPicPr>
          <p:cNvPr id="2097201" name="图片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 flipH="1">
            <a:off x="8416433" y="142181"/>
            <a:ext cx="1593199" cy="1561959"/>
          </a:xfrm>
          <a:prstGeom prst="rect"/>
        </p:spPr>
      </p:pic>
      <p:pic>
        <p:nvPicPr>
          <p:cNvPr id="2097202" name="图片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V="1">
            <a:off x="-2748391" y="-45414"/>
            <a:ext cx="5086208" cy="1749554"/>
          </a:xfrm>
          <a:prstGeom prst="rect"/>
        </p:spPr>
      </p:pic>
      <p:pic>
        <p:nvPicPr>
          <p:cNvPr id="2097203" name="图片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H="1" flipV="1">
            <a:off x="9845944" y="48383"/>
            <a:ext cx="5086208" cy="1749554"/>
          </a:xfrm>
          <a:prstGeom prst="rect"/>
        </p:spPr>
      </p:pic>
      <p:sp>
        <p:nvSpPr>
          <p:cNvPr id="1048875" name="矩形 13"/>
          <p:cNvSpPr/>
          <p:nvPr/>
        </p:nvSpPr>
        <p:spPr>
          <a:xfrm>
            <a:off x="1587166" y="-1655254"/>
            <a:ext cx="894571" cy="1433015"/>
          </a:xfrm>
          <a:prstGeom prst="rect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76" name="矩形 14"/>
          <p:cNvSpPr/>
          <p:nvPr/>
        </p:nvSpPr>
        <p:spPr>
          <a:xfrm>
            <a:off x="2481737" y="-1655254"/>
            <a:ext cx="894571" cy="1433015"/>
          </a:xfrm>
          <a:prstGeom prst="rect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877" name="Freeform 6"/>
          <p:cNvSpPr/>
          <p:nvPr/>
        </p:nvSpPr>
        <p:spPr bwMode="auto">
          <a:xfrm>
            <a:off x="1786216" y="2270991"/>
            <a:ext cx="3899694" cy="968375"/>
          </a:xfrm>
          <a:custGeom>
            <a:avLst/>
            <a:gdLst>
              <a:gd name="T0" fmla="*/ 403 w 459"/>
              <a:gd name="T1" fmla="*/ 0 h 114"/>
              <a:gd name="T2" fmla="*/ 57 w 459"/>
              <a:gd name="T3" fmla="*/ 0 h 114"/>
              <a:gd name="T4" fmla="*/ 0 w 459"/>
              <a:gd name="T5" fmla="*/ 57 h 114"/>
              <a:gd name="T6" fmla="*/ 57 w 459"/>
              <a:gd name="T7" fmla="*/ 114 h 114"/>
              <a:gd name="T8" fmla="*/ 403 w 459"/>
              <a:gd name="T9" fmla="*/ 114 h 114"/>
              <a:gd name="T10" fmla="*/ 459 w 459"/>
              <a:gd name="T11" fmla="*/ 57 h 114"/>
              <a:gd name="T12" fmla="*/ 403 w 459"/>
              <a:gd name="T1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59" h="114">
                <a:moveTo>
                  <a:pt x="403" y="0"/>
                </a:moveTo>
                <a:cubicBezTo>
                  <a:pt x="57" y="0"/>
                  <a:pt x="57" y="0"/>
                  <a:pt x="57" y="0"/>
                </a:cubicBezTo>
                <a:cubicBezTo>
                  <a:pt x="25" y="0"/>
                  <a:pt x="0" y="26"/>
                  <a:pt x="0" y="57"/>
                </a:cubicBezTo>
                <a:cubicBezTo>
                  <a:pt x="0" y="89"/>
                  <a:pt x="25" y="114"/>
                  <a:pt x="57" y="114"/>
                </a:cubicBezTo>
                <a:cubicBezTo>
                  <a:pt x="403" y="114"/>
                  <a:pt x="403" y="114"/>
                  <a:pt x="403" y="114"/>
                </a:cubicBezTo>
                <a:cubicBezTo>
                  <a:pt x="434" y="114"/>
                  <a:pt x="459" y="89"/>
                  <a:pt x="459" y="57"/>
                </a:cubicBezTo>
                <a:cubicBezTo>
                  <a:pt x="459" y="26"/>
                  <a:pt x="434" y="0"/>
                  <a:pt x="403" y="0"/>
                </a:cubicBezTo>
                <a:close/>
              </a:path>
            </a:pathLst>
          </a:custGeom>
          <a:solidFill>
            <a:srgbClr val="EA6685"/>
          </a:solidFill>
          <a:ln>
            <a:noFill/>
          </a:ln>
        </p:spPr>
        <p:txBody>
          <a:bodyPr anchor="t" anchorCtr="0" bIns="22860" compatLnSpc="1" lIns="45720" numCol="1" rIns="45720" tIns="22860" vert="horz" wrap="square"/>
          <a:p>
            <a:endParaRPr sz="900" lang="th-TH"/>
          </a:p>
        </p:txBody>
      </p:sp>
      <p:sp>
        <p:nvSpPr>
          <p:cNvPr id="1048878" name="Oval 14"/>
          <p:cNvSpPr>
            <a:spLocks noChangeArrowheads="1"/>
          </p:cNvSpPr>
          <p:nvPr/>
        </p:nvSpPr>
        <p:spPr bwMode="auto">
          <a:xfrm>
            <a:off x="1900516" y="2376309"/>
            <a:ext cx="770982" cy="770983"/>
          </a:xfrm>
          <a:prstGeom prst="ellipse"/>
          <a:solidFill>
            <a:srgbClr val="F1F1F1"/>
          </a:solidFill>
          <a:ln>
            <a:noFill/>
          </a:ln>
        </p:spPr>
        <p:txBody>
          <a:bodyPr anchor="t" anchorCtr="0" bIns="22860" compatLnSpc="1" lIns="45720" numCol="1" rIns="45720" tIns="22860" vert="horz" wrap="square"/>
          <a:p>
            <a:endParaRPr sz="900" lang="th-TH"/>
          </a:p>
        </p:txBody>
      </p:sp>
      <p:sp>
        <p:nvSpPr>
          <p:cNvPr id="1048879" name="Freeform 134"/>
          <p:cNvSpPr>
            <a:spLocks noEditPoints="1"/>
          </p:cNvSpPr>
          <p:nvPr/>
        </p:nvSpPr>
        <p:spPr bwMode="auto">
          <a:xfrm>
            <a:off x="2103643" y="2579436"/>
            <a:ext cx="364728" cy="364728"/>
          </a:xfrm>
          <a:custGeom>
            <a:avLst/>
            <a:gdLst>
              <a:gd name="T0" fmla="*/ 64 w 64"/>
              <a:gd name="T1" fmla="*/ 32 h 64"/>
              <a:gd name="T2" fmla="*/ 5 w 64"/>
              <a:gd name="T3" fmla="*/ 15 h 64"/>
              <a:gd name="T4" fmla="*/ 0 w 64"/>
              <a:gd name="T5" fmla="*/ 32 h 64"/>
              <a:gd name="T6" fmla="*/ 0 w 64"/>
              <a:gd name="T7" fmla="*/ 32 h 64"/>
              <a:gd name="T8" fmla="*/ 5 w 64"/>
              <a:gd name="T9" fmla="*/ 49 h 64"/>
              <a:gd name="T10" fmla="*/ 32 w 64"/>
              <a:gd name="T11" fmla="*/ 64 h 64"/>
              <a:gd name="T12" fmla="*/ 64 w 64"/>
              <a:gd name="T13" fmla="*/ 32 h 64"/>
              <a:gd name="T14" fmla="*/ 48 w 64"/>
              <a:gd name="T15" fmla="*/ 46 h 64"/>
              <a:gd name="T16" fmla="*/ 60 w 64"/>
              <a:gd name="T17" fmla="*/ 33 h 64"/>
              <a:gd name="T18" fmla="*/ 3 w 64"/>
              <a:gd name="T19" fmla="*/ 33 h 64"/>
              <a:gd name="T20" fmla="*/ 16 w 64"/>
              <a:gd name="T21" fmla="*/ 46 h 64"/>
              <a:gd name="T22" fmla="*/ 3 w 64"/>
              <a:gd name="T23" fmla="*/ 33 h 64"/>
              <a:gd name="T24" fmla="*/ 16 w 64"/>
              <a:gd name="T25" fmla="*/ 17 h 64"/>
              <a:gd name="T26" fmla="*/ 3 w 64"/>
              <a:gd name="T27" fmla="*/ 30 h 64"/>
              <a:gd name="T28" fmla="*/ 34 w 64"/>
              <a:gd name="T29" fmla="*/ 14 h 64"/>
              <a:gd name="T30" fmla="*/ 34 w 64"/>
              <a:gd name="T31" fmla="*/ 4 h 64"/>
              <a:gd name="T32" fmla="*/ 43 w 64"/>
              <a:gd name="T33" fmla="*/ 14 h 64"/>
              <a:gd name="T34" fmla="*/ 44 w 64"/>
              <a:gd name="T35" fmla="*/ 17 h 64"/>
              <a:gd name="T36" fmla="*/ 34 w 64"/>
              <a:gd name="T37" fmla="*/ 30 h 64"/>
              <a:gd name="T38" fmla="*/ 44 w 64"/>
              <a:gd name="T39" fmla="*/ 17 h 64"/>
              <a:gd name="T40" fmla="*/ 29 w 64"/>
              <a:gd name="T41" fmla="*/ 4 h 64"/>
              <a:gd name="T42" fmla="*/ 30 w 64"/>
              <a:gd name="T43" fmla="*/ 3 h 64"/>
              <a:gd name="T44" fmla="*/ 21 w 64"/>
              <a:gd name="T45" fmla="*/ 14 h 64"/>
              <a:gd name="T46" fmla="*/ 30 w 64"/>
              <a:gd name="T47" fmla="*/ 17 h 64"/>
              <a:gd name="T48" fmla="*/ 17 w 64"/>
              <a:gd name="T49" fmla="*/ 30 h 64"/>
              <a:gd name="T50" fmla="*/ 30 w 64"/>
              <a:gd name="T51" fmla="*/ 17 h 64"/>
              <a:gd name="T52" fmla="*/ 30 w 64"/>
              <a:gd name="T53" fmla="*/ 33 h 64"/>
              <a:gd name="T54" fmla="*/ 20 w 64"/>
              <a:gd name="T55" fmla="*/ 46 h 64"/>
              <a:gd name="T56" fmla="*/ 30 w 64"/>
              <a:gd name="T57" fmla="*/ 50 h 64"/>
              <a:gd name="T58" fmla="*/ 28 w 64"/>
              <a:gd name="T59" fmla="*/ 60 h 64"/>
              <a:gd name="T60" fmla="*/ 30 w 64"/>
              <a:gd name="T61" fmla="*/ 50 h 64"/>
              <a:gd name="T62" fmla="*/ 34 w 64"/>
              <a:gd name="T63" fmla="*/ 60 h 64"/>
              <a:gd name="T64" fmla="*/ 34 w 64"/>
              <a:gd name="T65" fmla="*/ 50 h 64"/>
              <a:gd name="T66" fmla="*/ 36 w 64"/>
              <a:gd name="T67" fmla="*/ 60 h 64"/>
              <a:gd name="T68" fmla="*/ 34 w 64"/>
              <a:gd name="T69" fmla="*/ 33 h 64"/>
              <a:gd name="T70" fmla="*/ 44 w 64"/>
              <a:gd name="T71" fmla="*/ 46 h 64"/>
              <a:gd name="T72" fmla="*/ 50 w 64"/>
              <a:gd name="T73" fmla="*/ 30 h 64"/>
              <a:gd name="T74" fmla="*/ 57 w 64"/>
              <a:gd name="T75" fmla="*/ 17 h 64"/>
              <a:gd name="T76" fmla="*/ 50 w 64"/>
              <a:gd name="T77" fmla="*/ 30 h 64"/>
              <a:gd name="T78" fmla="*/ 47 w 64"/>
              <a:gd name="T79" fmla="*/ 14 h 64"/>
              <a:gd name="T80" fmla="*/ 54 w 64"/>
              <a:gd name="T81" fmla="*/ 14 h 64"/>
              <a:gd name="T82" fmla="*/ 17 w 64"/>
              <a:gd name="T83" fmla="*/ 14 h 64"/>
              <a:gd name="T84" fmla="*/ 23 w 64"/>
              <a:gd name="T85" fmla="*/ 5 h 64"/>
              <a:gd name="T86" fmla="*/ 17 w 64"/>
              <a:gd name="T87" fmla="*/ 50 h 64"/>
              <a:gd name="T88" fmla="*/ 10 w 64"/>
              <a:gd name="T89" fmla="*/ 50 h 64"/>
              <a:gd name="T90" fmla="*/ 47 w 64"/>
              <a:gd name="T91" fmla="*/ 50 h 64"/>
              <a:gd name="T92" fmla="*/ 41 w 64"/>
              <a:gd name="T93" fmla="*/ 5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4" h="64">
                <a:moveTo>
                  <a:pt x="64" y="32"/>
                </a:moveTo>
                <a:cubicBezTo>
                  <a:pt x="64" y="32"/>
                  <a:pt x="64" y="32"/>
                  <a:pt x="64" y="32"/>
                </a:cubicBezTo>
                <a:cubicBezTo>
                  <a:pt x="64" y="14"/>
                  <a:pt x="50" y="0"/>
                  <a:pt x="32" y="0"/>
                </a:cubicBezTo>
                <a:cubicBezTo>
                  <a:pt x="21" y="0"/>
                  <a:pt x="11" y="6"/>
                  <a:pt x="5" y="15"/>
                </a:cubicBezTo>
                <a:cubicBezTo>
                  <a:pt x="5" y="15"/>
                  <a:pt x="5" y="15"/>
                  <a:pt x="5" y="15"/>
                </a:cubicBezTo>
                <a:cubicBezTo>
                  <a:pt x="2" y="20"/>
                  <a:pt x="0" y="26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38"/>
                  <a:pt x="2" y="44"/>
                  <a:pt x="5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11" y="58"/>
                  <a:pt x="21" y="64"/>
                  <a:pt x="32" y="64"/>
                </a:cubicBezTo>
                <a:cubicBezTo>
                  <a:pt x="50" y="64"/>
                  <a:pt x="64" y="49"/>
                  <a:pt x="64" y="32"/>
                </a:cubicBezTo>
                <a:cubicBezTo>
                  <a:pt x="64" y="32"/>
                  <a:pt x="64" y="32"/>
                  <a:pt x="64" y="32"/>
                </a:cubicBezTo>
                <a:close/>
                <a:moveTo>
                  <a:pt x="57" y="46"/>
                </a:moveTo>
                <a:cubicBezTo>
                  <a:pt x="48" y="46"/>
                  <a:pt x="48" y="46"/>
                  <a:pt x="48" y="46"/>
                </a:cubicBezTo>
                <a:cubicBezTo>
                  <a:pt x="49" y="42"/>
                  <a:pt x="50" y="38"/>
                  <a:pt x="50" y="33"/>
                </a:cubicBezTo>
                <a:cubicBezTo>
                  <a:pt x="60" y="33"/>
                  <a:pt x="60" y="33"/>
                  <a:pt x="60" y="33"/>
                </a:cubicBezTo>
                <a:cubicBezTo>
                  <a:pt x="60" y="38"/>
                  <a:pt x="59" y="43"/>
                  <a:pt x="57" y="46"/>
                </a:cubicBezTo>
                <a:close/>
                <a:moveTo>
                  <a:pt x="3" y="33"/>
                </a:moveTo>
                <a:cubicBezTo>
                  <a:pt x="14" y="33"/>
                  <a:pt x="14" y="33"/>
                  <a:pt x="14" y="33"/>
                </a:cubicBezTo>
                <a:cubicBezTo>
                  <a:pt x="14" y="38"/>
                  <a:pt x="15" y="42"/>
                  <a:pt x="16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5" y="43"/>
                  <a:pt x="4" y="38"/>
                  <a:pt x="3" y="33"/>
                </a:cubicBezTo>
                <a:close/>
                <a:moveTo>
                  <a:pt x="7" y="17"/>
                </a:moveTo>
                <a:cubicBezTo>
                  <a:pt x="16" y="17"/>
                  <a:pt x="16" y="17"/>
                  <a:pt x="16" y="17"/>
                </a:cubicBezTo>
                <a:cubicBezTo>
                  <a:pt x="15" y="21"/>
                  <a:pt x="14" y="26"/>
                  <a:pt x="14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4" y="26"/>
                  <a:pt x="5" y="21"/>
                  <a:pt x="7" y="17"/>
                </a:cubicBezTo>
                <a:close/>
                <a:moveTo>
                  <a:pt x="34" y="14"/>
                </a:moveTo>
                <a:cubicBezTo>
                  <a:pt x="34" y="3"/>
                  <a:pt x="34" y="3"/>
                  <a:pt x="34" y="3"/>
                </a:cubicBezTo>
                <a:cubicBezTo>
                  <a:pt x="34" y="3"/>
                  <a:pt x="34" y="3"/>
                  <a:pt x="34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8" y="6"/>
                  <a:pt x="41" y="9"/>
                  <a:pt x="43" y="14"/>
                </a:cubicBezTo>
                <a:lnTo>
                  <a:pt x="34" y="14"/>
                </a:lnTo>
                <a:close/>
                <a:moveTo>
                  <a:pt x="44" y="17"/>
                </a:moveTo>
                <a:cubicBezTo>
                  <a:pt x="46" y="21"/>
                  <a:pt x="46" y="26"/>
                  <a:pt x="46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17"/>
                  <a:pt x="34" y="17"/>
                  <a:pt x="34" y="17"/>
                </a:cubicBezTo>
                <a:lnTo>
                  <a:pt x="44" y="17"/>
                </a:lnTo>
                <a:close/>
                <a:moveTo>
                  <a:pt x="29" y="4"/>
                </a:moveTo>
                <a:cubicBezTo>
                  <a:pt x="29" y="4"/>
                  <a:pt x="29" y="4"/>
                  <a:pt x="29" y="4"/>
                </a:cubicBezTo>
                <a:cubicBezTo>
                  <a:pt x="29" y="4"/>
                  <a:pt x="29" y="4"/>
                  <a:pt x="29" y="4"/>
                </a:cubicBezTo>
                <a:cubicBezTo>
                  <a:pt x="30" y="4"/>
                  <a:pt x="30" y="4"/>
                  <a:pt x="30" y="3"/>
                </a:cubicBezTo>
                <a:cubicBezTo>
                  <a:pt x="30" y="14"/>
                  <a:pt x="30" y="14"/>
                  <a:pt x="30" y="14"/>
                </a:cubicBezTo>
                <a:cubicBezTo>
                  <a:pt x="21" y="14"/>
                  <a:pt x="21" y="14"/>
                  <a:pt x="21" y="14"/>
                </a:cubicBezTo>
                <a:cubicBezTo>
                  <a:pt x="23" y="9"/>
                  <a:pt x="26" y="6"/>
                  <a:pt x="29" y="4"/>
                </a:cubicBezTo>
                <a:close/>
                <a:moveTo>
                  <a:pt x="30" y="17"/>
                </a:moveTo>
                <a:cubicBezTo>
                  <a:pt x="30" y="30"/>
                  <a:pt x="30" y="30"/>
                  <a:pt x="30" y="30"/>
                </a:cubicBezTo>
                <a:cubicBezTo>
                  <a:pt x="17" y="30"/>
                  <a:pt x="17" y="30"/>
                  <a:pt x="17" y="30"/>
                </a:cubicBezTo>
                <a:cubicBezTo>
                  <a:pt x="18" y="26"/>
                  <a:pt x="18" y="21"/>
                  <a:pt x="20" y="17"/>
                </a:cubicBezTo>
                <a:lnTo>
                  <a:pt x="30" y="17"/>
                </a:lnTo>
                <a:close/>
                <a:moveTo>
                  <a:pt x="17" y="33"/>
                </a:moveTo>
                <a:cubicBezTo>
                  <a:pt x="30" y="33"/>
                  <a:pt x="30" y="33"/>
                  <a:pt x="30" y="33"/>
                </a:cubicBezTo>
                <a:cubicBezTo>
                  <a:pt x="30" y="46"/>
                  <a:pt x="30" y="46"/>
                  <a:pt x="30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18" y="43"/>
                  <a:pt x="18" y="38"/>
                  <a:pt x="17" y="33"/>
                </a:cubicBezTo>
                <a:close/>
                <a:moveTo>
                  <a:pt x="30" y="50"/>
                </a:moveTo>
                <a:cubicBezTo>
                  <a:pt x="30" y="60"/>
                  <a:pt x="30" y="60"/>
                  <a:pt x="30" y="60"/>
                </a:cubicBezTo>
                <a:cubicBezTo>
                  <a:pt x="30" y="60"/>
                  <a:pt x="29" y="60"/>
                  <a:pt x="28" y="60"/>
                </a:cubicBezTo>
                <a:cubicBezTo>
                  <a:pt x="25" y="58"/>
                  <a:pt x="23" y="54"/>
                  <a:pt x="21" y="50"/>
                </a:cubicBezTo>
                <a:lnTo>
                  <a:pt x="30" y="50"/>
                </a:lnTo>
                <a:close/>
                <a:moveTo>
                  <a:pt x="36" y="60"/>
                </a:moveTo>
                <a:cubicBezTo>
                  <a:pt x="35" y="60"/>
                  <a:pt x="34" y="60"/>
                  <a:pt x="34" y="60"/>
                </a:cubicBezTo>
                <a:cubicBezTo>
                  <a:pt x="34" y="60"/>
                  <a:pt x="34" y="60"/>
                  <a:pt x="34" y="60"/>
                </a:cubicBezTo>
                <a:cubicBezTo>
                  <a:pt x="34" y="50"/>
                  <a:pt x="34" y="50"/>
                  <a:pt x="34" y="50"/>
                </a:cubicBezTo>
                <a:cubicBezTo>
                  <a:pt x="43" y="50"/>
                  <a:pt x="43" y="50"/>
                  <a:pt x="43" y="50"/>
                </a:cubicBezTo>
                <a:cubicBezTo>
                  <a:pt x="41" y="54"/>
                  <a:pt x="39" y="58"/>
                  <a:pt x="36" y="60"/>
                </a:cubicBezTo>
                <a:close/>
                <a:moveTo>
                  <a:pt x="34" y="46"/>
                </a:moveTo>
                <a:cubicBezTo>
                  <a:pt x="34" y="33"/>
                  <a:pt x="34" y="33"/>
                  <a:pt x="34" y="33"/>
                </a:cubicBezTo>
                <a:cubicBezTo>
                  <a:pt x="46" y="33"/>
                  <a:pt x="46" y="33"/>
                  <a:pt x="46" y="33"/>
                </a:cubicBezTo>
                <a:cubicBezTo>
                  <a:pt x="46" y="38"/>
                  <a:pt x="46" y="43"/>
                  <a:pt x="44" y="46"/>
                </a:cubicBezTo>
                <a:lnTo>
                  <a:pt x="34" y="46"/>
                </a:lnTo>
                <a:close/>
                <a:moveTo>
                  <a:pt x="50" y="30"/>
                </a:moveTo>
                <a:cubicBezTo>
                  <a:pt x="50" y="26"/>
                  <a:pt x="49" y="21"/>
                  <a:pt x="48" y="17"/>
                </a:cubicBezTo>
                <a:cubicBezTo>
                  <a:pt x="57" y="17"/>
                  <a:pt x="57" y="17"/>
                  <a:pt x="57" y="17"/>
                </a:cubicBezTo>
                <a:cubicBezTo>
                  <a:pt x="59" y="21"/>
                  <a:pt x="60" y="26"/>
                  <a:pt x="60" y="30"/>
                </a:cubicBezTo>
                <a:lnTo>
                  <a:pt x="50" y="30"/>
                </a:lnTo>
                <a:close/>
                <a:moveTo>
                  <a:pt x="54" y="14"/>
                </a:moveTo>
                <a:cubicBezTo>
                  <a:pt x="47" y="14"/>
                  <a:pt x="47" y="14"/>
                  <a:pt x="47" y="14"/>
                </a:cubicBezTo>
                <a:cubicBezTo>
                  <a:pt x="45" y="10"/>
                  <a:pt x="43" y="7"/>
                  <a:pt x="41" y="5"/>
                </a:cubicBezTo>
                <a:cubicBezTo>
                  <a:pt x="46" y="6"/>
                  <a:pt x="51" y="10"/>
                  <a:pt x="54" y="14"/>
                </a:cubicBezTo>
                <a:close/>
                <a:moveTo>
                  <a:pt x="23" y="5"/>
                </a:moveTo>
                <a:cubicBezTo>
                  <a:pt x="21" y="7"/>
                  <a:pt x="19" y="10"/>
                  <a:pt x="17" y="14"/>
                </a:cubicBezTo>
                <a:cubicBezTo>
                  <a:pt x="10" y="14"/>
                  <a:pt x="10" y="14"/>
                  <a:pt x="10" y="14"/>
                </a:cubicBezTo>
                <a:cubicBezTo>
                  <a:pt x="13" y="10"/>
                  <a:pt x="18" y="6"/>
                  <a:pt x="23" y="5"/>
                </a:cubicBezTo>
                <a:close/>
                <a:moveTo>
                  <a:pt x="10" y="50"/>
                </a:moveTo>
                <a:cubicBezTo>
                  <a:pt x="17" y="50"/>
                  <a:pt x="17" y="50"/>
                  <a:pt x="17" y="50"/>
                </a:cubicBezTo>
                <a:cubicBezTo>
                  <a:pt x="19" y="53"/>
                  <a:pt x="21" y="56"/>
                  <a:pt x="23" y="59"/>
                </a:cubicBezTo>
                <a:cubicBezTo>
                  <a:pt x="18" y="57"/>
                  <a:pt x="13" y="54"/>
                  <a:pt x="10" y="50"/>
                </a:cubicBezTo>
                <a:close/>
                <a:moveTo>
                  <a:pt x="41" y="59"/>
                </a:moveTo>
                <a:cubicBezTo>
                  <a:pt x="43" y="56"/>
                  <a:pt x="45" y="53"/>
                  <a:pt x="47" y="50"/>
                </a:cubicBezTo>
                <a:cubicBezTo>
                  <a:pt x="54" y="50"/>
                  <a:pt x="54" y="50"/>
                  <a:pt x="54" y="50"/>
                </a:cubicBezTo>
                <a:cubicBezTo>
                  <a:pt x="51" y="54"/>
                  <a:pt x="46" y="57"/>
                  <a:pt x="41" y="59"/>
                </a:cubicBezTo>
                <a:close/>
              </a:path>
            </a:pathLst>
          </a:custGeom>
          <a:solidFill>
            <a:srgbClr val="EA6685"/>
          </a:solidFill>
          <a:ln>
            <a:noFill/>
          </a:ln>
        </p:spPr>
        <p:txBody>
          <a:bodyPr anchor="t" anchorCtr="0" bIns="22860" compatLnSpc="1" lIns="45720" numCol="1" rIns="45720" tIns="22860" vert="horz" wrap="square"/>
          <a:p>
            <a:endParaRPr dirty="0" sz="900" lang="th-TH"/>
          </a:p>
        </p:txBody>
      </p:sp>
      <p:cxnSp>
        <p:nvCxnSpPr>
          <p:cNvPr id="3145737" name="ตัวเชื่อมต่อตรง 237"/>
          <p:cNvCxnSpPr>
            <a:cxnSpLocks/>
          </p:cNvCxnSpPr>
          <p:nvPr/>
        </p:nvCxnSpPr>
        <p:spPr>
          <a:xfrm flipH="1">
            <a:off x="5791188" y="2705172"/>
            <a:ext cx="1195475" cy="15318"/>
          </a:xfrm>
          <a:prstGeom prst="straightConnector1"/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80" name="Freeform 7"/>
          <p:cNvSpPr/>
          <p:nvPr/>
        </p:nvSpPr>
        <p:spPr bwMode="auto">
          <a:xfrm>
            <a:off x="4631810" y="3336204"/>
            <a:ext cx="4545807" cy="968375"/>
          </a:xfrm>
          <a:custGeom>
            <a:avLst/>
            <a:gdLst>
              <a:gd name="T0" fmla="*/ 478 w 535"/>
              <a:gd name="T1" fmla="*/ 0 h 114"/>
              <a:gd name="T2" fmla="*/ 57 w 535"/>
              <a:gd name="T3" fmla="*/ 0 h 114"/>
              <a:gd name="T4" fmla="*/ 0 w 535"/>
              <a:gd name="T5" fmla="*/ 57 h 114"/>
              <a:gd name="T6" fmla="*/ 57 w 535"/>
              <a:gd name="T7" fmla="*/ 114 h 114"/>
              <a:gd name="T8" fmla="*/ 478 w 535"/>
              <a:gd name="T9" fmla="*/ 114 h 114"/>
              <a:gd name="T10" fmla="*/ 535 w 535"/>
              <a:gd name="T11" fmla="*/ 57 h 114"/>
              <a:gd name="T12" fmla="*/ 478 w 535"/>
              <a:gd name="T1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35" h="114">
                <a:moveTo>
                  <a:pt x="478" y="0"/>
                </a:moveTo>
                <a:cubicBezTo>
                  <a:pt x="57" y="0"/>
                  <a:pt x="57" y="0"/>
                  <a:pt x="57" y="0"/>
                </a:cubicBezTo>
                <a:cubicBezTo>
                  <a:pt x="26" y="0"/>
                  <a:pt x="0" y="25"/>
                  <a:pt x="0" y="57"/>
                </a:cubicBezTo>
                <a:cubicBezTo>
                  <a:pt x="0" y="88"/>
                  <a:pt x="26" y="114"/>
                  <a:pt x="57" y="114"/>
                </a:cubicBezTo>
                <a:cubicBezTo>
                  <a:pt x="478" y="114"/>
                  <a:pt x="478" y="114"/>
                  <a:pt x="478" y="114"/>
                </a:cubicBezTo>
                <a:cubicBezTo>
                  <a:pt x="509" y="114"/>
                  <a:pt x="535" y="88"/>
                  <a:pt x="535" y="57"/>
                </a:cubicBezTo>
                <a:cubicBezTo>
                  <a:pt x="535" y="25"/>
                  <a:pt x="509" y="0"/>
                  <a:pt x="478" y="0"/>
                </a:cubicBezTo>
                <a:close/>
              </a:path>
            </a:pathLst>
          </a:custGeom>
          <a:solidFill>
            <a:srgbClr val="8B9190"/>
          </a:solidFill>
          <a:ln>
            <a:noFill/>
          </a:ln>
        </p:spPr>
        <p:txBody>
          <a:bodyPr anchor="t" anchorCtr="0" bIns="22860" compatLnSpc="1" lIns="45720" numCol="1" rIns="45720" tIns="22860" vert="horz" wrap="square"/>
          <a:p>
            <a:endParaRPr sz="900" lang="th-TH"/>
          </a:p>
        </p:txBody>
      </p:sp>
      <p:sp>
        <p:nvSpPr>
          <p:cNvPr id="1048881" name="Oval 14"/>
          <p:cNvSpPr>
            <a:spLocks noChangeArrowheads="1"/>
          </p:cNvSpPr>
          <p:nvPr/>
        </p:nvSpPr>
        <p:spPr bwMode="auto">
          <a:xfrm>
            <a:off x="4749035" y="3434900"/>
            <a:ext cx="770982" cy="770983"/>
          </a:xfrm>
          <a:prstGeom prst="ellipse"/>
          <a:solidFill>
            <a:srgbClr val="F1F1F1"/>
          </a:solidFill>
          <a:ln>
            <a:noFill/>
          </a:ln>
        </p:spPr>
        <p:txBody>
          <a:bodyPr anchor="t" anchorCtr="0" bIns="22860" compatLnSpc="1" lIns="45720" numCol="1" rIns="45720" tIns="22860" vert="horz" wrap="square"/>
          <a:p>
            <a:endParaRPr sz="900" lang="th-TH"/>
          </a:p>
        </p:txBody>
      </p:sp>
      <p:grpSp>
        <p:nvGrpSpPr>
          <p:cNvPr id="107" name="กลุ่ม 145"/>
          <p:cNvGrpSpPr/>
          <p:nvPr/>
        </p:nvGrpSpPr>
        <p:grpSpPr>
          <a:xfrm>
            <a:off x="4941633" y="3655453"/>
            <a:ext cx="387524" cy="348582"/>
            <a:chOff x="19924713" y="3349461"/>
            <a:chExt cx="647700" cy="582613"/>
          </a:xfrm>
          <a:solidFill>
            <a:srgbClr val="8B9190"/>
          </a:solidFill>
        </p:grpSpPr>
        <p:sp>
          <p:nvSpPr>
            <p:cNvPr id="1048882" name="Freeform 6"/>
            <p:cNvSpPr/>
            <p:nvPr/>
          </p:nvSpPr>
          <p:spPr bwMode="auto">
            <a:xfrm>
              <a:off x="19924713" y="3903499"/>
              <a:ext cx="647700" cy="28575"/>
            </a:xfrm>
            <a:custGeom>
              <a:avLst/>
              <a:gdLst>
                <a:gd name="T0" fmla="*/ 67 w 68"/>
                <a:gd name="T1" fmla="*/ 0 h 3"/>
                <a:gd name="T2" fmla="*/ 2 w 68"/>
                <a:gd name="T3" fmla="*/ 0 h 3"/>
                <a:gd name="T4" fmla="*/ 0 w 68"/>
                <a:gd name="T5" fmla="*/ 1 h 3"/>
                <a:gd name="T6" fmla="*/ 2 w 68"/>
                <a:gd name="T7" fmla="*/ 3 h 3"/>
                <a:gd name="T8" fmla="*/ 67 w 68"/>
                <a:gd name="T9" fmla="*/ 3 h 3"/>
                <a:gd name="T10" fmla="*/ 68 w 68"/>
                <a:gd name="T11" fmla="*/ 1 h 3"/>
                <a:gd name="T12" fmla="*/ 67 w 68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3">
                  <a:moveTo>
                    <a:pt x="6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ubicBezTo>
                    <a:pt x="67" y="3"/>
                    <a:pt x="67" y="3"/>
                    <a:pt x="67" y="3"/>
                  </a:cubicBezTo>
                  <a:cubicBezTo>
                    <a:pt x="68" y="3"/>
                    <a:pt x="68" y="2"/>
                    <a:pt x="68" y="1"/>
                  </a:cubicBezTo>
                  <a:cubicBezTo>
                    <a:pt x="68" y="1"/>
                    <a:pt x="68" y="0"/>
                    <a:pt x="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grpSp>
          <p:nvGrpSpPr>
            <p:cNvPr id="108" name="กลุ่ม 147"/>
            <p:cNvGrpSpPr/>
            <p:nvPr/>
          </p:nvGrpSpPr>
          <p:grpSpPr>
            <a:xfrm>
              <a:off x="19972338" y="3349461"/>
              <a:ext cx="561975" cy="534988"/>
              <a:chOff x="19972338" y="3349461"/>
              <a:chExt cx="561975" cy="534988"/>
            </a:xfrm>
            <a:grpFill/>
          </p:grpSpPr>
          <p:sp>
            <p:nvSpPr>
              <p:cNvPr id="1048883" name="Freeform 7"/>
              <p:cNvSpPr>
                <a:spLocks noEditPoints="1"/>
              </p:cNvSpPr>
              <p:nvPr/>
            </p:nvSpPr>
            <p:spPr bwMode="auto">
              <a:xfrm>
                <a:off x="19972338" y="3663786"/>
                <a:ext cx="114300" cy="220663"/>
              </a:xfrm>
              <a:custGeom>
                <a:avLst/>
                <a:gdLst>
                  <a:gd name="T0" fmla="*/ 1 w 12"/>
                  <a:gd name="T1" fmla="*/ 23 h 23"/>
                  <a:gd name="T2" fmla="*/ 11 w 12"/>
                  <a:gd name="T3" fmla="*/ 23 h 23"/>
                  <a:gd name="T4" fmla="*/ 12 w 12"/>
                  <a:gd name="T5" fmla="*/ 22 h 23"/>
                  <a:gd name="T6" fmla="*/ 12 w 12"/>
                  <a:gd name="T7" fmla="*/ 1 h 23"/>
                  <a:gd name="T8" fmla="*/ 11 w 12"/>
                  <a:gd name="T9" fmla="*/ 0 h 23"/>
                  <a:gd name="T10" fmla="*/ 1 w 12"/>
                  <a:gd name="T11" fmla="*/ 0 h 23"/>
                  <a:gd name="T12" fmla="*/ 0 w 12"/>
                  <a:gd name="T13" fmla="*/ 1 h 23"/>
                  <a:gd name="T14" fmla="*/ 0 w 12"/>
                  <a:gd name="T15" fmla="*/ 22 h 23"/>
                  <a:gd name="T16" fmla="*/ 1 w 12"/>
                  <a:gd name="T17" fmla="*/ 23 h 23"/>
                  <a:gd name="T18" fmla="*/ 2 w 12"/>
                  <a:gd name="T19" fmla="*/ 2 h 23"/>
                  <a:gd name="T20" fmla="*/ 10 w 12"/>
                  <a:gd name="T21" fmla="*/ 2 h 23"/>
                  <a:gd name="T22" fmla="*/ 10 w 12"/>
                  <a:gd name="T23" fmla="*/ 21 h 23"/>
                  <a:gd name="T24" fmla="*/ 2 w 12"/>
                  <a:gd name="T25" fmla="*/ 21 h 23"/>
                  <a:gd name="T26" fmla="*/ 2 w 12"/>
                  <a:gd name="T27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23">
                    <a:moveTo>
                      <a:pt x="1" y="23"/>
                    </a:move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3"/>
                      <a:pt x="12" y="23"/>
                      <a:pt x="12" y="22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0"/>
                      <a:pt x="12" y="0"/>
                      <a:pt x="1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23"/>
                      <a:pt x="1" y="23"/>
                      <a:pt x="1" y="23"/>
                    </a:cubicBezTo>
                    <a:close/>
                    <a:moveTo>
                      <a:pt x="2" y="2"/>
                    </a:moveTo>
                    <a:cubicBezTo>
                      <a:pt x="10" y="2"/>
                      <a:pt x="10" y="2"/>
                      <a:pt x="10" y="2"/>
                    </a:cubicBezTo>
                    <a:cubicBezTo>
                      <a:pt x="10" y="21"/>
                      <a:pt x="10" y="21"/>
                      <a:pt x="10" y="21"/>
                    </a:cubicBezTo>
                    <a:cubicBezTo>
                      <a:pt x="2" y="21"/>
                      <a:pt x="2" y="21"/>
                      <a:pt x="2" y="21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22860" compatLnSpc="1" lIns="45720" numCol="1" rIns="45720" tIns="22860" vert="horz" wrap="square"/>
              <a:p>
                <a:endParaRPr sz="900" lang="th-TH"/>
              </a:p>
            </p:txBody>
          </p:sp>
          <p:sp>
            <p:nvSpPr>
              <p:cNvPr id="1048884" name="Freeform 8"/>
              <p:cNvSpPr>
                <a:spLocks noEditPoints="1"/>
              </p:cNvSpPr>
              <p:nvPr/>
            </p:nvSpPr>
            <p:spPr bwMode="auto">
              <a:xfrm>
                <a:off x="20124738" y="3559011"/>
                <a:ext cx="104775" cy="325438"/>
              </a:xfrm>
              <a:custGeom>
                <a:avLst/>
                <a:gdLst>
                  <a:gd name="T0" fmla="*/ 1 w 11"/>
                  <a:gd name="T1" fmla="*/ 34 h 34"/>
                  <a:gd name="T2" fmla="*/ 11 w 11"/>
                  <a:gd name="T3" fmla="*/ 34 h 34"/>
                  <a:gd name="T4" fmla="*/ 11 w 11"/>
                  <a:gd name="T5" fmla="*/ 33 h 34"/>
                  <a:gd name="T6" fmla="*/ 11 w 11"/>
                  <a:gd name="T7" fmla="*/ 0 h 34"/>
                  <a:gd name="T8" fmla="*/ 11 w 11"/>
                  <a:gd name="T9" fmla="*/ 0 h 34"/>
                  <a:gd name="T10" fmla="*/ 1 w 11"/>
                  <a:gd name="T11" fmla="*/ 0 h 34"/>
                  <a:gd name="T12" fmla="*/ 0 w 11"/>
                  <a:gd name="T13" fmla="*/ 0 h 34"/>
                  <a:gd name="T14" fmla="*/ 0 w 11"/>
                  <a:gd name="T15" fmla="*/ 33 h 34"/>
                  <a:gd name="T16" fmla="*/ 1 w 11"/>
                  <a:gd name="T17" fmla="*/ 34 h 34"/>
                  <a:gd name="T18" fmla="*/ 1 w 11"/>
                  <a:gd name="T19" fmla="*/ 1 h 34"/>
                  <a:gd name="T20" fmla="*/ 10 w 11"/>
                  <a:gd name="T21" fmla="*/ 1 h 34"/>
                  <a:gd name="T22" fmla="*/ 10 w 11"/>
                  <a:gd name="T23" fmla="*/ 32 h 34"/>
                  <a:gd name="T24" fmla="*/ 1 w 11"/>
                  <a:gd name="T25" fmla="*/ 32 h 34"/>
                  <a:gd name="T26" fmla="*/ 1 w 11"/>
                  <a:gd name="T27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" h="34">
                    <a:moveTo>
                      <a:pt x="1" y="34"/>
                    </a:moveTo>
                    <a:cubicBezTo>
                      <a:pt x="11" y="34"/>
                      <a:pt x="11" y="34"/>
                      <a:pt x="11" y="34"/>
                    </a:cubicBezTo>
                    <a:cubicBezTo>
                      <a:pt x="11" y="34"/>
                      <a:pt x="11" y="34"/>
                      <a:pt x="11" y="33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4"/>
                      <a:pt x="0" y="34"/>
                      <a:pt x="1" y="34"/>
                    </a:cubicBezTo>
                    <a:close/>
                    <a:moveTo>
                      <a:pt x="1" y="1"/>
                    </a:moveTo>
                    <a:cubicBezTo>
                      <a:pt x="10" y="1"/>
                      <a:pt x="10" y="1"/>
                      <a:pt x="10" y="1"/>
                    </a:cubicBezTo>
                    <a:cubicBezTo>
                      <a:pt x="10" y="32"/>
                      <a:pt x="10" y="32"/>
                      <a:pt x="10" y="32"/>
                    </a:cubicBezTo>
                    <a:cubicBezTo>
                      <a:pt x="1" y="32"/>
                      <a:pt x="1" y="32"/>
                      <a:pt x="1" y="32"/>
                    </a:cubicBezTo>
                    <a:lnTo>
                      <a:pt x="1" y="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22860" compatLnSpc="1" lIns="45720" numCol="1" rIns="45720" tIns="22860" vert="horz" wrap="square"/>
              <a:p>
                <a:endParaRPr sz="900" lang="th-TH"/>
              </a:p>
            </p:txBody>
          </p:sp>
          <p:sp>
            <p:nvSpPr>
              <p:cNvPr id="1048885" name="Freeform 9"/>
              <p:cNvSpPr>
                <a:spLocks noEditPoints="1"/>
              </p:cNvSpPr>
              <p:nvPr/>
            </p:nvSpPr>
            <p:spPr bwMode="auto">
              <a:xfrm>
                <a:off x="20267613" y="3425661"/>
                <a:ext cx="114300" cy="458788"/>
              </a:xfrm>
              <a:custGeom>
                <a:avLst/>
                <a:gdLst>
                  <a:gd name="T0" fmla="*/ 1 w 12"/>
                  <a:gd name="T1" fmla="*/ 48 h 48"/>
                  <a:gd name="T2" fmla="*/ 11 w 12"/>
                  <a:gd name="T3" fmla="*/ 48 h 48"/>
                  <a:gd name="T4" fmla="*/ 12 w 12"/>
                  <a:gd name="T5" fmla="*/ 47 h 48"/>
                  <a:gd name="T6" fmla="*/ 12 w 12"/>
                  <a:gd name="T7" fmla="*/ 1 h 48"/>
                  <a:gd name="T8" fmla="*/ 11 w 12"/>
                  <a:gd name="T9" fmla="*/ 0 h 48"/>
                  <a:gd name="T10" fmla="*/ 1 w 12"/>
                  <a:gd name="T11" fmla="*/ 0 h 48"/>
                  <a:gd name="T12" fmla="*/ 0 w 12"/>
                  <a:gd name="T13" fmla="*/ 1 h 48"/>
                  <a:gd name="T14" fmla="*/ 0 w 12"/>
                  <a:gd name="T15" fmla="*/ 47 h 48"/>
                  <a:gd name="T16" fmla="*/ 1 w 12"/>
                  <a:gd name="T17" fmla="*/ 48 h 48"/>
                  <a:gd name="T18" fmla="*/ 2 w 12"/>
                  <a:gd name="T19" fmla="*/ 2 h 48"/>
                  <a:gd name="T20" fmla="*/ 10 w 12"/>
                  <a:gd name="T21" fmla="*/ 2 h 48"/>
                  <a:gd name="T22" fmla="*/ 10 w 12"/>
                  <a:gd name="T23" fmla="*/ 46 h 48"/>
                  <a:gd name="T24" fmla="*/ 2 w 12"/>
                  <a:gd name="T25" fmla="*/ 46 h 48"/>
                  <a:gd name="T26" fmla="*/ 2 w 12"/>
                  <a:gd name="T27" fmla="*/ 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48">
                    <a:moveTo>
                      <a:pt x="1" y="48"/>
                    </a:moveTo>
                    <a:cubicBezTo>
                      <a:pt x="11" y="48"/>
                      <a:pt x="11" y="48"/>
                      <a:pt x="11" y="48"/>
                    </a:cubicBezTo>
                    <a:cubicBezTo>
                      <a:pt x="11" y="48"/>
                      <a:pt x="12" y="48"/>
                      <a:pt x="12" y="47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1" y="0"/>
                      <a:pt x="1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48"/>
                      <a:pt x="0" y="48"/>
                      <a:pt x="1" y="48"/>
                    </a:cubicBezTo>
                    <a:close/>
                    <a:moveTo>
                      <a:pt x="2" y="2"/>
                    </a:moveTo>
                    <a:cubicBezTo>
                      <a:pt x="10" y="2"/>
                      <a:pt x="10" y="2"/>
                      <a:pt x="10" y="2"/>
                    </a:cubicBezTo>
                    <a:cubicBezTo>
                      <a:pt x="10" y="46"/>
                      <a:pt x="10" y="46"/>
                      <a:pt x="10" y="46"/>
                    </a:cubicBezTo>
                    <a:cubicBezTo>
                      <a:pt x="2" y="46"/>
                      <a:pt x="2" y="46"/>
                      <a:pt x="2" y="46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22860" compatLnSpc="1" lIns="45720" numCol="1" rIns="45720" tIns="22860" vert="horz" wrap="square"/>
              <a:p>
                <a:endParaRPr sz="900" lang="th-TH"/>
              </a:p>
            </p:txBody>
          </p:sp>
          <p:sp>
            <p:nvSpPr>
              <p:cNvPr id="1048886" name="Freeform 10"/>
              <p:cNvSpPr>
                <a:spLocks noEditPoints="1"/>
              </p:cNvSpPr>
              <p:nvPr/>
            </p:nvSpPr>
            <p:spPr bwMode="auto">
              <a:xfrm>
                <a:off x="20420013" y="3349461"/>
                <a:ext cx="114300" cy="534988"/>
              </a:xfrm>
              <a:custGeom>
                <a:avLst/>
                <a:gdLst>
                  <a:gd name="T0" fmla="*/ 1 w 12"/>
                  <a:gd name="T1" fmla="*/ 56 h 56"/>
                  <a:gd name="T2" fmla="*/ 11 w 12"/>
                  <a:gd name="T3" fmla="*/ 56 h 56"/>
                  <a:gd name="T4" fmla="*/ 12 w 12"/>
                  <a:gd name="T5" fmla="*/ 55 h 56"/>
                  <a:gd name="T6" fmla="*/ 12 w 12"/>
                  <a:gd name="T7" fmla="*/ 1 h 56"/>
                  <a:gd name="T8" fmla="*/ 11 w 12"/>
                  <a:gd name="T9" fmla="*/ 0 h 56"/>
                  <a:gd name="T10" fmla="*/ 1 w 12"/>
                  <a:gd name="T11" fmla="*/ 0 h 56"/>
                  <a:gd name="T12" fmla="*/ 0 w 12"/>
                  <a:gd name="T13" fmla="*/ 1 h 56"/>
                  <a:gd name="T14" fmla="*/ 0 w 12"/>
                  <a:gd name="T15" fmla="*/ 55 h 56"/>
                  <a:gd name="T16" fmla="*/ 1 w 12"/>
                  <a:gd name="T17" fmla="*/ 56 h 56"/>
                  <a:gd name="T18" fmla="*/ 2 w 12"/>
                  <a:gd name="T19" fmla="*/ 2 h 56"/>
                  <a:gd name="T20" fmla="*/ 10 w 12"/>
                  <a:gd name="T21" fmla="*/ 2 h 56"/>
                  <a:gd name="T22" fmla="*/ 10 w 12"/>
                  <a:gd name="T23" fmla="*/ 54 h 56"/>
                  <a:gd name="T24" fmla="*/ 2 w 12"/>
                  <a:gd name="T25" fmla="*/ 54 h 56"/>
                  <a:gd name="T26" fmla="*/ 2 w 12"/>
                  <a:gd name="T27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" h="56">
                    <a:moveTo>
                      <a:pt x="1" y="56"/>
                    </a:moveTo>
                    <a:cubicBezTo>
                      <a:pt x="11" y="56"/>
                      <a:pt x="11" y="56"/>
                      <a:pt x="11" y="56"/>
                    </a:cubicBezTo>
                    <a:cubicBezTo>
                      <a:pt x="11" y="56"/>
                      <a:pt x="12" y="56"/>
                      <a:pt x="12" y="55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1" y="0"/>
                      <a:pt x="1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56"/>
                      <a:pt x="0" y="56"/>
                      <a:pt x="1" y="56"/>
                    </a:cubicBezTo>
                    <a:close/>
                    <a:moveTo>
                      <a:pt x="2" y="2"/>
                    </a:moveTo>
                    <a:cubicBezTo>
                      <a:pt x="10" y="2"/>
                      <a:pt x="10" y="2"/>
                      <a:pt x="10" y="2"/>
                    </a:cubicBezTo>
                    <a:cubicBezTo>
                      <a:pt x="10" y="54"/>
                      <a:pt x="10" y="54"/>
                      <a:pt x="10" y="54"/>
                    </a:cubicBezTo>
                    <a:cubicBezTo>
                      <a:pt x="2" y="54"/>
                      <a:pt x="2" y="54"/>
                      <a:pt x="2" y="54"/>
                    </a:cubicBezTo>
                    <a:lnTo>
                      <a:pt x="2" y="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anchor="t" anchorCtr="0" bIns="22860" compatLnSpc="1" lIns="45720" numCol="1" rIns="45720" tIns="22860" vert="horz" wrap="square"/>
              <a:p>
                <a:endParaRPr sz="900" lang="th-TH"/>
              </a:p>
            </p:txBody>
          </p:sp>
        </p:grpSp>
      </p:grpSp>
      <p:cxnSp>
        <p:nvCxnSpPr>
          <p:cNvPr id="3145738" name="ตัวเชื่อมต่อตรง 237"/>
          <p:cNvCxnSpPr>
            <a:cxnSpLocks/>
          </p:cNvCxnSpPr>
          <p:nvPr/>
        </p:nvCxnSpPr>
        <p:spPr>
          <a:xfrm>
            <a:off x="3915954" y="3806438"/>
            <a:ext cx="689663" cy="1"/>
          </a:xfrm>
          <a:prstGeom prst="straightConnector1"/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87" name="Freeform 8"/>
          <p:cNvSpPr/>
          <p:nvPr/>
        </p:nvSpPr>
        <p:spPr bwMode="auto">
          <a:xfrm>
            <a:off x="4072216" y="4435547"/>
            <a:ext cx="4010025" cy="959644"/>
          </a:xfrm>
          <a:custGeom>
            <a:avLst/>
            <a:gdLst>
              <a:gd name="T0" fmla="*/ 415 w 472"/>
              <a:gd name="T1" fmla="*/ 0 h 113"/>
              <a:gd name="T2" fmla="*/ 57 w 472"/>
              <a:gd name="T3" fmla="*/ 0 h 113"/>
              <a:gd name="T4" fmla="*/ 0 w 472"/>
              <a:gd name="T5" fmla="*/ 57 h 113"/>
              <a:gd name="T6" fmla="*/ 57 w 472"/>
              <a:gd name="T7" fmla="*/ 113 h 113"/>
              <a:gd name="T8" fmla="*/ 415 w 472"/>
              <a:gd name="T9" fmla="*/ 113 h 113"/>
              <a:gd name="T10" fmla="*/ 472 w 472"/>
              <a:gd name="T11" fmla="*/ 57 h 113"/>
              <a:gd name="T12" fmla="*/ 415 w 472"/>
              <a:gd name="T13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2" h="113">
                <a:moveTo>
                  <a:pt x="415" y="0"/>
                </a:moveTo>
                <a:cubicBezTo>
                  <a:pt x="57" y="0"/>
                  <a:pt x="57" y="0"/>
                  <a:pt x="57" y="0"/>
                </a:cubicBezTo>
                <a:cubicBezTo>
                  <a:pt x="25" y="0"/>
                  <a:pt x="0" y="25"/>
                  <a:pt x="0" y="57"/>
                </a:cubicBezTo>
                <a:cubicBezTo>
                  <a:pt x="0" y="88"/>
                  <a:pt x="25" y="113"/>
                  <a:pt x="57" y="113"/>
                </a:cubicBezTo>
                <a:cubicBezTo>
                  <a:pt x="415" y="113"/>
                  <a:pt x="415" y="113"/>
                  <a:pt x="415" y="113"/>
                </a:cubicBezTo>
                <a:cubicBezTo>
                  <a:pt x="447" y="113"/>
                  <a:pt x="472" y="88"/>
                  <a:pt x="472" y="57"/>
                </a:cubicBezTo>
                <a:cubicBezTo>
                  <a:pt x="472" y="25"/>
                  <a:pt x="447" y="0"/>
                  <a:pt x="415" y="0"/>
                </a:cubicBezTo>
                <a:close/>
              </a:path>
            </a:pathLst>
          </a:custGeom>
          <a:solidFill>
            <a:srgbClr val="EA6685"/>
          </a:solidFill>
          <a:ln>
            <a:noFill/>
          </a:ln>
        </p:spPr>
        <p:txBody>
          <a:bodyPr anchor="t" anchorCtr="0" bIns="22860" compatLnSpc="1" lIns="45720" numCol="1" rIns="45720" tIns="22860" vert="horz" wrap="square"/>
          <a:p>
            <a:endParaRPr sz="900" lang="th-TH"/>
          </a:p>
        </p:txBody>
      </p:sp>
      <p:sp>
        <p:nvSpPr>
          <p:cNvPr id="1048888" name="Oval 14"/>
          <p:cNvSpPr>
            <a:spLocks noChangeArrowheads="1"/>
          </p:cNvSpPr>
          <p:nvPr/>
        </p:nvSpPr>
        <p:spPr bwMode="auto">
          <a:xfrm>
            <a:off x="4170651" y="4529878"/>
            <a:ext cx="770982" cy="770983"/>
          </a:xfrm>
          <a:prstGeom prst="ellipse"/>
          <a:solidFill>
            <a:srgbClr val="F1F1F1"/>
          </a:solidFill>
          <a:ln>
            <a:noFill/>
          </a:ln>
        </p:spPr>
        <p:txBody>
          <a:bodyPr anchor="t" anchorCtr="0" bIns="22860" compatLnSpc="1" lIns="45720" numCol="1" rIns="45720" tIns="22860" vert="horz" wrap="square"/>
          <a:p>
            <a:endParaRPr sz="900" lang="th-TH"/>
          </a:p>
        </p:txBody>
      </p:sp>
      <p:grpSp>
        <p:nvGrpSpPr>
          <p:cNvPr id="109" name="กลุ่ม 161"/>
          <p:cNvGrpSpPr/>
          <p:nvPr/>
        </p:nvGrpSpPr>
        <p:grpSpPr>
          <a:xfrm>
            <a:off x="4380296" y="4775161"/>
            <a:ext cx="347632" cy="353331"/>
            <a:chOff x="15476538" y="4081463"/>
            <a:chExt cx="581025" cy="590550"/>
          </a:xfrm>
          <a:solidFill>
            <a:srgbClr val="EA6685"/>
          </a:solidFill>
        </p:grpSpPr>
        <p:sp>
          <p:nvSpPr>
            <p:cNvPr id="1048889" name="Freeform 63"/>
            <p:cNvSpPr>
              <a:spLocks noEditPoints="1"/>
            </p:cNvSpPr>
            <p:nvPr/>
          </p:nvSpPr>
          <p:spPr bwMode="auto">
            <a:xfrm>
              <a:off x="15476538" y="4081463"/>
              <a:ext cx="581025" cy="438150"/>
            </a:xfrm>
            <a:custGeom>
              <a:avLst/>
              <a:gdLst>
                <a:gd name="T0" fmla="*/ 57 w 61"/>
                <a:gd name="T1" fmla="*/ 0 h 46"/>
                <a:gd name="T2" fmla="*/ 4 w 61"/>
                <a:gd name="T3" fmla="*/ 0 h 46"/>
                <a:gd name="T4" fmla="*/ 0 w 61"/>
                <a:gd name="T5" fmla="*/ 4 h 46"/>
                <a:gd name="T6" fmla="*/ 0 w 61"/>
                <a:gd name="T7" fmla="*/ 43 h 46"/>
                <a:gd name="T8" fmla="*/ 4 w 61"/>
                <a:gd name="T9" fmla="*/ 46 h 46"/>
                <a:gd name="T10" fmla="*/ 57 w 61"/>
                <a:gd name="T11" fmla="*/ 46 h 46"/>
                <a:gd name="T12" fmla="*/ 61 w 61"/>
                <a:gd name="T13" fmla="*/ 43 h 46"/>
                <a:gd name="T14" fmla="*/ 61 w 61"/>
                <a:gd name="T15" fmla="*/ 4 h 46"/>
                <a:gd name="T16" fmla="*/ 57 w 61"/>
                <a:gd name="T17" fmla="*/ 0 h 46"/>
                <a:gd name="T18" fmla="*/ 58 w 61"/>
                <a:gd name="T19" fmla="*/ 43 h 46"/>
                <a:gd name="T20" fmla="*/ 57 w 61"/>
                <a:gd name="T21" fmla="*/ 44 h 46"/>
                <a:gd name="T22" fmla="*/ 4 w 61"/>
                <a:gd name="T23" fmla="*/ 44 h 46"/>
                <a:gd name="T24" fmla="*/ 3 w 61"/>
                <a:gd name="T25" fmla="*/ 43 h 46"/>
                <a:gd name="T26" fmla="*/ 3 w 61"/>
                <a:gd name="T27" fmla="*/ 4 h 46"/>
                <a:gd name="T28" fmla="*/ 4 w 61"/>
                <a:gd name="T29" fmla="*/ 3 h 46"/>
                <a:gd name="T30" fmla="*/ 57 w 61"/>
                <a:gd name="T31" fmla="*/ 3 h 46"/>
                <a:gd name="T32" fmla="*/ 58 w 61"/>
                <a:gd name="T33" fmla="*/ 4 h 46"/>
                <a:gd name="T34" fmla="*/ 58 w 61"/>
                <a:gd name="T35" fmla="*/ 4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1" h="46">
                  <a:moveTo>
                    <a:pt x="5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5"/>
                    <a:pt x="2" y="46"/>
                    <a:pt x="4" y="46"/>
                  </a:cubicBezTo>
                  <a:cubicBezTo>
                    <a:pt x="57" y="46"/>
                    <a:pt x="57" y="46"/>
                    <a:pt x="57" y="46"/>
                  </a:cubicBezTo>
                  <a:cubicBezTo>
                    <a:pt x="59" y="46"/>
                    <a:pt x="61" y="45"/>
                    <a:pt x="61" y="43"/>
                  </a:cubicBezTo>
                  <a:cubicBezTo>
                    <a:pt x="61" y="4"/>
                    <a:pt x="61" y="4"/>
                    <a:pt x="61" y="4"/>
                  </a:cubicBezTo>
                  <a:cubicBezTo>
                    <a:pt x="61" y="2"/>
                    <a:pt x="59" y="0"/>
                    <a:pt x="57" y="0"/>
                  </a:cubicBezTo>
                  <a:close/>
                  <a:moveTo>
                    <a:pt x="58" y="43"/>
                  </a:moveTo>
                  <a:cubicBezTo>
                    <a:pt x="58" y="44"/>
                    <a:pt x="58" y="44"/>
                    <a:pt x="57" y="44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3" y="44"/>
                    <a:pt x="3" y="44"/>
                    <a:pt x="3" y="4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8" y="3"/>
                    <a:pt x="58" y="3"/>
                    <a:pt x="58" y="4"/>
                  </a:cubicBezTo>
                  <a:lnTo>
                    <a:pt x="58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90" name="Freeform 64"/>
            <p:cNvSpPr/>
            <p:nvPr/>
          </p:nvSpPr>
          <p:spPr bwMode="auto">
            <a:xfrm>
              <a:off x="15581313" y="4538663"/>
              <a:ext cx="352425" cy="133350"/>
            </a:xfrm>
            <a:custGeom>
              <a:avLst/>
              <a:gdLst>
                <a:gd name="T0" fmla="*/ 25 w 37"/>
                <a:gd name="T1" fmla="*/ 2 h 14"/>
                <a:gd name="T2" fmla="*/ 27 w 37"/>
                <a:gd name="T3" fmla="*/ 2 h 14"/>
                <a:gd name="T4" fmla="*/ 28 w 37"/>
                <a:gd name="T5" fmla="*/ 1 h 14"/>
                <a:gd name="T6" fmla="*/ 27 w 37"/>
                <a:gd name="T7" fmla="*/ 0 h 14"/>
                <a:gd name="T8" fmla="*/ 10 w 37"/>
                <a:gd name="T9" fmla="*/ 0 h 14"/>
                <a:gd name="T10" fmla="*/ 9 w 37"/>
                <a:gd name="T11" fmla="*/ 1 h 14"/>
                <a:gd name="T12" fmla="*/ 10 w 37"/>
                <a:gd name="T13" fmla="*/ 2 h 14"/>
                <a:gd name="T14" fmla="*/ 12 w 37"/>
                <a:gd name="T15" fmla="*/ 2 h 14"/>
                <a:gd name="T16" fmla="*/ 1 w 37"/>
                <a:gd name="T17" fmla="*/ 13 h 14"/>
                <a:gd name="T18" fmla="*/ 1 w 37"/>
                <a:gd name="T19" fmla="*/ 14 h 14"/>
                <a:gd name="T20" fmla="*/ 1 w 37"/>
                <a:gd name="T21" fmla="*/ 14 h 14"/>
                <a:gd name="T22" fmla="*/ 2 w 37"/>
                <a:gd name="T23" fmla="*/ 14 h 14"/>
                <a:gd name="T24" fmla="*/ 15 w 37"/>
                <a:gd name="T25" fmla="*/ 2 h 14"/>
                <a:gd name="T26" fmla="*/ 22 w 37"/>
                <a:gd name="T27" fmla="*/ 2 h 14"/>
                <a:gd name="T28" fmla="*/ 35 w 37"/>
                <a:gd name="T29" fmla="*/ 14 h 14"/>
                <a:gd name="T30" fmla="*/ 36 w 37"/>
                <a:gd name="T31" fmla="*/ 14 h 14"/>
                <a:gd name="T32" fmla="*/ 36 w 37"/>
                <a:gd name="T33" fmla="*/ 14 h 14"/>
                <a:gd name="T34" fmla="*/ 36 w 37"/>
                <a:gd name="T35" fmla="*/ 13 h 14"/>
                <a:gd name="T36" fmla="*/ 25 w 37"/>
                <a:gd name="T37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7" h="14">
                  <a:moveTo>
                    <a:pt x="25" y="2"/>
                  </a:moveTo>
                  <a:cubicBezTo>
                    <a:pt x="27" y="2"/>
                    <a:pt x="27" y="2"/>
                    <a:pt x="27" y="2"/>
                  </a:cubicBezTo>
                  <a:cubicBezTo>
                    <a:pt x="27" y="2"/>
                    <a:pt x="28" y="1"/>
                    <a:pt x="28" y="1"/>
                  </a:cubicBezTo>
                  <a:cubicBezTo>
                    <a:pt x="28" y="0"/>
                    <a:pt x="27" y="0"/>
                    <a:pt x="2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9" y="0"/>
                    <a:pt x="9" y="1"/>
                  </a:cubicBezTo>
                  <a:cubicBezTo>
                    <a:pt x="9" y="1"/>
                    <a:pt x="10" y="2"/>
                    <a:pt x="10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" y="13"/>
                    <a:pt x="1" y="13"/>
                    <a:pt x="1" y="13"/>
                  </a:cubicBezTo>
                  <a:cubicBezTo>
                    <a:pt x="0" y="13"/>
                    <a:pt x="0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35" y="14"/>
                    <a:pt x="35" y="14"/>
                    <a:pt x="35" y="14"/>
                  </a:cubicBezTo>
                  <a:cubicBezTo>
                    <a:pt x="35" y="14"/>
                    <a:pt x="35" y="14"/>
                    <a:pt x="36" y="14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7" y="14"/>
                    <a:pt x="37" y="13"/>
                    <a:pt x="36" y="13"/>
                  </a:cubicBezTo>
                  <a:lnTo>
                    <a:pt x="25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91" name="Freeform 65"/>
            <p:cNvSpPr/>
            <p:nvPr/>
          </p:nvSpPr>
          <p:spPr bwMode="auto">
            <a:xfrm>
              <a:off x="15562263" y="4186238"/>
              <a:ext cx="409575" cy="28575"/>
            </a:xfrm>
            <a:custGeom>
              <a:avLst/>
              <a:gdLst>
                <a:gd name="T0" fmla="*/ 42 w 43"/>
                <a:gd name="T1" fmla="*/ 0 h 3"/>
                <a:gd name="T2" fmla="*/ 1 w 43"/>
                <a:gd name="T3" fmla="*/ 0 h 3"/>
                <a:gd name="T4" fmla="*/ 0 w 43"/>
                <a:gd name="T5" fmla="*/ 2 h 3"/>
                <a:gd name="T6" fmla="*/ 1 w 43"/>
                <a:gd name="T7" fmla="*/ 3 h 3"/>
                <a:gd name="T8" fmla="*/ 42 w 43"/>
                <a:gd name="T9" fmla="*/ 3 h 3"/>
                <a:gd name="T10" fmla="*/ 43 w 43"/>
                <a:gd name="T11" fmla="*/ 2 h 3"/>
                <a:gd name="T12" fmla="*/ 42 w 4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">
                  <a:moveTo>
                    <a:pt x="4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3" y="2"/>
                    <a:pt x="43" y="2"/>
                  </a:cubicBezTo>
                  <a:cubicBezTo>
                    <a:pt x="43" y="1"/>
                    <a:pt x="43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92" name="Freeform 66"/>
            <p:cNvSpPr/>
            <p:nvPr/>
          </p:nvSpPr>
          <p:spPr bwMode="auto">
            <a:xfrm>
              <a:off x="15562263" y="4252913"/>
              <a:ext cx="409575" cy="28575"/>
            </a:xfrm>
            <a:custGeom>
              <a:avLst/>
              <a:gdLst>
                <a:gd name="T0" fmla="*/ 42 w 43"/>
                <a:gd name="T1" fmla="*/ 0 h 3"/>
                <a:gd name="T2" fmla="*/ 1 w 43"/>
                <a:gd name="T3" fmla="*/ 0 h 3"/>
                <a:gd name="T4" fmla="*/ 0 w 43"/>
                <a:gd name="T5" fmla="*/ 2 h 3"/>
                <a:gd name="T6" fmla="*/ 1 w 43"/>
                <a:gd name="T7" fmla="*/ 3 h 3"/>
                <a:gd name="T8" fmla="*/ 42 w 43"/>
                <a:gd name="T9" fmla="*/ 3 h 3"/>
                <a:gd name="T10" fmla="*/ 43 w 43"/>
                <a:gd name="T11" fmla="*/ 2 h 3"/>
                <a:gd name="T12" fmla="*/ 42 w 43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3">
                  <a:moveTo>
                    <a:pt x="4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"/>
                    <a:pt x="1" y="3"/>
                    <a:pt x="1" y="3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3"/>
                    <a:pt x="43" y="2"/>
                    <a:pt x="43" y="2"/>
                  </a:cubicBezTo>
                  <a:cubicBezTo>
                    <a:pt x="43" y="1"/>
                    <a:pt x="43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93" name="Freeform 67"/>
            <p:cNvSpPr/>
            <p:nvPr/>
          </p:nvSpPr>
          <p:spPr bwMode="auto">
            <a:xfrm>
              <a:off x="15562263" y="4329113"/>
              <a:ext cx="409575" cy="19050"/>
            </a:xfrm>
            <a:custGeom>
              <a:avLst/>
              <a:gdLst>
                <a:gd name="T0" fmla="*/ 42 w 43"/>
                <a:gd name="T1" fmla="*/ 0 h 2"/>
                <a:gd name="T2" fmla="*/ 1 w 43"/>
                <a:gd name="T3" fmla="*/ 0 h 2"/>
                <a:gd name="T4" fmla="*/ 0 w 43"/>
                <a:gd name="T5" fmla="*/ 1 h 2"/>
                <a:gd name="T6" fmla="*/ 1 w 43"/>
                <a:gd name="T7" fmla="*/ 2 h 2"/>
                <a:gd name="T8" fmla="*/ 42 w 43"/>
                <a:gd name="T9" fmla="*/ 2 h 2"/>
                <a:gd name="T10" fmla="*/ 43 w 43"/>
                <a:gd name="T11" fmla="*/ 1 h 2"/>
                <a:gd name="T12" fmla="*/ 42 w 4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">
                  <a:moveTo>
                    <a:pt x="4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3" y="2"/>
                    <a:pt x="43" y="2"/>
                    <a:pt x="43" y="1"/>
                  </a:cubicBezTo>
                  <a:cubicBezTo>
                    <a:pt x="43" y="0"/>
                    <a:pt x="43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894" name="Freeform 68"/>
            <p:cNvSpPr/>
            <p:nvPr/>
          </p:nvSpPr>
          <p:spPr bwMode="auto">
            <a:xfrm>
              <a:off x="15562263" y="4395788"/>
              <a:ext cx="409575" cy="19050"/>
            </a:xfrm>
            <a:custGeom>
              <a:avLst/>
              <a:gdLst>
                <a:gd name="T0" fmla="*/ 42 w 43"/>
                <a:gd name="T1" fmla="*/ 0 h 2"/>
                <a:gd name="T2" fmla="*/ 1 w 43"/>
                <a:gd name="T3" fmla="*/ 0 h 2"/>
                <a:gd name="T4" fmla="*/ 0 w 43"/>
                <a:gd name="T5" fmla="*/ 1 h 2"/>
                <a:gd name="T6" fmla="*/ 1 w 43"/>
                <a:gd name="T7" fmla="*/ 2 h 2"/>
                <a:gd name="T8" fmla="*/ 42 w 43"/>
                <a:gd name="T9" fmla="*/ 2 h 2"/>
                <a:gd name="T10" fmla="*/ 43 w 43"/>
                <a:gd name="T11" fmla="*/ 1 h 2"/>
                <a:gd name="T12" fmla="*/ 42 w 4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">
                  <a:moveTo>
                    <a:pt x="4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2"/>
                    <a:pt x="1" y="2"/>
                  </a:cubicBezTo>
                  <a:cubicBezTo>
                    <a:pt x="42" y="2"/>
                    <a:pt x="42" y="2"/>
                    <a:pt x="42" y="2"/>
                  </a:cubicBezTo>
                  <a:cubicBezTo>
                    <a:pt x="43" y="2"/>
                    <a:pt x="43" y="2"/>
                    <a:pt x="43" y="1"/>
                  </a:cubicBezTo>
                  <a:cubicBezTo>
                    <a:pt x="43" y="0"/>
                    <a:pt x="43" y="0"/>
                    <a:pt x="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</p:grpSp>
      <p:cxnSp>
        <p:nvCxnSpPr>
          <p:cNvPr id="3145739" name="ตัวเชื่อมต่อตรง 237"/>
          <p:cNvCxnSpPr>
            <a:cxnSpLocks/>
          </p:cNvCxnSpPr>
          <p:nvPr/>
        </p:nvCxnSpPr>
        <p:spPr>
          <a:xfrm flipH="1" flipV="1">
            <a:off x="8135820" y="4881934"/>
            <a:ext cx="1156097" cy="1"/>
          </a:xfrm>
          <a:prstGeom prst="straightConnector1"/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95" name="Freeform 9"/>
          <p:cNvSpPr/>
          <p:nvPr/>
        </p:nvSpPr>
        <p:spPr bwMode="auto">
          <a:xfrm>
            <a:off x="7425016" y="5433291"/>
            <a:ext cx="3576638" cy="968375"/>
          </a:xfrm>
          <a:custGeom>
            <a:avLst/>
            <a:gdLst>
              <a:gd name="T0" fmla="*/ 365 w 421"/>
              <a:gd name="T1" fmla="*/ 0 h 114"/>
              <a:gd name="T2" fmla="*/ 57 w 421"/>
              <a:gd name="T3" fmla="*/ 0 h 114"/>
              <a:gd name="T4" fmla="*/ 0 w 421"/>
              <a:gd name="T5" fmla="*/ 57 h 114"/>
              <a:gd name="T6" fmla="*/ 57 w 421"/>
              <a:gd name="T7" fmla="*/ 114 h 114"/>
              <a:gd name="T8" fmla="*/ 365 w 421"/>
              <a:gd name="T9" fmla="*/ 114 h 114"/>
              <a:gd name="T10" fmla="*/ 421 w 421"/>
              <a:gd name="T11" fmla="*/ 57 h 114"/>
              <a:gd name="T12" fmla="*/ 365 w 421"/>
              <a:gd name="T1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21" h="114">
                <a:moveTo>
                  <a:pt x="365" y="0"/>
                </a:moveTo>
                <a:cubicBezTo>
                  <a:pt x="57" y="0"/>
                  <a:pt x="57" y="0"/>
                  <a:pt x="57" y="0"/>
                </a:cubicBezTo>
                <a:cubicBezTo>
                  <a:pt x="25" y="0"/>
                  <a:pt x="0" y="25"/>
                  <a:pt x="0" y="57"/>
                </a:cubicBezTo>
                <a:cubicBezTo>
                  <a:pt x="0" y="88"/>
                  <a:pt x="25" y="114"/>
                  <a:pt x="57" y="114"/>
                </a:cubicBezTo>
                <a:cubicBezTo>
                  <a:pt x="365" y="114"/>
                  <a:pt x="365" y="114"/>
                  <a:pt x="365" y="114"/>
                </a:cubicBezTo>
                <a:cubicBezTo>
                  <a:pt x="396" y="114"/>
                  <a:pt x="421" y="88"/>
                  <a:pt x="421" y="57"/>
                </a:cubicBezTo>
                <a:cubicBezTo>
                  <a:pt x="421" y="25"/>
                  <a:pt x="396" y="0"/>
                  <a:pt x="365" y="0"/>
                </a:cubicBezTo>
                <a:close/>
              </a:path>
            </a:pathLst>
          </a:custGeom>
          <a:solidFill>
            <a:srgbClr val="8B9190"/>
          </a:solidFill>
          <a:ln>
            <a:noFill/>
          </a:ln>
        </p:spPr>
        <p:txBody>
          <a:bodyPr anchor="t" anchorCtr="0" bIns="22860" compatLnSpc="1" lIns="45720" numCol="1" rIns="45720" tIns="22860" vert="horz" wrap="square"/>
          <a:p>
            <a:endParaRPr sz="900" lang="th-TH"/>
          </a:p>
        </p:txBody>
      </p:sp>
      <p:sp>
        <p:nvSpPr>
          <p:cNvPr id="1048896" name="Oval 14"/>
          <p:cNvSpPr>
            <a:spLocks noChangeArrowheads="1"/>
          </p:cNvSpPr>
          <p:nvPr/>
        </p:nvSpPr>
        <p:spPr bwMode="auto">
          <a:xfrm>
            <a:off x="7539316" y="5531987"/>
            <a:ext cx="770982" cy="770983"/>
          </a:xfrm>
          <a:prstGeom prst="ellipse"/>
          <a:solidFill>
            <a:srgbClr val="F1F1F1"/>
          </a:solidFill>
          <a:ln>
            <a:noFill/>
          </a:ln>
        </p:spPr>
        <p:txBody>
          <a:bodyPr anchor="t" anchorCtr="0" bIns="22860" compatLnSpc="1" lIns="45720" numCol="1" rIns="45720" tIns="22860" vert="horz" wrap="square"/>
          <a:p>
            <a:endParaRPr sz="900" lang="th-TH"/>
          </a:p>
        </p:txBody>
      </p:sp>
      <p:sp>
        <p:nvSpPr>
          <p:cNvPr id="1048897" name="Freeform 147"/>
          <p:cNvSpPr>
            <a:spLocks noEditPoints="1"/>
          </p:cNvSpPr>
          <p:nvPr/>
        </p:nvSpPr>
        <p:spPr bwMode="auto">
          <a:xfrm>
            <a:off x="7717594" y="5738091"/>
            <a:ext cx="393222" cy="313438"/>
          </a:xfrm>
          <a:custGeom>
            <a:avLst/>
            <a:gdLst>
              <a:gd name="T0" fmla="*/ 69 w 69"/>
              <a:gd name="T1" fmla="*/ 40 h 55"/>
              <a:gd name="T2" fmla="*/ 53 w 69"/>
              <a:gd name="T3" fmla="*/ 1 h 55"/>
              <a:gd name="T4" fmla="*/ 52 w 69"/>
              <a:gd name="T5" fmla="*/ 0 h 55"/>
              <a:gd name="T6" fmla="*/ 51 w 69"/>
              <a:gd name="T7" fmla="*/ 0 h 55"/>
              <a:gd name="T8" fmla="*/ 7 w 69"/>
              <a:gd name="T9" fmla="*/ 33 h 55"/>
              <a:gd name="T10" fmla="*/ 1 w 69"/>
              <a:gd name="T11" fmla="*/ 34 h 55"/>
              <a:gd name="T12" fmla="*/ 0 w 69"/>
              <a:gd name="T13" fmla="*/ 35 h 55"/>
              <a:gd name="T14" fmla="*/ 0 w 69"/>
              <a:gd name="T15" fmla="*/ 36 h 55"/>
              <a:gd name="T16" fmla="*/ 6 w 69"/>
              <a:gd name="T17" fmla="*/ 51 h 55"/>
              <a:gd name="T18" fmla="*/ 7 w 69"/>
              <a:gd name="T19" fmla="*/ 52 h 55"/>
              <a:gd name="T20" fmla="*/ 8 w 69"/>
              <a:gd name="T21" fmla="*/ 51 h 55"/>
              <a:gd name="T22" fmla="*/ 12 w 69"/>
              <a:gd name="T23" fmla="*/ 48 h 55"/>
              <a:gd name="T24" fmla="*/ 13 w 69"/>
              <a:gd name="T25" fmla="*/ 48 h 55"/>
              <a:gd name="T26" fmla="*/ 13 w 69"/>
              <a:gd name="T27" fmla="*/ 48 h 55"/>
              <a:gd name="T28" fmla="*/ 22 w 69"/>
              <a:gd name="T29" fmla="*/ 47 h 55"/>
              <a:gd name="T30" fmla="*/ 22 w 69"/>
              <a:gd name="T31" fmla="*/ 47 h 55"/>
              <a:gd name="T32" fmla="*/ 29 w 69"/>
              <a:gd name="T33" fmla="*/ 54 h 55"/>
              <a:gd name="T34" fmla="*/ 39 w 69"/>
              <a:gd name="T35" fmla="*/ 54 h 55"/>
              <a:gd name="T36" fmla="*/ 47 w 69"/>
              <a:gd name="T37" fmla="*/ 44 h 55"/>
              <a:gd name="T38" fmla="*/ 68 w 69"/>
              <a:gd name="T39" fmla="*/ 42 h 55"/>
              <a:gd name="T40" fmla="*/ 68 w 69"/>
              <a:gd name="T41" fmla="*/ 42 h 55"/>
              <a:gd name="T42" fmla="*/ 69 w 69"/>
              <a:gd name="T43" fmla="*/ 41 h 55"/>
              <a:gd name="T44" fmla="*/ 69 w 69"/>
              <a:gd name="T45" fmla="*/ 40 h 55"/>
              <a:gd name="T46" fmla="*/ 8 w 69"/>
              <a:gd name="T47" fmla="*/ 48 h 55"/>
              <a:gd name="T48" fmla="*/ 3 w 69"/>
              <a:gd name="T49" fmla="*/ 37 h 55"/>
              <a:gd name="T50" fmla="*/ 7 w 69"/>
              <a:gd name="T51" fmla="*/ 37 h 55"/>
              <a:gd name="T52" fmla="*/ 10 w 69"/>
              <a:gd name="T53" fmla="*/ 46 h 55"/>
              <a:gd name="T54" fmla="*/ 8 w 69"/>
              <a:gd name="T55" fmla="*/ 48 h 55"/>
              <a:gd name="T56" fmla="*/ 37 w 69"/>
              <a:gd name="T57" fmla="*/ 51 h 55"/>
              <a:gd name="T58" fmla="*/ 25 w 69"/>
              <a:gd name="T59" fmla="*/ 46 h 55"/>
              <a:gd name="T60" fmla="*/ 43 w 69"/>
              <a:gd name="T61" fmla="*/ 45 h 55"/>
              <a:gd name="T62" fmla="*/ 37 w 69"/>
              <a:gd name="T63" fmla="*/ 51 h 55"/>
              <a:gd name="T64" fmla="*/ 45 w 69"/>
              <a:gd name="T65" fmla="*/ 41 h 55"/>
              <a:gd name="T66" fmla="*/ 45 w 69"/>
              <a:gd name="T67" fmla="*/ 41 h 55"/>
              <a:gd name="T68" fmla="*/ 13 w 69"/>
              <a:gd name="T69" fmla="*/ 45 h 55"/>
              <a:gd name="T70" fmla="*/ 9 w 69"/>
              <a:gd name="T71" fmla="*/ 35 h 55"/>
              <a:gd name="T72" fmla="*/ 34 w 69"/>
              <a:gd name="T73" fmla="*/ 17 h 55"/>
              <a:gd name="T74" fmla="*/ 34 w 69"/>
              <a:gd name="T75" fmla="*/ 17 h 55"/>
              <a:gd name="T76" fmla="*/ 38 w 69"/>
              <a:gd name="T77" fmla="*/ 27 h 55"/>
              <a:gd name="T78" fmla="*/ 40 w 69"/>
              <a:gd name="T79" fmla="*/ 28 h 55"/>
              <a:gd name="T80" fmla="*/ 41 w 69"/>
              <a:gd name="T81" fmla="*/ 26 h 55"/>
              <a:gd name="T82" fmla="*/ 37 w 69"/>
              <a:gd name="T83" fmla="*/ 16 h 55"/>
              <a:gd name="T84" fmla="*/ 36 w 69"/>
              <a:gd name="T85" fmla="*/ 15 h 55"/>
              <a:gd name="T86" fmla="*/ 40 w 69"/>
              <a:gd name="T87" fmla="*/ 12 h 55"/>
              <a:gd name="T88" fmla="*/ 47 w 69"/>
              <a:gd name="T89" fmla="*/ 31 h 55"/>
              <a:gd name="T90" fmla="*/ 49 w 69"/>
              <a:gd name="T91" fmla="*/ 32 h 55"/>
              <a:gd name="T92" fmla="*/ 50 w 69"/>
              <a:gd name="T93" fmla="*/ 30 h 55"/>
              <a:gd name="T94" fmla="*/ 43 w 69"/>
              <a:gd name="T95" fmla="*/ 11 h 55"/>
              <a:gd name="T96" fmla="*/ 42 w 69"/>
              <a:gd name="T97" fmla="*/ 11 h 55"/>
              <a:gd name="T98" fmla="*/ 46 w 69"/>
              <a:gd name="T99" fmla="*/ 8 h 55"/>
              <a:gd name="T100" fmla="*/ 59 w 69"/>
              <a:gd name="T101" fmla="*/ 40 h 55"/>
              <a:gd name="T102" fmla="*/ 45 w 69"/>
              <a:gd name="T103" fmla="*/ 41 h 55"/>
              <a:gd name="T104" fmla="*/ 62 w 69"/>
              <a:gd name="T105" fmla="*/ 40 h 55"/>
              <a:gd name="T106" fmla="*/ 49 w 69"/>
              <a:gd name="T107" fmla="*/ 6 h 55"/>
              <a:gd name="T108" fmla="*/ 51 w 69"/>
              <a:gd name="T109" fmla="*/ 4 h 55"/>
              <a:gd name="T110" fmla="*/ 65 w 69"/>
              <a:gd name="T111" fmla="*/ 39 h 55"/>
              <a:gd name="T112" fmla="*/ 62 w 69"/>
              <a:gd name="T113" fmla="*/ 4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69" h="55">
                <a:moveTo>
                  <a:pt x="69" y="40"/>
                </a:moveTo>
                <a:cubicBezTo>
                  <a:pt x="53" y="1"/>
                  <a:pt x="53" y="1"/>
                  <a:pt x="53" y="1"/>
                </a:cubicBezTo>
                <a:cubicBezTo>
                  <a:pt x="53" y="0"/>
                  <a:pt x="53" y="0"/>
                  <a:pt x="52" y="0"/>
                </a:cubicBezTo>
                <a:cubicBezTo>
                  <a:pt x="52" y="0"/>
                  <a:pt x="51" y="0"/>
                  <a:pt x="51" y="0"/>
                </a:cubicBezTo>
                <a:cubicBezTo>
                  <a:pt x="7" y="33"/>
                  <a:pt x="7" y="33"/>
                  <a:pt x="7" y="33"/>
                </a:cubicBezTo>
                <a:cubicBezTo>
                  <a:pt x="1" y="34"/>
                  <a:pt x="1" y="34"/>
                  <a:pt x="1" y="34"/>
                </a:cubicBezTo>
                <a:cubicBezTo>
                  <a:pt x="1" y="34"/>
                  <a:pt x="0" y="34"/>
                  <a:pt x="0" y="35"/>
                </a:cubicBezTo>
                <a:cubicBezTo>
                  <a:pt x="0" y="35"/>
                  <a:pt x="0" y="36"/>
                  <a:pt x="0" y="36"/>
                </a:cubicBezTo>
                <a:cubicBezTo>
                  <a:pt x="6" y="51"/>
                  <a:pt x="6" y="51"/>
                  <a:pt x="6" y="51"/>
                </a:cubicBezTo>
                <a:cubicBezTo>
                  <a:pt x="6" y="51"/>
                  <a:pt x="6" y="52"/>
                  <a:pt x="7" y="52"/>
                </a:cubicBezTo>
                <a:cubicBezTo>
                  <a:pt x="7" y="52"/>
                  <a:pt x="8" y="52"/>
                  <a:pt x="8" y="51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8"/>
                  <a:pt x="13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22" y="47"/>
                  <a:pt x="22" y="47"/>
                  <a:pt x="22" y="47"/>
                </a:cubicBezTo>
                <a:cubicBezTo>
                  <a:pt x="22" y="47"/>
                  <a:pt x="22" y="47"/>
                  <a:pt x="22" y="47"/>
                </a:cubicBezTo>
                <a:cubicBezTo>
                  <a:pt x="23" y="50"/>
                  <a:pt x="26" y="52"/>
                  <a:pt x="29" y="54"/>
                </a:cubicBezTo>
                <a:cubicBezTo>
                  <a:pt x="32" y="55"/>
                  <a:pt x="35" y="55"/>
                  <a:pt x="39" y="54"/>
                </a:cubicBezTo>
                <a:cubicBezTo>
                  <a:pt x="43" y="52"/>
                  <a:pt x="46" y="49"/>
                  <a:pt x="47" y="44"/>
                </a:cubicBezTo>
                <a:cubicBezTo>
                  <a:pt x="68" y="42"/>
                  <a:pt x="68" y="42"/>
                  <a:pt x="68" y="42"/>
                </a:cubicBezTo>
                <a:cubicBezTo>
                  <a:pt x="68" y="42"/>
                  <a:pt x="68" y="42"/>
                  <a:pt x="68" y="42"/>
                </a:cubicBezTo>
                <a:cubicBezTo>
                  <a:pt x="69" y="42"/>
                  <a:pt x="69" y="42"/>
                  <a:pt x="69" y="41"/>
                </a:cubicBezTo>
                <a:cubicBezTo>
                  <a:pt x="69" y="41"/>
                  <a:pt x="69" y="40"/>
                  <a:pt x="69" y="40"/>
                </a:cubicBezTo>
                <a:close/>
                <a:moveTo>
                  <a:pt x="8" y="48"/>
                </a:moveTo>
                <a:cubicBezTo>
                  <a:pt x="3" y="37"/>
                  <a:pt x="3" y="37"/>
                  <a:pt x="3" y="37"/>
                </a:cubicBezTo>
                <a:cubicBezTo>
                  <a:pt x="7" y="37"/>
                  <a:pt x="7" y="37"/>
                  <a:pt x="7" y="37"/>
                </a:cubicBezTo>
                <a:cubicBezTo>
                  <a:pt x="10" y="46"/>
                  <a:pt x="10" y="46"/>
                  <a:pt x="10" y="46"/>
                </a:cubicBezTo>
                <a:lnTo>
                  <a:pt x="8" y="48"/>
                </a:lnTo>
                <a:close/>
                <a:moveTo>
                  <a:pt x="37" y="51"/>
                </a:moveTo>
                <a:cubicBezTo>
                  <a:pt x="33" y="53"/>
                  <a:pt x="27" y="51"/>
                  <a:pt x="25" y="46"/>
                </a:cubicBezTo>
                <a:cubicBezTo>
                  <a:pt x="43" y="45"/>
                  <a:pt x="43" y="45"/>
                  <a:pt x="43" y="45"/>
                </a:cubicBezTo>
                <a:cubicBezTo>
                  <a:pt x="42" y="47"/>
                  <a:pt x="40" y="50"/>
                  <a:pt x="37" y="51"/>
                </a:cubicBezTo>
                <a:close/>
                <a:moveTo>
                  <a:pt x="45" y="41"/>
                </a:moveTo>
                <a:cubicBezTo>
                  <a:pt x="45" y="41"/>
                  <a:pt x="45" y="41"/>
                  <a:pt x="45" y="41"/>
                </a:cubicBezTo>
                <a:cubicBezTo>
                  <a:pt x="13" y="45"/>
                  <a:pt x="13" y="45"/>
                  <a:pt x="13" y="45"/>
                </a:cubicBezTo>
                <a:cubicBezTo>
                  <a:pt x="9" y="35"/>
                  <a:pt x="9" y="35"/>
                  <a:pt x="9" y="35"/>
                </a:cubicBezTo>
                <a:cubicBezTo>
                  <a:pt x="34" y="17"/>
                  <a:pt x="34" y="17"/>
                  <a:pt x="34" y="17"/>
                </a:cubicBezTo>
                <a:cubicBezTo>
                  <a:pt x="34" y="17"/>
                  <a:pt x="34" y="17"/>
                  <a:pt x="34" y="17"/>
                </a:cubicBezTo>
                <a:cubicBezTo>
                  <a:pt x="38" y="27"/>
                  <a:pt x="38" y="27"/>
                  <a:pt x="38" y="27"/>
                </a:cubicBezTo>
                <a:cubicBezTo>
                  <a:pt x="38" y="28"/>
                  <a:pt x="39" y="28"/>
                  <a:pt x="40" y="28"/>
                </a:cubicBezTo>
                <a:cubicBezTo>
                  <a:pt x="41" y="27"/>
                  <a:pt x="41" y="26"/>
                  <a:pt x="41" y="26"/>
                </a:cubicBezTo>
                <a:cubicBezTo>
                  <a:pt x="37" y="16"/>
                  <a:pt x="37" y="16"/>
                  <a:pt x="37" y="16"/>
                </a:cubicBezTo>
                <a:cubicBezTo>
                  <a:pt x="37" y="16"/>
                  <a:pt x="37" y="15"/>
                  <a:pt x="36" y="15"/>
                </a:cubicBezTo>
                <a:cubicBezTo>
                  <a:pt x="40" y="12"/>
                  <a:pt x="40" y="12"/>
                  <a:pt x="40" y="12"/>
                </a:cubicBezTo>
                <a:cubicBezTo>
                  <a:pt x="47" y="31"/>
                  <a:pt x="47" y="31"/>
                  <a:pt x="47" y="31"/>
                </a:cubicBezTo>
                <a:cubicBezTo>
                  <a:pt x="48" y="32"/>
                  <a:pt x="49" y="32"/>
                  <a:pt x="49" y="32"/>
                </a:cubicBezTo>
                <a:cubicBezTo>
                  <a:pt x="50" y="32"/>
                  <a:pt x="51" y="31"/>
                  <a:pt x="50" y="30"/>
                </a:cubicBezTo>
                <a:cubicBezTo>
                  <a:pt x="43" y="11"/>
                  <a:pt x="43" y="11"/>
                  <a:pt x="43" y="11"/>
                </a:cubicBezTo>
                <a:cubicBezTo>
                  <a:pt x="43" y="11"/>
                  <a:pt x="42" y="11"/>
                  <a:pt x="42" y="11"/>
                </a:cubicBezTo>
                <a:cubicBezTo>
                  <a:pt x="46" y="8"/>
                  <a:pt x="46" y="8"/>
                  <a:pt x="46" y="8"/>
                </a:cubicBezTo>
                <a:cubicBezTo>
                  <a:pt x="59" y="40"/>
                  <a:pt x="59" y="40"/>
                  <a:pt x="59" y="40"/>
                </a:cubicBezTo>
                <a:lnTo>
                  <a:pt x="45" y="41"/>
                </a:lnTo>
                <a:close/>
                <a:moveTo>
                  <a:pt x="62" y="40"/>
                </a:moveTo>
                <a:cubicBezTo>
                  <a:pt x="49" y="6"/>
                  <a:pt x="49" y="6"/>
                  <a:pt x="49" y="6"/>
                </a:cubicBezTo>
                <a:cubicBezTo>
                  <a:pt x="51" y="4"/>
                  <a:pt x="51" y="4"/>
                  <a:pt x="51" y="4"/>
                </a:cubicBezTo>
                <a:cubicBezTo>
                  <a:pt x="65" y="39"/>
                  <a:pt x="65" y="39"/>
                  <a:pt x="65" y="39"/>
                </a:cubicBezTo>
                <a:lnTo>
                  <a:pt x="62" y="40"/>
                </a:lnTo>
                <a:close/>
              </a:path>
            </a:pathLst>
          </a:custGeom>
          <a:solidFill>
            <a:srgbClr val="8B9190"/>
          </a:solidFill>
          <a:ln>
            <a:noFill/>
          </a:ln>
        </p:spPr>
        <p:txBody>
          <a:bodyPr anchor="t" anchorCtr="0" bIns="22860" compatLnSpc="1" lIns="45720" numCol="1" rIns="45720" tIns="22860" vert="horz" wrap="square"/>
          <a:p>
            <a:endParaRPr sz="900" lang="th-TH"/>
          </a:p>
        </p:txBody>
      </p:sp>
      <p:cxnSp>
        <p:nvCxnSpPr>
          <p:cNvPr id="3145740" name="ตัวเชื่อมต่อตรง 237"/>
          <p:cNvCxnSpPr>
            <a:cxnSpLocks/>
          </p:cNvCxnSpPr>
          <p:nvPr/>
        </p:nvCxnSpPr>
        <p:spPr>
          <a:xfrm>
            <a:off x="6547700" y="5962534"/>
            <a:ext cx="801116" cy="1"/>
          </a:xfrm>
          <a:prstGeom prst="straightConnector1"/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98" name="TextBox 176"/>
          <p:cNvSpPr txBox="1"/>
          <p:nvPr/>
        </p:nvSpPr>
        <p:spPr>
          <a:xfrm>
            <a:off x="8583985" y="5721733"/>
            <a:ext cx="2123432" cy="414511"/>
          </a:xfrm>
          <a:prstGeom prst="rect"/>
          <a:noFill/>
        </p:spPr>
        <p:txBody>
          <a:bodyPr bIns="54855" lIns="109710" rIns="109710" rtlCol="0" tIns="54855" wrap="square">
            <a:spAutoFit/>
          </a:bodyPr>
          <a:p>
            <a:r>
              <a:rPr dirty="0" sz="1200" 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Lorem Ipsum has two main data statistical important.</a:t>
            </a:r>
            <a:endParaRPr dirty="0" sz="1200" lang="en-US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899" name="TextBox 176"/>
          <p:cNvSpPr txBox="1"/>
          <p:nvPr/>
        </p:nvSpPr>
        <p:spPr>
          <a:xfrm>
            <a:off x="5359251" y="4692954"/>
            <a:ext cx="2123432" cy="414510"/>
          </a:xfrm>
          <a:prstGeom prst="rect"/>
          <a:noFill/>
        </p:spPr>
        <p:txBody>
          <a:bodyPr bIns="54855" lIns="109710" rIns="109710" rtlCol="0" tIns="54855" wrap="square">
            <a:spAutoFit/>
          </a:bodyPr>
          <a:p>
            <a:r>
              <a:rPr dirty="0" sz="1200" 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Lorem Ipsum has two main data statistical important.</a:t>
            </a:r>
            <a:endParaRPr dirty="0" sz="1200" lang="en-US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900" name="TextBox 176"/>
          <p:cNvSpPr txBox="1"/>
          <p:nvPr/>
        </p:nvSpPr>
        <p:spPr>
          <a:xfrm>
            <a:off x="6273950" y="3587879"/>
            <a:ext cx="2123432" cy="414511"/>
          </a:xfrm>
          <a:prstGeom prst="rect"/>
          <a:noFill/>
        </p:spPr>
        <p:txBody>
          <a:bodyPr bIns="54855" lIns="109710" rIns="109710" rtlCol="0" tIns="54855" wrap="square">
            <a:spAutoFit/>
          </a:bodyPr>
          <a:p>
            <a:r>
              <a:rPr dirty="0" sz="1200" 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Lorem Ipsum has two main data statistical important.</a:t>
            </a:r>
            <a:endParaRPr dirty="0" sz="1200" lang="en-US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901" name="TextBox 176"/>
          <p:cNvSpPr txBox="1"/>
          <p:nvPr/>
        </p:nvSpPr>
        <p:spPr>
          <a:xfrm>
            <a:off x="3024961" y="2539849"/>
            <a:ext cx="2123432" cy="414511"/>
          </a:xfrm>
          <a:prstGeom prst="rect"/>
          <a:noFill/>
        </p:spPr>
        <p:txBody>
          <a:bodyPr bIns="54855" lIns="109710" rIns="109710" rtlCol="0" tIns="54855" wrap="square">
            <a:spAutoFit/>
          </a:bodyPr>
          <a:p>
            <a:r>
              <a:rPr dirty="0" sz="1200" 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Lorem Ipsum has two main data statistical important.</a:t>
            </a:r>
            <a:endParaRPr dirty="0" sz="1200" lang="en-US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902" name="文本框 55"/>
          <p:cNvSpPr txBox="1"/>
          <p:nvPr/>
        </p:nvSpPr>
        <p:spPr>
          <a:xfrm>
            <a:off x="9177241" y="4674746"/>
            <a:ext cx="2398875" cy="345440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 algn="ctr"/>
            <a:r>
              <a:rPr altLang="zh-CN" b="1" sz="20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Title text addition</a:t>
            </a:r>
            <a:endParaRPr altLang="en-US" b="1" dirty="0" sz="2000" lang="zh-CN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48903" name="文本框 56"/>
          <p:cNvSpPr txBox="1"/>
          <p:nvPr/>
        </p:nvSpPr>
        <p:spPr>
          <a:xfrm>
            <a:off x="6948258" y="2533761"/>
            <a:ext cx="2398875" cy="345441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 algn="ctr"/>
            <a:r>
              <a:rPr altLang="zh-CN" b="1" sz="20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Title text addition</a:t>
            </a:r>
            <a:endParaRPr altLang="en-US" b="1" dirty="0" sz="2000" lang="zh-CN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48904" name="文本框 57"/>
          <p:cNvSpPr txBox="1"/>
          <p:nvPr/>
        </p:nvSpPr>
        <p:spPr>
          <a:xfrm>
            <a:off x="1539581" y="3586828"/>
            <a:ext cx="2398875" cy="345440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 algn="ctr"/>
            <a:r>
              <a:rPr altLang="zh-CN" b="1" sz="2000" lang="en-US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Title text addition</a:t>
            </a:r>
            <a:endParaRPr altLang="en-US" b="1" dirty="0" sz="2000" lang="zh-CN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48905" name="文本框 58"/>
          <p:cNvSpPr txBox="1"/>
          <p:nvPr/>
        </p:nvSpPr>
        <p:spPr>
          <a:xfrm>
            <a:off x="4176052" y="5775990"/>
            <a:ext cx="2398875" cy="345440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 algn="ctr"/>
            <a:r>
              <a:rPr altLang="zh-CN" b="1" dirty="0" sz="2000" lang="en-US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Title text addition</a:t>
            </a:r>
            <a:endParaRPr altLang="en-US" b="1" dirty="0" sz="2000" lang="zh-CN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48906" name="文本框 59"/>
          <p:cNvSpPr txBox="1"/>
          <p:nvPr/>
        </p:nvSpPr>
        <p:spPr>
          <a:xfrm>
            <a:off x="3634203" y="701750"/>
            <a:ext cx="4094481" cy="447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800" lang="en-US">
                <a:solidFill>
                  <a:srgbClr val="EA668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Please enter </a:t>
            </a:r>
            <a:r>
              <a:rPr altLang="zh-CN" b="1" dirty="0" sz="2800" lang="en-US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title content here</a:t>
            </a:r>
            <a:endParaRPr altLang="en-US" b="1" dirty="0" sz="2800" lang="zh-CN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3145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11"/>
                                        <p:tgtEl>
                                          <p:spTgt spid="314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fill="hold" id="13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5"/>
                                        <p:tgtEl>
                                          <p:spTgt spid="3145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500"/>
                            </p:stCondLst>
                            <p:childTnLst>
                              <p:par>
                                <p:cTn fill="hold" id="17" nodeType="afterEffect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dur="500" id="19"/>
                                        <p:tgtEl>
                                          <p:spTgt spid="314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2000"/>
                            </p:stCondLst>
                            <p:childTnLst>
                              <p:par>
                                <p:cTn decel="100000" fill="hold" grpId="0" id="21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3"/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4"/>
                                        <p:tgtEl>
                                          <p:spTgt spid="10489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25"/>
                                        <p:tgtEl>
                                          <p:spTgt spid="104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4" name="图片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V="1">
            <a:off x="1737359" y="1802918"/>
            <a:ext cx="8741275" cy="3006825"/>
          </a:xfrm>
          <a:prstGeom prst="rect"/>
        </p:spPr>
      </p:pic>
      <p:sp>
        <p:nvSpPr>
          <p:cNvPr id="1048907" name="文本框 2"/>
          <p:cNvSpPr txBox="1"/>
          <p:nvPr/>
        </p:nvSpPr>
        <p:spPr>
          <a:xfrm>
            <a:off x="5110081" y="179985"/>
            <a:ext cx="1935481" cy="1844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13800" lang="en-US" smtClean="0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04</a:t>
            </a:r>
            <a:endParaRPr altLang="en-US" b="1" dirty="0" sz="13800" lang="zh-CN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908" name="文本框 3"/>
          <p:cNvSpPr txBox="1"/>
          <p:nvPr/>
        </p:nvSpPr>
        <p:spPr>
          <a:xfrm>
            <a:off x="2790421" y="5195517"/>
            <a:ext cx="5580380" cy="8534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6000" lang="en-US">
                <a:solidFill>
                  <a:srgbClr val="EA668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Teaching reflection</a:t>
            </a:r>
            <a:endParaRPr altLang="en-US" b="1" dirty="0" sz="6000" lang="zh-CN">
              <a:solidFill>
                <a:srgbClr val="EA668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0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5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>
            <a:off x="2137553" y="142182"/>
            <a:ext cx="1593199" cy="1561959"/>
          </a:xfrm>
          <a:prstGeom prst="rect"/>
        </p:spPr>
      </p:pic>
      <p:pic>
        <p:nvPicPr>
          <p:cNvPr id="2097206" name="图片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 flipH="1">
            <a:off x="8416433" y="142181"/>
            <a:ext cx="1593199" cy="1561959"/>
          </a:xfrm>
          <a:prstGeom prst="rect"/>
        </p:spPr>
      </p:pic>
      <p:pic>
        <p:nvPicPr>
          <p:cNvPr id="2097207" name="图片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V="1">
            <a:off x="-2748391" y="-45414"/>
            <a:ext cx="5086208" cy="1749554"/>
          </a:xfrm>
          <a:prstGeom prst="rect"/>
        </p:spPr>
      </p:pic>
      <p:pic>
        <p:nvPicPr>
          <p:cNvPr id="2097208" name="图片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H="1" flipV="1">
            <a:off x="9845944" y="48383"/>
            <a:ext cx="5086208" cy="1749554"/>
          </a:xfrm>
          <a:prstGeom prst="rect"/>
        </p:spPr>
      </p:pic>
      <p:sp>
        <p:nvSpPr>
          <p:cNvPr id="1048909" name="矩形 13"/>
          <p:cNvSpPr/>
          <p:nvPr/>
        </p:nvSpPr>
        <p:spPr>
          <a:xfrm>
            <a:off x="1587166" y="-1655254"/>
            <a:ext cx="894571" cy="1433015"/>
          </a:xfrm>
          <a:prstGeom prst="rect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910" name="矩形 14"/>
          <p:cNvSpPr/>
          <p:nvPr/>
        </p:nvSpPr>
        <p:spPr>
          <a:xfrm>
            <a:off x="2481737" y="-1655254"/>
            <a:ext cx="894571" cy="1433015"/>
          </a:xfrm>
          <a:prstGeom prst="rect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911" name="菱形 15"/>
          <p:cNvSpPr/>
          <p:nvPr/>
        </p:nvSpPr>
        <p:spPr>
          <a:xfrm>
            <a:off x="1639653" y="2360779"/>
            <a:ext cx="3569749" cy="3570849"/>
          </a:xfrm>
          <a:prstGeom prst="diamond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2400" lang="zh-CN"/>
          </a:p>
        </p:txBody>
      </p:sp>
      <p:sp>
        <p:nvSpPr>
          <p:cNvPr id="1048912" name="Freeform 50"/>
          <p:cNvSpPr>
            <a:spLocks noEditPoints="1"/>
          </p:cNvSpPr>
          <p:nvPr/>
        </p:nvSpPr>
        <p:spPr bwMode="auto">
          <a:xfrm>
            <a:off x="2830708" y="3744042"/>
            <a:ext cx="1096527" cy="897311"/>
          </a:xfrm>
          <a:custGeom>
            <a:avLst/>
            <a:gdLst>
              <a:gd name="T0" fmla="*/ 707 w 819"/>
              <a:gd name="T1" fmla="*/ 107 h 670"/>
              <a:gd name="T2" fmla="*/ 733 w 819"/>
              <a:gd name="T3" fmla="*/ 246 h 670"/>
              <a:gd name="T4" fmla="*/ 721 w 819"/>
              <a:gd name="T5" fmla="*/ 326 h 670"/>
              <a:gd name="T6" fmla="*/ 700 w 819"/>
              <a:gd name="T7" fmla="*/ 420 h 670"/>
              <a:gd name="T8" fmla="*/ 741 w 819"/>
              <a:gd name="T9" fmla="*/ 465 h 670"/>
              <a:gd name="T10" fmla="*/ 817 w 819"/>
              <a:gd name="T11" fmla="*/ 551 h 670"/>
              <a:gd name="T12" fmla="*/ 816 w 819"/>
              <a:gd name="T13" fmla="*/ 589 h 670"/>
              <a:gd name="T14" fmla="*/ 700 w 819"/>
              <a:gd name="T15" fmla="*/ 558 h 670"/>
              <a:gd name="T16" fmla="*/ 717 w 819"/>
              <a:gd name="T17" fmla="*/ 496 h 670"/>
              <a:gd name="T18" fmla="*/ 662 w 819"/>
              <a:gd name="T19" fmla="*/ 376 h 670"/>
              <a:gd name="T20" fmla="*/ 691 w 819"/>
              <a:gd name="T21" fmla="*/ 304 h 670"/>
              <a:gd name="T22" fmla="*/ 698 w 819"/>
              <a:gd name="T23" fmla="*/ 233 h 670"/>
              <a:gd name="T24" fmla="*/ 685 w 819"/>
              <a:gd name="T25" fmla="*/ 137 h 670"/>
              <a:gd name="T26" fmla="*/ 630 w 819"/>
              <a:gd name="T27" fmla="*/ 113 h 670"/>
              <a:gd name="T28" fmla="*/ 615 w 819"/>
              <a:gd name="T29" fmla="*/ 75 h 670"/>
              <a:gd name="T30" fmla="*/ 228 w 819"/>
              <a:gd name="T31" fmla="*/ 116 h 670"/>
              <a:gd name="T32" fmla="*/ 157 w 819"/>
              <a:gd name="T33" fmla="*/ 124 h 670"/>
              <a:gd name="T34" fmla="*/ 113 w 819"/>
              <a:gd name="T35" fmla="*/ 190 h 670"/>
              <a:gd name="T36" fmla="*/ 127 w 819"/>
              <a:gd name="T37" fmla="*/ 284 h 670"/>
              <a:gd name="T38" fmla="*/ 142 w 819"/>
              <a:gd name="T39" fmla="*/ 323 h 670"/>
              <a:gd name="T40" fmla="*/ 139 w 819"/>
              <a:gd name="T41" fmla="*/ 466 h 670"/>
              <a:gd name="T42" fmla="*/ 53 w 819"/>
              <a:gd name="T43" fmla="*/ 525 h 670"/>
              <a:gd name="T44" fmla="*/ 13 w 819"/>
              <a:gd name="T45" fmla="*/ 594 h 670"/>
              <a:gd name="T46" fmla="*/ 0 w 819"/>
              <a:gd name="T47" fmla="*/ 579 h 670"/>
              <a:gd name="T48" fmla="*/ 40 w 819"/>
              <a:gd name="T49" fmla="*/ 486 h 670"/>
              <a:gd name="T50" fmla="*/ 100 w 819"/>
              <a:gd name="T51" fmla="*/ 454 h 670"/>
              <a:gd name="T52" fmla="*/ 113 w 819"/>
              <a:gd name="T53" fmla="*/ 349 h 670"/>
              <a:gd name="T54" fmla="*/ 89 w 819"/>
              <a:gd name="T55" fmla="*/ 300 h 670"/>
              <a:gd name="T56" fmla="*/ 81 w 819"/>
              <a:gd name="T57" fmla="*/ 161 h 670"/>
              <a:gd name="T58" fmla="*/ 168 w 819"/>
              <a:gd name="T59" fmla="*/ 80 h 670"/>
              <a:gd name="T60" fmla="*/ 375 w 819"/>
              <a:gd name="T61" fmla="*/ 51 h 670"/>
              <a:gd name="T62" fmla="*/ 299 w 819"/>
              <a:gd name="T63" fmla="*/ 145 h 670"/>
              <a:gd name="T64" fmla="*/ 322 w 819"/>
              <a:gd name="T65" fmla="*/ 238 h 670"/>
              <a:gd name="T66" fmla="*/ 320 w 819"/>
              <a:gd name="T67" fmla="*/ 300 h 670"/>
              <a:gd name="T68" fmla="*/ 351 w 819"/>
              <a:gd name="T69" fmla="*/ 346 h 670"/>
              <a:gd name="T70" fmla="*/ 331 w 819"/>
              <a:gd name="T71" fmla="*/ 507 h 670"/>
              <a:gd name="T72" fmla="*/ 232 w 819"/>
              <a:gd name="T73" fmla="*/ 559 h 670"/>
              <a:gd name="T74" fmla="*/ 644 w 819"/>
              <a:gd name="T75" fmla="*/ 613 h 670"/>
              <a:gd name="T76" fmla="*/ 547 w 819"/>
              <a:gd name="T77" fmla="*/ 542 h 670"/>
              <a:gd name="T78" fmla="*/ 457 w 819"/>
              <a:gd name="T79" fmla="*/ 448 h 670"/>
              <a:gd name="T80" fmla="*/ 495 w 819"/>
              <a:gd name="T81" fmla="*/ 306 h 670"/>
              <a:gd name="T82" fmla="*/ 504 w 819"/>
              <a:gd name="T83" fmla="*/ 289 h 670"/>
              <a:gd name="T84" fmla="*/ 516 w 819"/>
              <a:gd name="T85" fmla="*/ 203 h 670"/>
              <a:gd name="T86" fmla="*/ 488 w 819"/>
              <a:gd name="T87" fmla="*/ 67 h 670"/>
              <a:gd name="T88" fmla="*/ 450 w 819"/>
              <a:gd name="T89" fmla="*/ 1 h 670"/>
              <a:gd name="T90" fmla="*/ 551 w 819"/>
              <a:gd name="T91" fmla="*/ 119 h 670"/>
              <a:gd name="T92" fmla="*/ 542 w 819"/>
              <a:gd name="T93" fmla="*/ 285 h 670"/>
              <a:gd name="T94" fmla="*/ 517 w 819"/>
              <a:gd name="T95" fmla="*/ 338 h 670"/>
              <a:gd name="T96" fmla="*/ 500 w 819"/>
              <a:gd name="T97" fmla="*/ 459 h 670"/>
              <a:gd name="T98" fmla="*/ 558 w 819"/>
              <a:gd name="T99" fmla="*/ 507 h 670"/>
              <a:gd name="T100" fmla="*/ 669 w 819"/>
              <a:gd name="T101" fmla="*/ 579 h 670"/>
              <a:gd name="T102" fmla="*/ 687 w 819"/>
              <a:gd name="T103" fmla="*/ 658 h 670"/>
              <a:gd name="T104" fmla="*/ 149 w 819"/>
              <a:gd name="T105" fmla="*/ 670 h 670"/>
              <a:gd name="T106" fmla="*/ 131 w 819"/>
              <a:gd name="T107" fmla="*/ 656 h 670"/>
              <a:gd name="T108" fmla="*/ 164 w 819"/>
              <a:gd name="T109" fmla="*/ 562 h 670"/>
              <a:gd name="T110" fmla="*/ 263 w 819"/>
              <a:gd name="T111" fmla="*/ 505 h 670"/>
              <a:gd name="T112" fmla="*/ 326 w 819"/>
              <a:gd name="T113" fmla="*/ 442 h 670"/>
              <a:gd name="T114" fmla="*/ 296 w 819"/>
              <a:gd name="T115" fmla="*/ 330 h 670"/>
              <a:gd name="T116" fmla="*/ 280 w 819"/>
              <a:gd name="T117" fmla="*/ 264 h 670"/>
              <a:gd name="T118" fmla="*/ 269 w 819"/>
              <a:gd name="T119" fmla="*/ 110 h 670"/>
              <a:gd name="T120" fmla="*/ 367 w 819"/>
              <a:gd name="T121" fmla="*/ 13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19" h="670">
                <a:moveTo>
                  <a:pt x="615" y="75"/>
                </a:moveTo>
                <a:lnTo>
                  <a:pt x="635" y="76"/>
                </a:lnTo>
                <a:lnTo>
                  <a:pt x="652" y="80"/>
                </a:lnTo>
                <a:lnTo>
                  <a:pt x="668" y="85"/>
                </a:lnTo>
                <a:lnTo>
                  <a:pt x="678" y="90"/>
                </a:lnTo>
                <a:lnTo>
                  <a:pt x="694" y="98"/>
                </a:lnTo>
                <a:lnTo>
                  <a:pt x="707" y="107"/>
                </a:lnTo>
                <a:lnTo>
                  <a:pt x="717" y="119"/>
                </a:lnTo>
                <a:lnTo>
                  <a:pt x="728" y="137"/>
                </a:lnTo>
                <a:lnTo>
                  <a:pt x="738" y="161"/>
                </a:lnTo>
                <a:lnTo>
                  <a:pt x="745" y="183"/>
                </a:lnTo>
                <a:lnTo>
                  <a:pt x="744" y="207"/>
                </a:lnTo>
                <a:lnTo>
                  <a:pt x="740" y="228"/>
                </a:lnTo>
                <a:lnTo>
                  <a:pt x="733" y="246"/>
                </a:lnTo>
                <a:lnTo>
                  <a:pt x="727" y="262"/>
                </a:lnTo>
                <a:lnTo>
                  <a:pt x="729" y="283"/>
                </a:lnTo>
                <a:lnTo>
                  <a:pt x="730" y="300"/>
                </a:lnTo>
                <a:lnTo>
                  <a:pt x="728" y="311"/>
                </a:lnTo>
                <a:lnTo>
                  <a:pt x="725" y="319"/>
                </a:lnTo>
                <a:lnTo>
                  <a:pt x="723" y="325"/>
                </a:lnTo>
                <a:lnTo>
                  <a:pt x="721" y="326"/>
                </a:lnTo>
                <a:lnTo>
                  <a:pt x="717" y="332"/>
                </a:lnTo>
                <a:lnTo>
                  <a:pt x="712" y="340"/>
                </a:lnTo>
                <a:lnTo>
                  <a:pt x="707" y="349"/>
                </a:lnTo>
                <a:lnTo>
                  <a:pt x="703" y="364"/>
                </a:lnTo>
                <a:lnTo>
                  <a:pt x="700" y="380"/>
                </a:lnTo>
                <a:lnTo>
                  <a:pt x="699" y="402"/>
                </a:lnTo>
                <a:lnTo>
                  <a:pt x="700" y="420"/>
                </a:lnTo>
                <a:lnTo>
                  <a:pt x="706" y="435"/>
                </a:lnTo>
                <a:lnTo>
                  <a:pt x="712" y="445"/>
                </a:lnTo>
                <a:lnTo>
                  <a:pt x="720" y="454"/>
                </a:lnTo>
                <a:lnTo>
                  <a:pt x="727" y="459"/>
                </a:lnTo>
                <a:lnTo>
                  <a:pt x="734" y="463"/>
                </a:lnTo>
                <a:lnTo>
                  <a:pt x="738" y="465"/>
                </a:lnTo>
                <a:lnTo>
                  <a:pt x="741" y="465"/>
                </a:lnTo>
                <a:lnTo>
                  <a:pt x="754" y="470"/>
                </a:lnTo>
                <a:lnTo>
                  <a:pt x="767" y="478"/>
                </a:lnTo>
                <a:lnTo>
                  <a:pt x="780" y="486"/>
                </a:lnTo>
                <a:lnTo>
                  <a:pt x="792" y="497"/>
                </a:lnTo>
                <a:lnTo>
                  <a:pt x="804" y="512"/>
                </a:lnTo>
                <a:lnTo>
                  <a:pt x="812" y="530"/>
                </a:lnTo>
                <a:lnTo>
                  <a:pt x="817" y="551"/>
                </a:lnTo>
                <a:lnTo>
                  <a:pt x="819" y="577"/>
                </a:lnTo>
                <a:lnTo>
                  <a:pt x="819" y="577"/>
                </a:lnTo>
                <a:lnTo>
                  <a:pt x="819" y="579"/>
                </a:lnTo>
                <a:lnTo>
                  <a:pt x="819" y="581"/>
                </a:lnTo>
                <a:lnTo>
                  <a:pt x="818" y="584"/>
                </a:lnTo>
                <a:lnTo>
                  <a:pt x="817" y="586"/>
                </a:lnTo>
                <a:lnTo>
                  <a:pt x="816" y="589"/>
                </a:lnTo>
                <a:lnTo>
                  <a:pt x="813" y="592"/>
                </a:lnTo>
                <a:lnTo>
                  <a:pt x="810" y="593"/>
                </a:lnTo>
                <a:lnTo>
                  <a:pt x="806" y="594"/>
                </a:lnTo>
                <a:lnTo>
                  <a:pt x="801" y="596"/>
                </a:lnTo>
                <a:lnTo>
                  <a:pt x="717" y="596"/>
                </a:lnTo>
                <a:lnTo>
                  <a:pt x="710" y="576"/>
                </a:lnTo>
                <a:lnTo>
                  <a:pt x="700" y="558"/>
                </a:lnTo>
                <a:lnTo>
                  <a:pt x="780" y="558"/>
                </a:lnTo>
                <a:lnTo>
                  <a:pt x="776" y="539"/>
                </a:lnTo>
                <a:lnTo>
                  <a:pt x="767" y="525"/>
                </a:lnTo>
                <a:lnTo>
                  <a:pt x="757" y="514"/>
                </a:lnTo>
                <a:lnTo>
                  <a:pt x="744" y="507"/>
                </a:lnTo>
                <a:lnTo>
                  <a:pt x="729" y="501"/>
                </a:lnTo>
                <a:lnTo>
                  <a:pt x="717" y="496"/>
                </a:lnTo>
                <a:lnTo>
                  <a:pt x="706" y="490"/>
                </a:lnTo>
                <a:lnTo>
                  <a:pt x="693" y="479"/>
                </a:lnTo>
                <a:lnTo>
                  <a:pt x="681" y="466"/>
                </a:lnTo>
                <a:lnTo>
                  <a:pt x="670" y="448"/>
                </a:lnTo>
                <a:lnTo>
                  <a:pt x="664" y="427"/>
                </a:lnTo>
                <a:lnTo>
                  <a:pt x="661" y="402"/>
                </a:lnTo>
                <a:lnTo>
                  <a:pt x="662" y="376"/>
                </a:lnTo>
                <a:lnTo>
                  <a:pt x="666" y="355"/>
                </a:lnTo>
                <a:lnTo>
                  <a:pt x="672" y="336"/>
                </a:lnTo>
                <a:lnTo>
                  <a:pt x="678" y="323"/>
                </a:lnTo>
                <a:lnTo>
                  <a:pt x="685" y="313"/>
                </a:lnTo>
                <a:lnTo>
                  <a:pt x="690" y="305"/>
                </a:lnTo>
                <a:lnTo>
                  <a:pt x="691" y="304"/>
                </a:lnTo>
                <a:lnTo>
                  <a:pt x="691" y="304"/>
                </a:lnTo>
                <a:lnTo>
                  <a:pt x="693" y="300"/>
                </a:lnTo>
                <a:lnTo>
                  <a:pt x="693" y="293"/>
                </a:lnTo>
                <a:lnTo>
                  <a:pt x="693" y="284"/>
                </a:lnTo>
                <a:lnTo>
                  <a:pt x="690" y="270"/>
                </a:lnTo>
                <a:lnTo>
                  <a:pt x="689" y="258"/>
                </a:lnTo>
                <a:lnTo>
                  <a:pt x="693" y="245"/>
                </a:lnTo>
                <a:lnTo>
                  <a:pt x="698" y="233"/>
                </a:lnTo>
                <a:lnTo>
                  <a:pt x="703" y="220"/>
                </a:lnTo>
                <a:lnTo>
                  <a:pt x="707" y="204"/>
                </a:lnTo>
                <a:lnTo>
                  <a:pt x="707" y="190"/>
                </a:lnTo>
                <a:lnTo>
                  <a:pt x="704" y="174"/>
                </a:lnTo>
                <a:lnTo>
                  <a:pt x="696" y="157"/>
                </a:lnTo>
                <a:lnTo>
                  <a:pt x="690" y="145"/>
                </a:lnTo>
                <a:lnTo>
                  <a:pt x="685" y="137"/>
                </a:lnTo>
                <a:lnTo>
                  <a:pt x="678" y="132"/>
                </a:lnTo>
                <a:lnTo>
                  <a:pt x="672" y="128"/>
                </a:lnTo>
                <a:lnTo>
                  <a:pt x="662" y="124"/>
                </a:lnTo>
                <a:lnTo>
                  <a:pt x="657" y="122"/>
                </a:lnTo>
                <a:lnTo>
                  <a:pt x="652" y="118"/>
                </a:lnTo>
                <a:lnTo>
                  <a:pt x="641" y="115"/>
                </a:lnTo>
                <a:lnTo>
                  <a:pt x="630" y="113"/>
                </a:lnTo>
                <a:lnTo>
                  <a:pt x="615" y="111"/>
                </a:lnTo>
                <a:lnTo>
                  <a:pt x="601" y="113"/>
                </a:lnTo>
                <a:lnTo>
                  <a:pt x="590" y="116"/>
                </a:lnTo>
                <a:lnTo>
                  <a:pt x="589" y="118"/>
                </a:lnTo>
                <a:lnTo>
                  <a:pt x="577" y="81"/>
                </a:lnTo>
                <a:lnTo>
                  <a:pt x="596" y="76"/>
                </a:lnTo>
                <a:lnTo>
                  <a:pt x="615" y="75"/>
                </a:lnTo>
                <a:close/>
                <a:moveTo>
                  <a:pt x="204" y="75"/>
                </a:moveTo>
                <a:lnTo>
                  <a:pt x="223" y="76"/>
                </a:lnTo>
                <a:lnTo>
                  <a:pt x="241" y="81"/>
                </a:lnTo>
                <a:lnTo>
                  <a:pt x="237" y="89"/>
                </a:lnTo>
                <a:lnTo>
                  <a:pt x="235" y="97"/>
                </a:lnTo>
                <a:lnTo>
                  <a:pt x="231" y="106"/>
                </a:lnTo>
                <a:lnTo>
                  <a:pt x="228" y="116"/>
                </a:lnTo>
                <a:lnTo>
                  <a:pt x="218" y="113"/>
                </a:lnTo>
                <a:lnTo>
                  <a:pt x="204" y="111"/>
                </a:lnTo>
                <a:lnTo>
                  <a:pt x="190" y="113"/>
                </a:lnTo>
                <a:lnTo>
                  <a:pt x="178" y="115"/>
                </a:lnTo>
                <a:lnTo>
                  <a:pt x="168" y="118"/>
                </a:lnTo>
                <a:lnTo>
                  <a:pt x="163" y="122"/>
                </a:lnTo>
                <a:lnTo>
                  <a:pt x="157" y="124"/>
                </a:lnTo>
                <a:lnTo>
                  <a:pt x="148" y="128"/>
                </a:lnTo>
                <a:lnTo>
                  <a:pt x="142" y="132"/>
                </a:lnTo>
                <a:lnTo>
                  <a:pt x="135" y="137"/>
                </a:lnTo>
                <a:lnTo>
                  <a:pt x="130" y="145"/>
                </a:lnTo>
                <a:lnTo>
                  <a:pt x="123" y="157"/>
                </a:lnTo>
                <a:lnTo>
                  <a:pt x="115" y="174"/>
                </a:lnTo>
                <a:lnTo>
                  <a:pt x="113" y="190"/>
                </a:lnTo>
                <a:lnTo>
                  <a:pt x="113" y="204"/>
                </a:lnTo>
                <a:lnTo>
                  <a:pt x="117" y="220"/>
                </a:lnTo>
                <a:lnTo>
                  <a:pt x="122" y="233"/>
                </a:lnTo>
                <a:lnTo>
                  <a:pt x="127" y="245"/>
                </a:lnTo>
                <a:lnTo>
                  <a:pt x="131" y="258"/>
                </a:lnTo>
                <a:lnTo>
                  <a:pt x="130" y="270"/>
                </a:lnTo>
                <a:lnTo>
                  <a:pt x="127" y="284"/>
                </a:lnTo>
                <a:lnTo>
                  <a:pt x="127" y="293"/>
                </a:lnTo>
                <a:lnTo>
                  <a:pt x="127" y="300"/>
                </a:lnTo>
                <a:lnTo>
                  <a:pt x="129" y="304"/>
                </a:lnTo>
                <a:lnTo>
                  <a:pt x="129" y="304"/>
                </a:lnTo>
                <a:lnTo>
                  <a:pt x="130" y="305"/>
                </a:lnTo>
                <a:lnTo>
                  <a:pt x="135" y="313"/>
                </a:lnTo>
                <a:lnTo>
                  <a:pt x="142" y="323"/>
                </a:lnTo>
                <a:lnTo>
                  <a:pt x="148" y="336"/>
                </a:lnTo>
                <a:lnTo>
                  <a:pt x="153" y="355"/>
                </a:lnTo>
                <a:lnTo>
                  <a:pt x="157" y="376"/>
                </a:lnTo>
                <a:lnTo>
                  <a:pt x="159" y="402"/>
                </a:lnTo>
                <a:lnTo>
                  <a:pt x="156" y="427"/>
                </a:lnTo>
                <a:lnTo>
                  <a:pt x="149" y="448"/>
                </a:lnTo>
                <a:lnTo>
                  <a:pt x="139" y="466"/>
                </a:lnTo>
                <a:lnTo>
                  <a:pt x="127" y="479"/>
                </a:lnTo>
                <a:lnTo>
                  <a:pt x="114" y="490"/>
                </a:lnTo>
                <a:lnTo>
                  <a:pt x="102" y="496"/>
                </a:lnTo>
                <a:lnTo>
                  <a:pt x="91" y="501"/>
                </a:lnTo>
                <a:lnTo>
                  <a:pt x="76" y="507"/>
                </a:lnTo>
                <a:lnTo>
                  <a:pt x="63" y="514"/>
                </a:lnTo>
                <a:lnTo>
                  <a:pt x="53" y="525"/>
                </a:lnTo>
                <a:lnTo>
                  <a:pt x="43" y="539"/>
                </a:lnTo>
                <a:lnTo>
                  <a:pt x="40" y="558"/>
                </a:lnTo>
                <a:lnTo>
                  <a:pt x="119" y="558"/>
                </a:lnTo>
                <a:lnTo>
                  <a:pt x="110" y="576"/>
                </a:lnTo>
                <a:lnTo>
                  <a:pt x="102" y="596"/>
                </a:lnTo>
                <a:lnTo>
                  <a:pt x="19" y="596"/>
                </a:lnTo>
                <a:lnTo>
                  <a:pt x="13" y="594"/>
                </a:lnTo>
                <a:lnTo>
                  <a:pt x="9" y="593"/>
                </a:lnTo>
                <a:lnTo>
                  <a:pt x="7" y="592"/>
                </a:lnTo>
                <a:lnTo>
                  <a:pt x="4" y="589"/>
                </a:lnTo>
                <a:lnTo>
                  <a:pt x="3" y="586"/>
                </a:lnTo>
                <a:lnTo>
                  <a:pt x="2" y="584"/>
                </a:lnTo>
                <a:lnTo>
                  <a:pt x="0" y="581"/>
                </a:lnTo>
                <a:lnTo>
                  <a:pt x="0" y="579"/>
                </a:lnTo>
                <a:lnTo>
                  <a:pt x="0" y="577"/>
                </a:lnTo>
                <a:lnTo>
                  <a:pt x="0" y="577"/>
                </a:lnTo>
                <a:lnTo>
                  <a:pt x="3" y="551"/>
                </a:lnTo>
                <a:lnTo>
                  <a:pt x="8" y="530"/>
                </a:lnTo>
                <a:lnTo>
                  <a:pt x="16" y="512"/>
                </a:lnTo>
                <a:lnTo>
                  <a:pt x="28" y="497"/>
                </a:lnTo>
                <a:lnTo>
                  <a:pt x="40" y="486"/>
                </a:lnTo>
                <a:lnTo>
                  <a:pt x="53" y="478"/>
                </a:lnTo>
                <a:lnTo>
                  <a:pt x="66" y="470"/>
                </a:lnTo>
                <a:lnTo>
                  <a:pt x="79" y="465"/>
                </a:lnTo>
                <a:lnTo>
                  <a:pt x="81" y="465"/>
                </a:lnTo>
                <a:lnTo>
                  <a:pt x="85" y="463"/>
                </a:lnTo>
                <a:lnTo>
                  <a:pt x="93" y="459"/>
                </a:lnTo>
                <a:lnTo>
                  <a:pt x="100" y="454"/>
                </a:lnTo>
                <a:lnTo>
                  <a:pt x="108" y="445"/>
                </a:lnTo>
                <a:lnTo>
                  <a:pt x="114" y="435"/>
                </a:lnTo>
                <a:lnTo>
                  <a:pt x="119" y="420"/>
                </a:lnTo>
                <a:lnTo>
                  <a:pt x="121" y="402"/>
                </a:lnTo>
                <a:lnTo>
                  <a:pt x="119" y="380"/>
                </a:lnTo>
                <a:lnTo>
                  <a:pt x="117" y="364"/>
                </a:lnTo>
                <a:lnTo>
                  <a:pt x="113" y="349"/>
                </a:lnTo>
                <a:lnTo>
                  <a:pt x="108" y="340"/>
                </a:lnTo>
                <a:lnTo>
                  <a:pt x="102" y="332"/>
                </a:lnTo>
                <a:lnTo>
                  <a:pt x="98" y="326"/>
                </a:lnTo>
                <a:lnTo>
                  <a:pt x="97" y="325"/>
                </a:lnTo>
                <a:lnTo>
                  <a:pt x="95" y="319"/>
                </a:lnTo>
                <a:lnTo>
                  <a:pt x="92" y="311"/>
                </a:lnTo>
                <a:lnTo>
                  <a:pt x="89" y="300"/>
                </a:lnTo>
                <a:lnTo>
                  <a:pt x="91" y="283"/>
                </a:lnTo>
                <a:lnTo>
                  <a:pt x="93" y="262"/>
                </a:lnTo>
                <a:lnTo>
                  <a:pt x="87" y="246"/>
                </a:lnTo>
                <a:lnTo>
                  <a:pt x="80" y="228"/>
                </a:lnTo>
                <a:lnTo>
                  <a:pt x="76" y="207"/>
                </a:lnTo>
                <a:lnTo>
                  <a:pt x="75" y="183"/>
                </a:lnTo>
                <a:lnTo>
                  <a:pt x="81" y="161"/>
                </a:lnTo>
                <a:lnTo>
                  <a:pt x="92" y="137"/>
                </a:lnTo>
                <a:lnTo>
                  <a:pt x="102" y="119"/>
                </a:lnTo>
                <a:lnTo>
                  <a:pt x="113" y="107"/>
                </a:lnTo>
                <a:lnTo>
                  <a:pt x="126" y="98"/>
                </a:lnTo>
                <a:lnTo>
                  <a:pt x="142" y="90"/>
                </a:lnTo>
                <a:lnTo>
                  <a:pt x="152" y="85"/>
                </a:lnTo>
                <a:lnTo>
                  <a:pt x="168" y="80"/>
                </a:lnTo>
                <a:lnTo>
                  <a:pt x="185" y="76"/>
                </a:lnTo>
                <a:lnTo>
                  <a:pt x="204" y="75"/>
                </a:lnTo>
                <a:close/>
                <a:moveTo>
                  <a:pt x="432" y="37"/>
                </a:moveTo>
                <a:lnTo>
                  <a:pt x="413" y="38"/>
                </a:lnTo>
                <a:lnTo>
                  <a:pt x="395" y="42"/>
                </a:lnTo>
                <a:lnTo>
                  <a:pt x="382" y="47"/>
                </a:lnTo>
                <a:lnTo>
                  <a:pt x="375" y="51"/>
                </a:lnTo>
                <a:lnTo>
                  <a:pt x="369" y="54"/>
                </a:lnTo>
                <a:lnTo>
                  <a:pt x="352" y="61"/>
                </a:lnTo>
                <a:lnTo>
                  <a:pt x="339" y="71"/>
                </a:lnTo>
                <a:lnTo>
                  <a:pt x="326" y="82"/>
                </a:lnTo>
                <a:lnTo>
                  <a:pt x="314" y="101"/>
                </a:lnTo>
                <a:lnTo>
                  <a:pt x="304" y="124"/>
                </a:lnTo>
                <a:lnTo>
                  <a:pt x="299" y="145"/>
                </a:lnTo>
                <a:lnTo>
                  <a:pt x="300" y="167"/>
                </a:lnTo>
                <a:lnTo>
                  <a:pt x="304" y="190"/>
                </a:lnTo>
                <a:lnTo>
                  <a:pt x="312" y="208"/>
                </a:lnTo>
                <a:lnTo>
                  <a:pt x="318" y="224"/>
                </a:lnTo>
                <a:lnTo>
                  <a:pt x="320" y="226"/>
                </a:lnTo>
                <a:lnTo>
                  <a:pt x="321" y="230"/>
                </a:lnTo>
                <a:lnTo>
                  <a:pt x="322" y="238"/>
                </a:lnTo>
                <a:lnTo>
                  <a:pt x="321" y="249"/>
                </a:lnTo>
                <a:lnTo>
                  <a:pt x="317" y="267"/>
                </a:lnTo>
                <a:lnTo>
                  <a:pt x="317" y="281"/>
                </a:lnTo>
                <a:lnTo>
                  <a:pt x="317" y="291"/>
                </a:lnTo>
                <a:lnTo>
                  <a:pt x="318" y="297"/>
                </a:lnTo>
                <a:lnTo>
                  <a:pt x="320" y="300"/>
                </a:lnTo>
                <a:lnTo>
                  <a:pt x="320" y="300"/>
                </a:lnTo>
                <a:lnTo>
                  <a:pt x="320" y="301"/>
                </a:lnTo>
                <a:lnTo>
                  <a:pt x="321" y="302"/>
                </a:lnTo>
                <a:lnTo>
                  <a:pt x="324" y="305"/>
                </a:lnTo>
                <a:lnTo>
                  <a:pt x="325" y="306"/>
                </a:lnTo>
                <a:lnTo>
                  <a:pt x="333" y="317"/>
                </a:lnTo>
                <a:lnTo>
                  <a:pt x="342" y="330"/>
                </a:lnTo>
                <a:lnTo>
                  <a:pt x="351" y="346"/>
                </a:lnTo>
                <a:lnTo>
                  <a:pt x="358" y="366"/>
                </a:lnTo>
                <a:lnTo>
                  <a:pt x="363" y="391"/>
                </a:lnTo>
                <a:lnTo>
                  <a:pt x="365" y="420"/>
                </a:lnTo>
                <a:lnTo>
                  <a:pt x="363" y="448"/>
                </a:lnTo>
                <a:lnTo>
                  <a:pt x="355" y="471"/>
                </a:lnTo>
                <a:lnTo>
                  <a:pt x="344" y="491"/>
                </a:lnTo>
                <a:lnTo>
                  <a:pt x="331" y="507"/>
                </a:lnTo>
                <a:lnTo>
                  <a:pt x="317" y="520"/>
                </a:lnTo>
                <a:lnTo>
                  <a:pt x="301" y="530"/>
                </a:lnTo>
                <a:lnTo>
                  <a:pt x="286" y="538"/>
                </a:lnTo>
                <a:lnTo>
                  <a:pt x="272" y="542"/>
                </a:lnTo>
                <a:lnTo>
                  <a:pt x="271" y="542"/>
                </a:lnTo>
                <a:lnTo>
                  <a:pt x="252" y="550"/>
                </a:lnTo>
                <a:lnTo>
                  <a:pt x="232" y="559"/>
                </a:lnTo>
                <a:lnTo>
                  <a:pt x="214" y="568"/>
                </a:lnTo>
                <a:lnTo>
                  <a:pt x="198" y="580"/>
                </a:lnTo>
                <a:lnTo>
                  <a:pt x="185" y="594"/>
                </a:lnTo>
                <a:lnTo>
                  <a:pt x="176" y="613"/>
                </a:lnTo>
                <a:lnTo>
                  <a:pt x="169" y="632"/>
                </a:lnTo>
                <a:lnTo>
                  <a:pt x="651" y="632"/>
                </a:lnTo>
                <a:lnTo>
                  <a:pt x="644" y="613"/>
                </a:lnTo>
                <a:lnTo>
                  <a:pt x="635" y="594"/>
                </a:lnTo>
                <a:lnTo>
                  <a:pt x="622" y="580"/>
                </a:lnTo>
                <a:lnTo>
                  <a:pt x="606" y="568"/>
                </a:lnTo>
                <a:lnTo>
                  <a:pt x="588" y="559"/>
                </a:lnTo>
                <a:lnTo>
                  <a:pt x="568" y="550"/>
                </a:lnTo>
                <a:lnTo>
                  <a:pt x="549" y="542"/>
                </a:lnTo>
                <a:lnTo>
                  <a:pt x="547" y="542"/>
                </a:lnTo>
                <a:lnTo>
                  <a:pt x="534" y="538"/>
                </a:lnTo>
                <a:lnTo>
                  <a:pt x="518" y="530"/>
                </a:lnTo>
                <a:lnTo>
                  <a:pt x="503" y="520"/>
                </a:lnTo>
                <a:lnTo>
                  <a:pt x="488" y="507"/>
                </a:lnTo>
                <a:lnTo>
                  <a:pt x="475" y="491"/>
                </a:lnTo>
                <a:lnTo>
                  <a:pt x="465" y="471"/>
                </a:lnTo>
                <a:lnTo>
                  <a:pt x="457" y="448"/>
                </a:lnTo>
                <a:lnTo>
                  <a:pt x="454" y="420"/>
                </a:lnTo>
                <a:lnTo>
                  <a:pt x="457" y="391"/>
                </a:lnTo>
                <a:lnTo>
                  <a:pt x="462" y="366"/>
                </a:lnTo>
                <a:lnTo>
                  <a:pt x="469" y="346"/>
                </a:lnTo>
                <a:lnTo>
                  <a:pt x="478" y="330"/>
                </a:lnTo>
                <a:lnTo>
                  <a:pt x="487" y="317"/>
                </a:lnTo>
                <a:lnTo>
                  <a:pt x="495" y="306"/>
                </a:lnTo>
                <a:lnTo>
                  <a:pt x="496" y="305"/>
                </a:lnTo>
                <a:lnTo>
                  <a:pt x="499" y="302"/>
                </a:lnTo>
                <a:lnTo>
                  <a:pt x="500" y="301"/>
                </a:lnTo>
                <a:lnTo>
                  <a:pt x="501" y="298"/>
                </a:lnTo>
                <a:lnTo>
                  <a:pt x="501" y="298"/>
                </a:lnTo>
                <a:lnTo>
                  <a:pt x="503" y="294"/>
                </a:lnTo>
                <a:lnTo>
                  <a:pt x="504" y="289"/>
                </a:lnTo>
                <a:lnTo>
                  <a:pt x="504" y="280"/>
                </a:lnTo>
                <a:lnTo>
                  <a:pt x="504" y="267"/>
                </a:lnTo>
                <a:lnTo>
                  <a:pt x="500" y="251"/>
                </a:lnTo>
                <a:lnTo>
                  <a:pt x="500" y="236"/>
                </a:lnTo>
                <a:lnTo>
                  <a:pt x="507" y="221"/>
                </a:lnTo>
                <a:lnTo>
                  <a:pt x="511" y="213"/>
                </a:lnTo>
                <a:lnTo>
                  <a:pt x="516" y="203"/>
                </a:lnTo>
                <a:lnTo>
                  <a:pt x="520" y="190"/>
                </a:lnTo>
                <a:lnTo>
                  <a:pt x="521" y="173"/>
                </a:lnTo>
                <a:lnTo>
                  <a:pt x="520" y="152"/>
                </a:lnTo>
                <a:lnTo>
                  <a:pt x="515" y="128"/>
                </a:lnTo>
                <a:lnTo>
                  <a:pt x="505" y="101"/>
                </a:lnTo>
                <a:lnTo>
                  <a:pt x="496" y="81"/>
                </a:lnTo>
                <a:lnTo>
                  <a:pt x="488" y="67"/>
                </a:lnTo>
                <a:lnTo>
                  <a:pt x="481" y="56"/>
                </a:lnTo>
                <a:lnTo>
                  <a:pt x="474" y="50"/>
                </a:lnTo>
                <a:lnTo>
                  <a:pt x="467" y="44"/>
                </a:lnTo>
                <a:lnTo>
                  <a:pt x="452" y="39"/>
                </a:lnTo>
                <a:lnTo>
                  <a:pt x="432" y="37"/>
                </a:lnTo>
                <a:close/>
                <a:moveTo>
                  <a:pt x="432" y="0"/>
                </a:moveTo>
                <a:lnTo>
                  <a:pt x="450" y="1"/>
                </a:lnTo>
                <a:lnTo>
                  <a:pt x="469" y="5"/>
                </a:lnTo>
                <a:lnTo>
                  <a:pt x="486" y="12"/>
                </a:lnTo>
                <a:lnTo>
                  <a:pt x="501" y="23"/>
                </a:lnTo>
                <a:lnTo>
                  <a:pt x="515" y="39"/>
                </a:lnTo>
                <a:lnTo>
                  <a:pt x="528" y="60"/>
                </a:lnTo>
                <a:lnTo>
                  <a:pt x="539" y="86"/>
                </a:lnTo>
                <a:lnTo>
                  <a:pt x="551" y="119"/>
                </a:lnTo>
                <a:lnTo>
                  <a:pt x="558" y="149"/>
                </a:lnTo>
                <a:lnTo>
                  <a:pt x="558" y="177"/>
                </a:lnTo>
                <a:lnTo>
                  <a:pt x="555" y="202"/>
                </a:lnTo>
                <a:lnTo>
                  <a:pt x="547" y="224"/>
                </a:lnTo>
                <a:lnTo>
                  <a:pt x="537" y="242"/>
                </a:lnTo>
                <a:lnTo>
                  <a:pt x="541" y="266"/>
                </a:lnTo>
                <a:lnTo>
                  <a:pt x="542" y="285"/>
                </a:lnTo>
                <a:lnTo>
                  <a:pt x="539" y="300"/>
                </a:lnTo>
                <a:lnTo>
                  <a:pt x="537" y="310"/>
                </a:lnTo>
                <a:lnTo>
                  <a:pt x="534" y="318"/>
                </a:lnTo>
                <a:lnTo>
                  <a:pt x="530" y="322"/>
                </a:lnTo>
                <a:lnTo>
                  <a:pt x="529" y="323"/>
                </a:lnTo>
                <a:lnTo>
                  <a:pt x="524" y="330"/>
                </a:lnTo>
                <a:lnTo>
                  <a:pt x="517" y="338"/>
                </a:lnTo>
                <a:lnTo>
                  <a:pt x="511" y="348"/>
                </a:lnTo>
                <a:lnTo>
                  <a:pt x="503" y="361"/>
                </a:lnTo>
                <a:lnTo>
                  <a:pt x="498" y="377"/>
                </a:lnTo>
                <a:lnTo>
                  <a:pt x="494" y="397"/>
                </a:lnTo>
                <a:lnTo>
                  <a:pt x="491" y="420"/>
                </a:lnTo>
                <a:lnTo>
                  <a:pt x="494" y="442"/>
                </a:lnTo>
                <a:lnTo>
                  <a:pt x="500" y="459"/>
                </a:lnTo>
                <a:lnTo>
                  <a:pt x="509" y="474"/>
                </a:lnTo>
                <a:lnTo>
                  <a:pt x="520" y="486"/>
                </a:lnTo>
                <a:lnTo>
                  <a:pt x="530" y="493"/>
                </a:lnTo>
                <a:lnTo>
                  <a:pt x="541" y="500"/>
                </a:lnTo>
                <a:lnTo>
                  <a:pt x="550" y="504"/>
                </a:lnTo>
                <a:lnTo>
                  <a:pt x="556" y="505"/>
                </a:lnTo>
                <a:lnTo>
                  <a:pt x="558" y="507"/>
                </a:lnTo>
                <a:lnTo>
                  <a:pt x="572" y="512"/>
                </a:lnTo>
                <a:lnTo>
                  <a:pt x="588" y="517"/>
                </a:lnTo>
                <a:lnTo>
                  <a:pt x="605" y="525"/>
                </a:lnTo>
                <a:lnTo>
                  <a:pt x="623" y="535"/>
                </a:lnTo>
                <a:lnTo>
                  <a:pt x="640" y="547"/>
                </a:lnTo>
                <a:lnTo>
                  <a:pt x="656" y="562"/>
                </a:lnTo>
                <a:lnTo>
                  <a:pt x="669" y="579"/>
                </a:lnTo>
                <a:lnTo>
                  <a:pt x="679" y="599"/>
                </a:lnTo>
                <a:lnTo>
                  <a:pt x="686" y="623"/>
                </a:lnTo>
                <a:lnTo>
                  <a:pt x="689" y="652"/>
                </a:lnTo>
                <a:lnTo>
                  <a:pt x="689" y="652"/>
                </a:lnTo>
                <a:lnTo>
                  <a:pt x="689" y="653"/>
                </a:lnTo>
                <a:lnTo>
                  <a:pt x="689" y="656"/>
                </a:lnTo>
                <a:lnTo>
                  <a:pt x="687" y="658"/>
                </a:lnTo>
                <a:lnTo>
                  <a:pt x="687" y="661"/>
                </a:lnTo>
                <a:lnTo>
                  <a:pt x="685" y="664"/>
                </a:lnTo>
                <a:lnTo>
                  <a:pt x="683" y="666"/>
                </a:lnTo>
                <a:lnTo>
                  <a:pt x="679" y="668"/>
                </a:lnTo>
                <a:lnTo>
                  <a:pt x="676" y="669"/>
                </a:lnTo>
                <a:lnTo>
                  <a:pt x="670" y="670"/>
                </a:lnTo>
                <a:lnTo>
                  <a:pt x="149" y="670"/>
                </a:lnTo>
                <a:lnTo>
                  <a:pt x="144" y="669"/>
                </a:lnTo>
                <a:lnTo>
                  <a:pt x="140" y="668"/>
                </a:lnTo>
                <a:lnTo>
                  <a:pt x="136" y="666"/>
                </a:lnTo>
                <a:lnTo>
                  <a:pt x="135" y="664"/>
                </a:lnTo>
                <a:lnTo>
                  <a:pt x="132" y="661"/>
                </a:lnTo>
                <a:lnTo>
                  <a:pt x="132" y="658"/>
                </a:lnTo>
                <a:lnTo>
                  <a:pt x="131" y="656"/>
                </a:lnTo>
                <a:lnTo>
                  <a:pt x="131" y="653"/>
                </a:lnTo>
                <a:lnTo>
                  <a:pt x="131" y="652"/>
                </a:lnTo>
                <a:lnTo>
                  <a:pt x="131" y="652"/>
                </a:lnTo>
                <a:lnTo>
                  <a:pt x="134" y="623"/>
                </a:lnTo>
                <a:lnTo>
                  <a:pt x="140" y="599"/>
                </a:lnTo>
                <a:lnTo>
                  <a:pt x="151" y="579"/>
                </a:lnTo>
                <a:lnTo>
                  <a:pt x="164" y="562"/>
                </a:lnTo>
                <a:lnTo>
                  <a:pt x="180" y="547"/>
                </a:lnTo>
                <a:lnTo>
                  <a:pt x="197" y="535"/>
                </a:lnTo>
                <a:lnTo>
                  <a:pt x="215" y="525"/>
                </a:lnTo>
                <a:lnTo>
                  <a:pt x="232" y="517"/>
                </a:lnTo>
                <a:lnTo>
                  <a:pt x="248" y="512"/>
                </a:lnTo>
                <a:lnTo>
                  <a:pt x="262" y="507"/>
                </a:lnTo>
                <a:lnTo>
                  <a:pt x="263" y="505"/>
                </a:lnTo>
                <a:lnTo>
                  <a:pt x="270" y="504"/>
                </a:lnTo>
                <a:lnTo>
                  <a:pt x="279" y="500"/>
                </a:lnTo>
                <a:lnTo>
                  <a:pt x="289" y="493"/>
                </a:lnTo>
                <a:lnTo>
                  <a:pt x="300" y="486"/>
                </a:lnTo>
                <a:lnTo>
                  <a:pt x="310" y="474"/>
                </a:lnTo>
                <a:lnTo>
                  <a:pt x="320" y="459"/>
                </a:lnTo>
                <a:lnTo>
                  <a:pt x="326" y="442"/>
                </a:lnTo>
                <a:lnTo>
                  <a:pt x="329" y="420"/>
                </a:lnTo>
                <a:lnTo>
                  <a:pt x="326" y="397"/>
                </a:lnTo>
                <a:lnTo>
                  <a:pt x="322" y="377"/>
                </a:lnTo>
                <a:lnTo>
                  <a:pt x="317" y="361"/>
                </a:lnTo>
                <a:lnTo>
                  <a:pt x="309" y="348"/>
                </a:lnTo>
                <a:lnTo>
                  <a:pt x="303" y="338"/>
                </a:lnTo>
                <a:lnTo>
                  <a:pt x="296" y="330"/>
                </a:lnTo>
                <a:lnTo>
                  <a:pt x="291" y="323"/>
                </a:lnTo>
                <a:lnTo>
                  <a:pt x="289" y="322"/>
                </a:lnTo>
                <a:lnTo>
                  <a:pt x="287" y="317"/>
                </a:lnTo>
                <a:lnTo>
                  <a:pt x="283" y="310"/>
                </a:lnTo>
                <a:lnTo>
                  <a:pt x="280" y="298"/>
                </a:lnTo>
                <a:lnTo>
                  <a:pt x="279" y="284"/>
                </a:lnTo>
                <a:lnTo>
                  <a:pt x="280" y="264"/>
                </a:lnTo>
                <a:lnTo>
                  <a:pt x="284" y="241"/>
                </a:lnTo>
                <a:lnTo>
                  <a:pt x="278" y="225"/>
                </a:lnTo>
                <a:lnTo>
                  <a:pt x="271" y="205"/>
                </a:lnTo>
                <a:lnTo>
                  <a:pt x="265" y="183"/>
                </a:lnTo>
                <a:lnTo>
                  <a:pt x="261" y="160"/>
                </a:lnTo>
                <a:lnTo>
                  <a:pt x="262" y="135"/>
                </a:lnTo>
                <a:lnTo>
                  <a:pt x="269" y="110"/>
                </a:lnTo>
                <a:lnTo>
                  <a:pt x="280" y="85"/>
                </a:lnTo>
                <a:lnTo>
                  <a:pt x="293" y="64"/>
                </a:lnTo>
                <a:lnTo>
                  <a:pt x="307" y="50"/>
                </a:lnTo>
                <a:lnTo>
                  <a:pt x="321" y="38"/>
                </a:lnTo>
                <a:lnTo>
                  <a:pt x="337" y="29"/>
                </a:lnTo>
                <a:lnTo>
                  <a:pt x="355" y="20"/>
                </a:lnTo>
                <a:lnTo>
                  <a:pt x="367" y="13"/>
                </a:lnTo>
                <a:lnTo>
                  <a:pt x="386" y="6"/>
                </a:lnTo>
                <a:lnTo>
                  <a:pt x="409" y="1"/>
                </a:lnTo>
                <a:lnTo>
                  <a:pt x="43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anchor="t" anchorCtr="0" bIns="60941" compatLnSpc="1" lIns="121882" numCol="1" rIns="121882" tIns="60941" vert="horz" wrap="square"/>
          <a:p>
            <a:endParaRPr altLang="en-US" sz="2400" lang="zh-CN"/>
          </a:p>
        </p:txBody>
      </p:sp>
      <p:cxnSp>
        <p:nvCxnSpPr>
          <p:cNvPr id="3145741" name="直接连接符 17"/>
          <p:cNvCxnSpPr>
            <a:cxnSpLocks/>
          </p:cNvCxnSpPr>
          <p:nvPr/>
        </p:nvCxnSpPr>
        <p:spPr>
          <a:xfrm>
            <a:off x="4526530" y="2946769"/>
            <a:ext cx="876030" cy="0"/>
          </a:xfrm>
          <a:prstGeom prst="line"/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2" name="直接连接符 18"/>
          <p:cNvCxnSpPr>
            <a:cxnSpLocks/>
          </p:cNvCxnSpPr>
          <p:nvPr/>
        </p:nvCxnSpPr>
        <p:spPr>
          <a:xfrm>
            <a:off x="4526530" y="5345636"/>
            <a:ext cx="876030" cy="0"/>
          </a:xfrm>
          <a:prstGeom prst="line"/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43" name="直接连接符 19"/>
          <p:cNvCxnSpPr>
            <a:cxnSpLocks/>
          </p:cNvCxnSpPr>
          <p:nvPr/>
        </p:nvCxnSpPr>
        <p:spPr>
          <a:xfrm>
            <a:off x="5508622" y="4146202"/>
            <a:ext cx="876030" cy="0"/>
          </a:xfrm>
          <a:prstGeom prst="line"/>
          <a:ln>
            <a:solidFill>
              <a:schemeClr val="bg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913" name="菱形 20"/>
          <p:cNvSpPr/>
          <p:nvPr/>
        </p:nvSpPr>
        <p:spPr>
          <a:xfrm>
            <a:off x="5650274" y="2352646"/>
            <a:ext cx="1187880" cy="1188247"/>
          </a:xfrm>
          <a:prstGeom prst="diamond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2400" lang="zh-CN"/>
          </a:p>
        </p:txBody>
      </p:sp>
      <p:sp>
        <p:nvSpPr>
          <p:cNvPr id="1048914" name="Freeform 8"/>
          <p:cNvSpPr>
            <a:spLocks noEditPoints="1"/>
          </p:cNvSpPr>
          <p:nvPr/>
        </p:nvSpPr>
        <p:spPr bwMode="auto">
          <a:xfrm>
            <a:off x="6016569" y="2719054"/>
            <a:ext cx="455289" cy="455430"/>
          </a:xfrm>
          <a:custGeom>
            <a:avLst/>
            <a:gdLst>
              <a:gd name="T0" fmla="*/ 274 w 740"/>
              <a:gd name="T1" fmla="*/ 555 h 740"/>
              <a:gd name="T2" fmla="*/ 283 w 740"/>
              <a:gd name="T3" fmla="*/ 562 h 740"/>
              <a:gd name="T4" fmla="*/ 286 w 740"/>
              <a:gd name="T5" fmla="*/ 571 h 740"/>
              <a:gd name="T6" fmla="*/ 283 w 740"/>
              <a:gd name="T7" fmla="*/ 580 h 740"/>
              <a:gd name="T8" fmla="*/ 231 w 740"/>
              <a:gd name="T9" fmla="*/ 634 h 740"/>
              <a:gd name="T10" fmla="*/ 223 w 740"/>
              <a:gd name="T11" fmla="*/ 638 h 740"/>
              <a:gd name="T12" fmla="*/ 214 w 740"/>
              <a:gd name="T13" fmla="*/ 638 h 740"/>
              <a:gd name="T14" fmla="*/ 205 w 740"/>
              <a:gd name="T15" fmla="*/ 631 h 740"/>
              <a:gd name="T16" fmla="*/ 202 w 740"/>
              <a:gd name="T17" fmla="*/ 622 h 740"/>
              <a:gd name="T18" fmla="*/ 205 w 740"/>
              <a:gd name="T19" fmla="*/ 613 h 740"/>
              <a:gd name="T20" fmla="*/ 257 w 740"/>
              <a:gd name="T21" fmla="*/ 559 h 740"/>
              <a:gd name="T22" fmla="*/ 265 w 740"/>
              <a:gd name="T23" fmla="*/ 555 h 740"/>
              <a:gd name="T24" fmla="*/ 252 w 740"/>
              <a:gd name="T25" fmla="*/ 470 h 740"/>
              <a:gd name="T26" fmla="*/ 262 w 740"/>
              <a:gd name="T27" fmla="*/ 474 h 740"/>
              <a:gd name="T28" fmla="*/ 269 w 740"/>
              <a:gd name="T29" fmla="*/ 482 h 740"/>
              <a:gd name="T30" fmla="*/ 269 w 740"/>
              <a:gd name="T31" fmla="*/ 491 h 740"/>
              <a:gd name="T32" fmla="*/ 263 w 740"/>
              <a:gd name="T33" fmla="*/ 499 h 740"/>
              <a:gd name="T34" fmla="*/ 93 w 740"/>
              <a:gd name="T35" fmla="*/ 669 h 740"/>
              <a:gd name="T36" fmla="*/ 84 w 740"/>
              <a:gd name="T37" fmla="*/ 672 h 740"/>
              <a:gd name="T38" fmla="*/ 74 w 740"/>
              <a:gd name="T39" fmla="*/ 669 h 740"/>
              <a:gd name="T40" fmla="*/ 68 w 740"/>
              <a:gd name="T41" fmla="*/ 660 h 740"/>
              <a:gd name="T42" fmla="*/ 68 w 740"/>
              <a:gd name="T43" fmla="*/ 651 h 740"/>
              <a:gd name="T44" fmla="*/ 72 w 740"/>
              <a:gd name="T45" fmla="*/ 643 h 740"/>
              <a:gd name="T46" fmla="*/ 244 w 740"/>
              <a:gd name="T47" fmla="*/ 473 h 740"/>
              <a:gd name="T48" fmla="*/ 252 w 740"/>
              <a:gd name="T49" fmla="*/ 470 h 740"/>
              <a:gd name="T50" fmla="*/ 173 w 740"/>
              <a:gd name="T51" fmla="*/ 455 h 740"/>
              <a:gd name="T52" fmla="*/ 182 w 740"/>
              <a:gd name="T53" fmla="*/ 461 h 740"/>
              <a:gd name="T54" fmla="*/ 185 w 740"/>
              <a:gd name="T55" fmla="*/ 470 h 740"/>
              <a:gd name="T56" fmla="*/ 182 w 740"/>
              <a:gd name="T57" fmla="*/ 479 h 740"/>
              <a:gd name="T58" fmla="*/ 163 w 740"/>
              <a:gd name="T59" fmla="*/ 499 h 740"/>
              <a:gd name="T60" fmla="*/ 156 w 740"/>
              <a:gd name="T61" fmla="*/ 503 h 740"/>
              <a:gd name="T62" fmla="*/ 146 w 740"/>
              <a:gd name="T63" fmla="*/ 503 h 740"/>
              <a:gd name="T64" fmla="*/ 138 w 740"/>
              <a:gd name="T65" fmla="*/ 498 h 740"/>
              <a:gd name="T66" fmla="*/ 135 w 740"/>
              <a:gd name="T67" fmla="*/ 487 h 740"/>
              <a:gd name="T68" fmla="*/ 137 w 740"/>
              <a:gd name="T69" fmla="*/ 479 h 740"/>
              <a:gd name="T70" fmla="*/ 156 w 740"/>
              <a:gd name="T71" fmla="*/ 458 h 740"/>
              <a:gd name="T72" fmla="*/ 164 w 740"/>
              <a:gd name="T73" fmla="*/ 455 h 740"/>
              <a:gd name="T74" fmla="*/ 673 w 740"/>
              <a:gd name="T75" fmla="*/ 91 h 740"/>
              <a:gd name="T76" fmla="*/ 421 w 740"/>
              <a:gd name="T77" fmla="*/ 680 h 740"/>
              <a:gd name="T78" fmla="*/ 650 w 740"/>
              <a:gd name="T79" fmla="*/ 67 h 740"/>
              <a:gd name="T80" fmla="*/ 299 w 740"/>
              <a:gd name="T81" fmla="*/ 418 h 740"/>
              <a:gd name="T82" fmla="*/ 723 w 740"/>
              <a:gd name="T83" fmla="*/ 0 h 740"/>
              <a:gd name="T84" fmla="*/ 732 w 740"/>
              <a:gd name="T85" fmla="*/ 3 h 740"/>
              <a:gd name="T86" fmla="*/ 739 w 740"/>
              <a:gd name="T87" fmla="*/ 12 h 740"/>
              <a:gd name="T88" fmla="*/ 739 w 740"/>
              <a:gd name="T89" fmla="*/ 21 h 740"/>
              <a:gd name="T90" fmla="*/ 737 w 740"/>
              <a:gd name="T91" fmla="*/ 24 h 740"/>
              <a:gd name="T92" fmla="*/ 435 w 740"/>
              <a:gd name="T93" fmla="*/ 729 h 740"/>
              <a:gd name="T94" fmla="*/ 435 w 740"/>
              <a:gd name="T95" fmla="*/ 729 h 740"/>
              <a:gd name="T96" fmla="*/ 430 w 740"/>
              <a:gd name="T97" fmla="*/ 737 h 740"/>
              <a:gd name="T98" fmla="*/ 421 w 740"/>
              <a:gd name="T99" fmla="*/ 740 h 740"/>
              <a:gd name="T100" fmla="*/ 410 w 740"/>
              <a:gd name="T101" fmla="*/ 736 h 740"/>
              <a:gd name="T102" fmla="*/ 405 w 740"/>
              <a:gd name="T103" fmla="*/ 727 h 740"/>
              <a:gd name="T104" fmla="*/ 290 w 740"/>
              <a:gd name="T105" fmla="*/ 449 h 740"/>
              <a:gd name="T106" fmla="*/ 12 w 740"/>
              <a:gd name="T107" fmla="*/ 335 h 740"/>
              <a:gd name="T108" fmla="*/ 4 w 740"/>
              <a:gd name="T109" fmla="*/ 329 h 740"/>
              <a:gd name="T110" fmla="*/ 0 w 740"/>
              <a:gd name="T111" fmla="*/ 320 h 740"/>
              <a:gd name="T112" fmla="*/ 3 w 740"/>
              <a:gd name="T113" fmla="*/ 311 h 740"/>
              <a:gd name="T114" fmla="*/ 10 w 740"/>
              <a:gd name="T115" fmla="*/ 304 h 740"/>
              <a:gd name="T116" fmla="*/ 11 w 740"/>
              <a:gd name="T117" fmla="*/ 304 h 740"/>
              <a:gd name="T118" fmla="*/ 715 w 740"/>
              <a:gd name="T119" fmla="*/ 2 h 740"/>
              <a:gd name="T120" fmla="*/ 719 w 740"/>
              <a:gd name="T121" fmla="*/ 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740" h="740">
                <a:moveTo>
                  <a:pt x="269" y="554"/>
                </a:moveTo>
                <a:lnTo>
                  <a:pt x="274" y="555"/>
                </a:lnTo>
                <a:lnTo>
                  <a:pt x="279" y="558"/>
                </a:lnTo>
                <a:lnTo>
                  <a:pt x="283" y="562"/>
                </a:lnTo>
                <a:lnTo>
                  <a:pt x="284" y="566"/>
                </a:lnTo>
                <a:lnTo>
                  <a:pt x="286" y="571"/>
                </a:lnTo>
                <a:lnTo>
                  <a:pt x="286" y="576"/>
                </a:lnTo>
                <a:lnTo>
                  <a:pt x="283" y="580"/>
                </a:lnTo>
                <a:lnTo>
                  <a:pt x="281" y="583"/>
                </a:lnTo>
                <a:lnTo>
                  <a:pt x="231" y="634"/>
                </a:lnTo>
                <a:lnTo>
                  <a:pt x="227" y="637"/>
                </a:lnTo>
                <a:lnTo>
                  <a:pt x="223" y="638"/>
                </a:lnTo>
                <a:lnTo>
                  <a:pt x="219" y="639"/>
                </a:lnTo>
                <a:lnTo>
                  <a:pt x="214" y="638"/>
                </a:lnTo>
                <a:lnTo>
                  <a:pt x="209" y="635"/>
                </a:lnTo>
                <a:lnTo>
                  <a:pt x="205" y="631"/>
                </a:lnTo>
                <a:lnTo>
                  <a:pt x="203" y="627"/>
                </a:lnTo>
                <a:lnTo>
                  <a:pt x="202" y="622"/>
                </a:lnTo>
                <a:lnTo>
                  <a:pt x="202" y="617"/>
                </a:lnTo>
                <a:lnTo>
                  <a:pt x="205" y="613"/>
                </a:lnTo>
                <a:lnTo>
                  <a:pt x="207" y="610"/>
                </a:lnTo>
                <a:lnTo>
                  <a:pt x="257" y="559"/>
                </a:lnTo>
                <a:lnTo>
                  <a:pt x="261" y="557"/>
                </a:lnTo>
                <a:lnTo>
                  <a:pt x="265" y="555"/>
                </a:lnTo>
                <a:lnTo>
                  <a:pt x="269" y="554"/>
                </a:lnTo>
                <a:close/>
                <a:moveTo>
                  <a:pt x="252" y="470"/>
                </a:moveTo>
                <a:lnTo>
                  <a:pt x="257" y="472"/>
                </a:lnTo>
                <a:lnTo>
                  <a:pt x="262" y="474"/>
                </a:lnTo>
                <a:lnTo>
                  <a:pt x="266" y="477"/>
                </a:lnTo>
                <a:lnTo>
                  <a:pt x="269" y="482"/>
                </a:lnTo>
                <a:lnTo>
                  <a:pt x="269" y="487"/>
                </a:lnTo>
                <a:lnTo>
                  <a:pt x="269" y="491"/>
                </a:lnTo>
                <a:lnTo>
                  <a:pt x="266" y="496"/>
                </a:lnTo>
                <a:lnTo>
                  <a:pt x="263" y="499"/>
                </a:lnTo>
                <a:lnTo>
                  <a:pt x="96" y="667"/>
                </a:lnTo>
                <a:lnTo>
                  <a:pt x="93" y="669"/>
                </a:lnTo>
                <a:lnTo>
                  <a:pt x="88" y="672"/>
                </a:lnTo>
                <a:lnTo>
                  <a:pt x="84" y="672"/>
                </a:lnTo>
                <a:lnTo>
                  <a:pt x="79" y="672"/>
                </a:lnTo>
                <a:lnTo>
                  <a:pt x="74" y="669"/>
                </a:lnTo>
                <a:lnTo>
                  <a:pt x="71" y="665"/>
                </a:lnTo>
                <a:lnTo>
                  <a:pt x="68" y="660"/>
                </a:lnTo>
                <a:lnTo>
                  <a:pt x="67" y="655"/>
                </a:lnTo>
                <a:lnTo>
                  <a:pt x="68" y="651"/>
                </a:lnTo>
                <a:lnTo>
                  <a:pt x="70" y="647"/>
                </a:lnTo>
                <a:lnTo>
                  <a:pt x="72" y="643"/>
                </a:lnTo>
                <a:lnTo>
                  <a:pt x="240" y="476"/>
                </a:lnTo>
                <a:lnTo>
                  <a:pt x="244" y="473"/>
                </a:lnTo>
                <a:lnTo>
                  <a:pt x="248" y="472"/>
                </a:lnTo>
                <a:lnTo>
                  <a:pt x="252" y="470"/>
                </a:lnTo>
                <a:close/>
                <a:moveTo>
                  <a:pt x="168" y="453"/>
                </a:moveTo>
                <a:lnTo>
                  <a:pt x="173" y="455"/>
                </a:lnTo>
                <a:lnTo>
                  <a:pt x="178" y="457"/>
                </a:lnTo>
                <a:lnTo>
                  <a:pt x="182" y="461"/>
                </a:lnTo>
                <a:lnTo>
                  <a:pt x="184" y="465"/>
                </a:lnTo>
                <a:lnTo>
                  <a:pt x="185" y="470"/>
                </a:lnTo>
                <a:lnTo>
                  <a:pt x="185" y="476"/>
                </a:lnTo>
                <a:lnTo>
                  <a:pt x="182" y="479"/>
                </a:lnTo>
                <a:lnTo>
                  <a:pt x="180" y="482"/>
                </a:lnTo>
                <a:lnTo>
                  <a:pt x="163" y="499"/>
                </a:lnTo>
                <a:lnTo>
                  <a:pt x="160" y="502"/>
                </a:lnTo>
                <a:lnTo>
                  <a:pt x="156" y="503"/>
                </a:lnTo>
                <a:lnTo>
                  <a:pt x="151" y="504"/>
                </a:lnTo>
                <a:lnTo>
                  <a:pt x="146" y="503"/>
                </a:lnTo>
                <a:lnTo>
                  <a:pt x="142" y="500"/>
                </a:lnTo>
                <a:lnTo>
                  <a:pt x="138" y="498"/>
                </a:lnTo>
                <a:lnTo>
                  <a:pt x="135" y="493"/>
                </a:lnTo>
                <a:lnTo>
                  <a:pt x="135" y="487"/>
                </a:lnTo>
                <a:lnTo>
                  <a:pt x="135" y="483"/>
                </a:lnTo>
                <a:lnTo>
                  <a:pt x="137" y="479"/>
                </a:lnTo>
                <a:lnTo>
                  <a:pt x="139" y="476"/>
                </a:lnTo>
                <a:lnTo>
                  <a:pt x="156" y="458"/>
                </a:lnTo>
                <a:lnTo>
                  <a:pt x="160" y="456"/>
                </a:lnTo>
                <a:lnTo>
                  <a:pt x="164" y="455"/>
                </a:lnTo>
                <a:lnTo>
                  <a:pt x="168" y="453"/>
                </a:lnTo>
                <a:close/>
                <a:moveTo>
                  <a:pt x="673" y="91"/>
                </a:moveTo>
                <a:lnTo>
                  <a:pt x="322" y="441"/>
                </a:lnTo>
                <a:lnTo>
                  <a:pt x="421" y="680"/>
                </a:lnTo>
                <a:lnTo>
                  <a:pt x="673" y="91"/>
                </a:lnTo>
                <a:close/>
                <a:moveTo>
                  <a:pt x="650" y="67"/>
                </a:moveTo>
                <a:lnTo>
                  <a:pt x="61" y="320"/>
                </a:lnTo>
                <a:lnTo>
                  <a:pt x="299" y="418"/>
                </a:lnTo>
                <a:lnTo>
                  <a:pt x="650" y="67"/>
                </a:lnTo>
                <a:close/>
                <a:moveTo>
                  <a:pt x="723" y="0"/>
                </a:moveTo>
                <a:lnTo>
                  <a:pt x="728" y="2"/>
                </a:lnTo>
                <a:lnTo>
                  <a:pt x="732" y="3"/>
                </a:lnTo>
                <a:lnTo>
                  <a:pt x="736" y="7"/>
                </a:lnTo>
                <a:lnTo>
                  <a:pt x="739" y="12"/>
                </a:lnTo>
                <a:lnTo>
                  <a:pt x="740" y="17"/>
                </a:lnTo>
                <a:lnTo>
                  <a:pt x="739" y="21"/>
                </a:lnTo>
                <a:lnTo>
                  <a:pt x="737" y="24"/>
                </a:lnTo>
                <a:lnTo>
                  <a:pt x="737" y="24"/>
                </a:lnTo>
                <a:lnTo>
                  <a:pt x="436" y="729"/>
                </a:lnTo>
                <a:lnTo>
                  <a:pt x="435" y="729"/>
                </a:lnTo>
                <a:lnTo>
                  <a:pt x="435" y="729"/>
                </a:lnTo>
                <a:lnTo>
                  <a:pt x="435" y="729"/>
                </a:lnTo>
                <a:lnTo>
                  <a:pt x="432" y="733"/>
                </a:lnTo>
                <a:lnTo>
                  <a:pt x="430" y="737"/>
                </a:lnTo>
                <a:lnTo>
                  <a:pt x="425" y="739"/>
                </a:lnTo>
                <a:lnTo>
                  <a:pt x="421" y="740"/>
                </a:lnTo>
                <a:lnTo>
                  <a:pt x="415" y="739"/>
                </a:lnTo>
                <a:lnTo>
                  <a:pt x="410" y="736"/>
                </a:lnTo>
                <a:lnTo>
                  <a:pt x="406" y="732"/>
                </a:lnTo>
                <a:lnTo>
                  <a:pt x="405" y="727"/>
                </a:lnTo>
                <a:lnTo>
                  <a:pt x="404" y="727"/>
                </a:lnTo>
                <a:lnTo>
                  <a:pt x="290" y="449"/>
                </a:lnTo>
                <a:lnTo>
                  <a:pt x="12" y="335"/>
                </a:lnTo>
                <a:lnTo>
                  <a:pt x="12" y="335"/>
                </a:lnTo>
                <a:lnTo>
                  <a:pt x="7" y="333"/>
                </a:lnTo>
                <a:lnTo>
                  <a:pt x="4" y="329"/>
                </a:lnTo>
                <a:lnTo>
                  <a:pt x="2" y="325"/>
                </a:lnTo>
                <a:lnTo>
                  <a:pt x="0" y="320"/>
                </a:lnTo>
                <a:lnTo>
                  <a:pt x="0" y="314"/>
                </a:lnTo>
                <a:lnTo>
                  <a:pt x="3" y="311"/>
                </a:lnTo>
                <a:lnTo>
                  <a:pt x="6" y="307"/>
                </a:lnTo>
                <a:lnTo>
                  <a:pt x="10" y="304"/>
                </a:lnTo>
                <a:lnTo>
                  <a:pt x="10" y="304"/>
                </a:lnTo>
                <a:lnTo>
                  <a:pt x="11" y="304"/>
                </a:lnTo>
                <a:lnTo>
                  <a:pt x="11" y="304"/>
                </a:lnTo>
                <a:lnTo>
                  <a:pt x="715" y="2"/>
                </a:lnTo>
                <a:lnTo>
                  <a:pt x="715" y="2"/>
                </a:lnTo>
                <a:lnTo>
                  <a:pt x="719" y="0"/>
                </a:lnTo>
                <a:lnTo>
                  <a:pt x="72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anchor="t" anchorCtr="0" bIns="60941" compatLnSpc="1" lIns="121882" numCol="1" rIns="121882" tIns="60941" vert="horz" wrap="square"/>
          <a:p>
            <a:endParaRPr altLang="en-US" sz="2400" lang="zh-CN"/>
          </a:p>
        </p:txBody>
      </p:sp>
      <p:sp>
        <p:nvSpPr>
          <p:cNvPr id="1048915" name="菱形 22"/>
          <p:cNvSpPr/>
          <p:nvPr/>
        </p:nvSpPr>
        <p:spPr>
          <a:xfrm>
            <a:off x="5650274" y="4751512"/>
            <a:ext cx="1187880" cy="1188247"/>
          </a:xfrm>
          <a:prstGeom prst="diamond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2400" lang="zh-CN"/>
          </a:p>
        </p:txBody>
      </p:sp>
      <p:sp>
        <p:nvSpPr>
          <p:cNvPr id="1048916" name="Freeform 13"/>
          <p:cNvSpPr>
            <a:spLocks noEditPoints="1"/>
          </p:cNvSpPr>
          <p:nvPr/>
        </p:nvSpPr>
        <p:spPr bwMode="auto">
          <a:xfrm>
            <a:off x="6016876" y="5118227"/>
            <a:ext cx="454676" cy="454816"/>
          </a:xfrm>
          <a:custGeom>
            <a:avLst/>
            <a:gdLst>
              <a:gd name="T0" fmla="*/ 338 w 739"/>
              <a:gd name="T1" fmla="*/ 383 h 739"/>
              <a:gd name="T2" fmla="*/ 401 w 739"/>
              <a:gd name="T3" fmla="*/ 383 h 739"/>
              <a:gd name="T4" fmla="*/ 524 w 739"/>
              <a:gd name="T5" fmla="*/ 303 h 739"/>
              <a:gd name="T6" fmla="*/ 406 w 739"/>
              <a:gd name="T7" fmla="*/ 425 h 739"/>
              <a:gd name="T8" fmla="*/ 504 w 739"/>
              <a:gd name="T9" fmla="*/ 470 h 739"/>
              <a:gd name="T10" fmla="*/ 215 w 739"/>
              <a:gd name="T11" fmla="*/ 303 h 739"/>
              <a:gd name="T12" fmla="*/ 257 w 739"/>
              <a:gd name="T13" fmla="*/ 494 h 739"/>
              <a:gd name="T14" fmla="*/ 317 w 739"/>
              <a:gd name="T15" fmla="*/ 411 h 739"/>
              <a:gd name="T16" fmla="*/ 369 w 739"/>
              <a:gd name="T17" fmla="*/ 201 h 739"/>
              <a:gd name="T18" fmla="*/ 321 w 739"/>
              <a:gd name="T19" fmla="*/ 323 h 739"/>
              <a:gd name="T20" fmla="*/ 418 w 739"/>
              <a:gd name="T21" fmla="*/ 323 h 739"/>
              <a:gd name="T22" fmla="*/ 369 w 739"/>
              <a:gd name="T23" fmla="*/ 201 h 739"/>
              <a:gd name="T24" fmla="*/ 537 w 739"/>
              <a:gd name="T25" fmla="*/ 256 h 739"/>
              <a:gd name="T26" fmla="*/ 537 w 739"/>
              <a:gd name="T27" fmla="*/ 483 h 739"/>
              <a:gd name="T28" fmla="*/ 329 w 739"/>
              <a:gd name="T29" fmla="*/ 566 h 739"/>
              <a:gd name="T30" fmla="*/ 172 w 739"/>
              <a:gd name="T31" fmla="*/ 411 h 739"/>
              <a:gd name="T32" fmla="*/ 257 w 739"/>
              <a:gd name="T33" fmla="*/ 202 h 739"/>
              <a:gd name="T34" fmla="*/ 314 w 739"/>
              <a:gd name="T35" fmla="*/ 79 h 739"/>
              <a:gd name="T36" fmla="*/ 215 w 739"/>
              <a:gd name="T37" fmla="*/ 125 h 739"/>
              <a:gd name="T38" fmla="*/ 102 w 739"/>
              <a:gd name="T39" fmla="*/ 162 h 739"/>
              <a:gd name="T40" fmla="*/ 105 w 739"/>
              <a:gd name="T41" fmla="*/ 260 h 739"/>
              <a:gd name="T42" fmla="*/ 33 w 739"/>
              <a:gd name="T43" fmla="*/ 411 h 739"/>
              <a:gd name="T44" fmla="*/ 105 w 739"/>
              <a:gd name="T45" fmla="*/ 479 h 739"/>
              <a:gd name="T46" fmla="*/ 161 w 739"/>
              <a:gd name="T47" fmla="*/ 636 h 739"/>
              <a:gd name="T48" fmla="*/ 215 w 739"/>
              <a:gd name="T49" fmla="*/ 614 h 739"/>
              <a:gd name="T50" fmla="*/ 314 w 739"/>
              <a:gd name="T51" fmla="*/ 659 h 739"/>
              <a:gd name="T52" fmla="*/ 424 w 739"/>
              <a:gd name="T53" fmla="*/ 659 h 739"/>
              <a:gd name="T54" fmla="*/ 524 w 739"/>
              <a:gd name="T55" fmla="*/ 614 h 739"/>
              <a:gd name="T56" fmla="*/ 578 w 739"/>
              <a:gd name="T57" fmla="*/ 636 h 739"/>
              <a:gd name="T58" fmla="*/ 634 w 739"/>
              <a:gd name="T59" fmla="*/ 479 h 739"/>
              <a:gd name="T60" fmla="*/ 706 w 739"/>
              <a:gd name="T61" fmla="*/ 411 h 739"/>
              <a:gd name="T62" fmla="*/ 634 w 739"/>
              <a:gd name="T63" fmla="*/ 260 h 739"/>
              <a:gd name="T64" fmla="*/ 636 w 739"/>
              <a:gd name="T65" fmla="*/ 162 h 739"/>
              <a:gd name="T66" fmla="*/ 524 w 739"/>
              <a:gd name="T67" fmla="*/ 125 h 739"/>
              <a:gd name="T68" fmla="*/ 424 w 739"/>
              <a:gd name="T69" fmla="*/ 79 h 739"/>
              <a:gd name="T70" fmla="*/ 419 w 739"/>
              <a:gd name="T71" fmla="*/ 0 h 739"/>
              <a:gd name="T72" fmla="*/ 492 w 739"/>
              <a:gd name="T73" fmla="*/ 74 h 739"/>
              <a:gd name="T74" fmla="*/ 585 w 739"/>
              <a:gd name="T75" fmla="*/ 68 h 739"/>
              <a:gd name="T76" fmla="*/ 669 w 739"/>
              <a:gd name="T77" fmla="*/ 168 h 739"/>
              <a:gd name="T78" fmla="*/ 723 w 739"/>
              <a:gd name="T79" fmla="*/ 299 h 739"/>
              <a:gd name="T80" fmla="*/ 731 w 739"/>
              <a:gd name="T81" fmla="*/ 434 h 739"/>
              <a:gd name="T82" fmla="*/ 665 w 739"/>
              <a:gd name="T83" fmla="*/ 561 h 739"/>
              <a:gd name="T84" fmla="*/ 591 w 739"/>
              <a:gd name="T85" fmla="*/ 669 h 739"/>
              <a:gd name="T86" fmla="*/ 529 w 739"/>
              <a:gd name="T87" fmla="*/ 646 h 739"/>
              <a:gd name="T88" fmla="*/ 427 w 739"/>
              <a:gd name="T89" fmla="*/ 737 h 739"/>
              <a:gd name="T90" fmla="*/ 295 w 739"/>
              <a:gd name="T91" fmla="*/ 714 h 739"/>
              <a:gd name="T92" fmla="*/ 164 w 739"/>
              <a:gd name="T93" fmla="*/ 671 h 739"/>
              <a:gd name="T94" fmla="*/ 68 w 739"/>
              <a:gd name="T95" fmla="*/ 587 h 739"/>
              <a:gd name="T96" fmla="*/ 60 w 739"/>
              <a:gd name="T97" fmla="*/ 453 h 739"/>
              <a:gd name="T98" fmla="*/ 0 w 739"/>
              <a:gd name="T99" fmla="*/ 320 h 739"/>
              <a:gd name="T100" fmla="*/ 74 w 739"/>
              <a:gd name="T101" fmla="*/ 247 h 739"/>
              <a:gd name="T102" fmla="*/ 74 w 739"/>
              <a:gd name="T103" fmla="*/ 144 h 739"/>
              <a:gd name="T104" fmla="*/ 172 w 739"/>
              <a:gd name="T105" fmla="*/ 70 h 739"/>
              <a:gd name="T106" fmla="*/ 299 w 739"/>
              <a:gd name="T107" fmla="*/ 15 h 7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39" h="739">
                <a:moveTo>
                  <a:pt x="369" y="336"/>
                </a:moveTo>
                <a:lnTo>
                  <a:pt x="356" y="339"/>
                </a:lnTo>
                <a:lnTo>
                  <a:pt x="346" y="345"/>
                </a:lnTo>
                <a:lnTo>
                  <a:pt x="338" y="357"/>
                </a:lnTo>
                <a:lnTo>
                  <a:pt x="335" y="370"/>
                </a:lnTo>
                <a:lnTo>
                  <a:pt x="338" y="383"/>
                </a:lnTo>
                <a:lnTo>
                  <a:pt x="346" y="394"/>
                </a:lnTo>
                <a:lnTo>
                  <a:pt x="356" y="400"/>
                </a:lnTo>
                <a:lnTo>
                  <a:pt x="369" y="403"/>
                </a:lnTo>
                <a:lnTo>
                  <a:pt x="382" y="400"/>
                </a:lnTo>
                <a:lnTo>
                  <a:pt x="393" y="394"/>
                </a:lnTo>
                <a:lnTo>
                  <a:pt x="401" y="383"/>
                </a:lnTo>
                <a:lnTo>
                  <a:pt x="403" y="370"/>
                </a:lnTo>
                <a:lnTo>
                  <a:pt x="401" y="357"/>
                </a:lnTo>
                <a:lnTo>
                  <a:pt x="393" y="345"/>
                </a:lnTo>
                <a:lnTo>
                  <a:pt x="382" y="339"/>
                </a:lnTo>
                <a:lnTo>
                  <a:pt x="369" y="336"/>
                </a:lnTo>
                <a:close/>
                <a:moveTo>
                  <a:pt x="524" y="303"/>
                </a:moveTo>
                <a:lnTo>
                  <a:pt x="434" y="353"/>
                </a:lnTo>
                <a:lnTo>
                  <a:pt x="436" y="361"/>
                </a:lnTo>
                <a:lnTo>
                  <a:pt x="436" y="370"/>
                </a:lnTo>
                <a:lnTo>
                  <a:pt x="432" y="392"/>
                </a:lnTo>
                <a:lnTo>
                  <a:pt x="422" y="411"/>
                </a:lnTo>
                <a:lnTo>
                  <a:pt x="406" y="425"/>
                </a:lnTo>
                <a:lnTo>
                  <a:pt x="386" y="434"/>
                </a:lnTo>
                <a:lnTo>
                  <a:pt x="386" y="536"/>
                </a:lnTo>
                <a:lnTo>
                  <a:pt x="422" y="530"/>
                </a:lnTo>
                <a:lnTo>
                  <a:pt x="453" y="515"/>
                </a:lnTo>
                <a:lnTo>
                  <a:pt x="481" y="494"/>
                </a:lnTo>
                <a:lnTo>
                  <a:pt x="504" y="470"/>
                </a:lnTo>
                <a:lnTo>
                  <a:pt x="523" y="439"/>
                </a:lnTo>
                <a:lnTo>
                  <a:pt x="533" y="405"/>
                </a:lnTo>
                <a:lnTo>
                  <a:pt x="537" y="370"/>
                </a:lnTo>
                <a:lnTo>
                  <a:pt x="533" y="335"/>
                </a:lnTo>
                <a:lnTo>
                  <a:pt x="524" y="303"/>
                </a:lnTo>
                <a:close/>
                <a:moveTo>
                  <a:pt x="215" y="303"/>
                </a:moveTo>
                <a:lnTo>
                  <a:pt x="204" y="335"/>
                </a:lnTo>
                <a:lnTo>
                  <a:pt x="202" y="370"/>
                </a:lnTo>
                <a:lnTo>
                  <a:pt x="206" y="405"/>
                </a:lnTo>
                <a:lnTo>
                  <a:pt x="216" y="439"/>
                </a:lnTo>
                <a:lnTo>
                  <a:pt x="235" y="470"/>
                </a:lnTo>
                <a:lnTo>
                  <a:pt x="257" y="494"/>
                </a:lnTo>
                <a:lnTo>
                  <a:pt x="286" y="515"/>
                </a:lnTo>
                <a:lnTo>
                  <a:pt x="317" y="530"/>
                </a:lnTo>
                <a:lnTo>
                  <a:pt x="352" y="536"/>
                </a:lnTo>
                <a:lnTo>
                  <a:pt x="352" y="434"/>
                </a:lnTo>
                <a:lnTo>
                  <a:pt x="333" y="425"/>
                </a:lnTo>
                <a:lnTo>
                  <a:pt x="317" y="411"/>
                </a:lnTo>
                <a:lnTo>
                  <a:pt x="305" y="392"/>
                </a:lnTo>
                <a:lnTo>
                  <a:pt x="303" y="370"/>
                </a:lnTo>
                <a:lnTo>
                  <a:pt x="303" y="361"/>
                </a:lnTo>
                <a:lnTo>
                  <a:pt x="304" y="353"/>
                </a:lnTo>
                <a:lnTo>
                  <a:pt x="215" y="303"/>
                </a:lnTo>
                <a:close/>
                <a:moveTo>
                  <a:pt x="369" y="201"/>
                </a:moveTo>
                <a:lnTo>
                  <a:pt x="335" y="205"/>
                </a:lnTo>
                <a:lnTo>
                  <a:pt x="305" y="214"/>
                </a:lnTo>
                <a:lnTo>
                  <a:pt x="276" y="230"/>
                </a:lnTo>
                <a:lnTo>
                  <a:pt x="252" y="250"/>
                </a:lnTo>
                <a:lnTo>
                  <a:pt x="232" y="273"/>
                </a:lnTo>
                <a:lnTo>
                  <a:pt x="321" y="323"/>
                </a:lnTo>
                <a:lnTo>
                  <a:pt x="334" y="312"/>
                </a:lnTo>
                <a:lnTo>
                  <a:pt x="351" y="305"/>
                </a:lnTo>
                <a:lnTo>
                  <a:pt x="369" y="302"/>
                </a:lnTo>
                <a:lnTo>
                  <a:pt x="388" y="305"/>
                </a:lnTo>
                <a:lnTo>
                  <a:pt x="403" y="312"/>
                </a:lnTo>
                <a:lnTo>
                  <a:pt x="418" y="323"/>
                </a:lnTo>
                <a:lnTo>
                  <a:pt x="507" y="273"/>
                </a:lnTo>
                <a:lnTo>
                  <a:pt x="487" y="250"/>
                </a:lnTo>
                <a:lnTo>
                  <a:pt x="462" y="230"/>
                </a:lnTo>
                <a:lnTo>
                  <a:pt x="434" y="214"/>
                </a:lnTo>
                <a:lnTo>
                  <a:pt x="402" y="205"/>
                </a:lnTo>
                <a:lnTo>
                  <a:pt x="369" y="201"/>
                </a:lnTo>
                <a:close/>
                <a:moveTo>
                  <a:pt x="369" y="168"/>
                </a:moveTo>
                <a:lnTo>
                  <a:pt x="410" y="172"/>
                </a:lnTo>
                <a:lnTo>
                  <a:pt x="448" y="184"/>
                </a:lnTo>
                <a:lnTo>
                  <a:pt x="482" y="202"/>
                </a:lnTo>
                <a:lnTo>
                  <a:pt x="512" y="227"/>
                </a:lnTo>
                <a:lnTo>
                  <a:pt x="537" y="256"/>
                </a:lnTo>
                <a:lnTo>
                  <a:pt x="555" y="292"/>
                </a:lnTo>
                <a:lnTo>
                  <a:pt x="567" y="329"/>
                </a:lnTo>
                <a:lnTo>
                  <a:pt x="571" y="370"/>
                </a:lnTo>
                <a:lnTo>
                  <a:pt x="567" y="411"/>
                </a:lnTo>
                <a:lnTo>
                  <a:pt x="555" y="449"/>
                </a:lnTo>
                <a:lnTo>
                  <a:pt x="537" y="483"/>
                </a:lnTo>
                <a:lnTo>
                  <a:pt x="512" y="511"/>
                </a:lnTo>
                <a:lnTo>
                  <a:pt x="482" y="536"/>
                </a:lnTo>
                <a:lnTo>
                  <a:pt x="448" y="555"/>
                </a:lnTo>
                <a:lnTo>
                  <a:pt x="410" y="566"/>
                </a:lnTo>
                <a:lnTo>
                  <a:pt x="369" y="572"/>
                </a:lnTo>
                <a:lnTo>
                  <a:pt x="329" y="566"/>
                </a:lnTo>
                <a:lnTo>
                  <a:pt x="291" y="555"/>
                </a:lnTo>
                <a:lnTo>
                  <a:pt x="257" y="536"/>
                </a:lnTo>
                <a:lnTo>
                  <a:pt x="227" y="511"/>
                </a:lnTo>
                <a:lnTo>
                  <a:pt x="202" y="483"/>
                </a:lnTo>
                <a:lnTo>
                  <a:pt x="183" y="449"/>
                </a:lnTo>
                <a:lnTo>
                  <a:pt x="172" y="411"/>
                </a:lnTo>
                <a:lnTo>
                  <a:pt x="168" y="370"/>
                </a:lnTo>
                <a:lnTo>
                  <a:pt x="172" y="329"/>
                </a:lnTo>
                <a:lnTo>
                  <a:pt x="183" y="292"/>
                </a:lnTo>
                <a:lnTo>
                  <a:pt x="202" y="256"/>
                </a:lnTo>
                <a:lnTo>
                  <a:pt x="227" y="227"/>
                </a:lnTo>
                <a:lnTo>
                  <a:pt x="257" y="202"/>
                </a:lnTo>
                <a:lnTo>
                  <a:pt x="291" y="184"/>
                </a:lnTo>
                <a:lnTo>
                  <a:pt x="329" y="172"/>
                </a:lnTo>
                <a:lnTo>
                  <a:pt x="369" y="168"/>
                </a:lnTo>
                <a:close/>
                <a:moveTo>
                  <a:pt x="327" y="34"/>
                </a:moveTo>
                <a:lnTo>
                  <a:pt x="318" y="69"/>
                </a:lnTo>
                <a:lnTo>
                  <a:pt x="314" y="79"/>
                </a:lnTo>
                <a:lnTo>
                  <a:pt x="305" y="87"/>
                </a:lnTo>
                <a:lnTo>
                  <a:pt x="295" y="93"/>
                </a:lnTo>
                <a:lnTo>
                  <a:pt x="259" y="104"/>
                </a:lnTo>
                <a:lnTo>
                  <a:pt x="227" y="121"/>
                </a:lnTo>
                <a:lnTo>
                  <a:pt x="220" y="124"/>
                </a:lnTo>
                <a:lnTo>
                  <a:pt x="215" y="125"/>
                </a:lnTo>
                <a:lnTo>
                  <a:pt x="210" y="127"/>
                </a:lnTo>
                <a:lnTo>
                  <a:pt x="203" y="125"/>
                </a:lnTo>
                <a:lnTo>
                  <a:pt x="198" y="124"/>
                </a:lnTo>
                <a:lnTo>
                  <a:pt x="193" y="121"/>
                </a:lnTo>
                <a:lnTo>
                  <a:pt x="161" y="103"/>
                </a:lnTo>
                <a:lnTo>
                  <a:pt x="102" y="162"/>
                </a:lnTo>
                <a:lnTo>
                  <a:pt x="102" y="162"/>
                </a:lnTo>
                <a:lnTo>
                  <a:pt x="121" y="192"/>
                </a:lnTo>
                <a:lnTo>
                  <a:pt x="125" y="204"/>
                </a:lnTo>
                <a:lnTo>
                  <a:pt x="125" y="216"/>
                </a:lnTo>
                <a:lnTo>
                  <a:pt x="121" y="226"/>
                </a:lnTo>
                <a:lnTo>
                  <a:pt x="105" y="260"/>
                </a:lnTo>
                <a:lnTo>
                  <a:pt x="92" y="295"/>
                </a:lnTo>
                <a:lnTo>
                  <a:pt x="87" y="306"/>
                </a:lnTo>
                <a:lnTo>
                  <a:pt x="79" y="315"/>
                </a:lnTo>
                <a:lnTo>
                  <a:pt x="68" y="319"/>
                </a:lnTo>
                <a:lnTo>
                  <a:pt x="33" y="328"/>
                </a:lnTo>
                <a:lnTo>
                  <a:pt x="33" y="411"/>
                </a:lnTo>
                <a:lnTo>
                  <a:pt x="34" y="411"/>
                </a:lnTo>
                <a:lnTo>
                  <a:pt x="68" y="420"/>
                </a:lnTo>
                <a:lnTo>
                  <a:pt x="79" y="425"/>
                </a:lnTo>
                <a:lnTo>
                  <a:pt x="87" y="433"/>
                </a:lnTo>
                <a:lnTo>
                  <a:pt x="92" y="443"/>
                </a:lnTo>
                <a:lnTo>
                  <a:pt x="105" y="479"/>
                </a:lnTo>
                <a:lnTo>
                  <a:pt x="121" y="513"/>
                </a:lnTo>
                <a:lnTo>
                  <a:pt x="125" y="525"/>
                </a:lnTo>
                <a:lnTo>
                  <a:pt x="125" y="536"/>
                </a:lnTo>
                <a:lnTo>
                  <a:pt x="121" y="547"/>
                </a:lnTo>
                <a:lnTo>
                  <a:pt x="102" y="578"/>
                </a:lnTo>
                <a:lnTo>
                  <a:pt x="161" y="636"/>
                </a:lnTo>
                <a:lnTo>
                  <a:pt x="161" y="636"/>
                </a:lnTo>
                <a:lnTo>
                  <a:pt x="193" y="617"/>
                </a:lnTo>
                <a:lnTo>
                  <a:pt x="198" y="615"/>
                </a:lnTo>
                <a:lnTo>
                  <a:pt x="203" y="614"/>
                </a:lnTo>
                <a:lnTo>
                  <a:pt x="210" y="614"/>
                </a:lnTo>
                <a:lnTo>
                  <a:pt x="215" y="614"/>
                </a:lnTo>
                <a:lnTo>
                  <a:pt x="220" y="615"/>
                </a:lnTo>
                <a:lnTo>
                  <a:pt x="227" y="617"/>
                </a:lnTo>
                <a:lnTo>
                  <a:pt x="259" y="634"/>
                </a:lnTo>
                <a:lnTo>
                  <a:pt x="295" y="646"/>
                </a:lnTo>
                <a:lnTo>
                  <a:pt x="305" y="652"/>
                </a:lnTo>
                <a:lnTo>
                  <a:pt x="314" y="659"/>
                </a:lnTo>
                <a:lnTo>
                  <a:pt x="318" y="670"/>
                </a:lnTo>
                <a:lnTo>
                  <a:pt x="327" y="705"/>
                </a:lnTo>
                <a:lnTo>
                  <a:pt x="411" y="705"/>
                </a:lnTo>
                <a:lnTo>
                  <a:pt x="411" y="705"/>
                </a:lnTo>
                <a:lnTo>
                  <a:pt x="419" y="670"/>
                </a:lnTo>
                <a:lnTo>
                  <a:pt x="424" y="659"/>
                </a:lnTo>
                <a:lnTo>
                  <a:pt x="432" y="652"/>
                </a:lnTo>
                <a:lnTo>
                  <a:pt x="444" y="646"/>
                </a:lnTo>
                <a:lnTo>
                  <a:pt x="479" y="634"/>
                </a:lnTo>
                <a:lnTo>
                  <a:pt x="512" y="617"/>
                </a:lnTo>
                <a:lnTo>
                  <a:pt x="517" y="615"/>
                </a:lnTo>
                <a:lnTo>
                  <a:pt x="524" y="614"/>
                </a:lnTo>
                <a:lnTo>
                  <a:pt x="529" y="614"/>
                </a:lnTo>
                <a:lnTo>
                  <a:pt x="536" y="614"/>
                </a:lnTo>
                <a:lnTo>
                  <a:pt x="541" y="615"/>
                </a:lnTo>
                <a:lnTo>
                  <a:pt x="546" y="617"/>
                </a:lnTo>
                <a:lnTo>
                  <a:pt x="578" y="636"/>
                </a:lnTo>
                <a:lnTo>
                  <a:pt x="578" y="636"/>
                </a:lnTo>
                <a:lnTo>
                  <a:pt x="636" y="578"/>
                </a:lnTo>
                <a:lnTo>
                  <a:pt x="618" y="547"/>
                </a:lnTo>
                <a:lnTo>
                  <a:pt x="613" y="536"/>
                </a:lnTo>
                <a:lnTo>
                  <a:pt x="613" y="525"/>
                </a:lnTo>
                <a:lnTo>
                  <a:pt x="617" y="513"/>
                </a:lnTo>
                <a:lnTo>
                  <a:pt x="634" y="479"/>
                </a:lnTo>
                <a:lnTo>
                  <a:pt x="646" y="443"/>
                </a:lnTo>
                <a:lnTo>
                  <a:pt x="651" y="433"/>
                </a:lnTo>
                <a:lnTo>
                  <a:pt x="660" y="425"/>
                </a:lnTo>
                <a:lnTo>
                  <a:pt x="670" y="420"/>
                </a:lnTo>
                <a:lnTo>
                  <a:pt x="704" y="411"/>
                </a:lnTo>
                <a:lnTo>
                  <a:pt x="706" y="411"/>
                </a:lnTo>
                <a:lnTo>
                  <a:pt x="706" y="328"/>
                </a:lnTo>
                <a:lnTo>
                  <a:pt x="670" y="319"/>
                </a:lnTo>
                <a:lnTo>
                  <a:pt x="660" y="315"/>
                </a:lnTo>
                <a:lnTo>
                  <a:pt x="651" y="306"/>
                </a:lnTo>
                <a:lnTo>
                  <a:pt x="646" y="295"/>
                </a:lnTo>
                <a:lnTo>
                  <a:pt x="634" y="260"/>
                </a:lnTo>
                <a:lnTo>
                  <a:pt x="617" y="226"/>
                </a:lnTo>
                <a:lnTo>
                  <a:pt x="613" y="216"/>
                </a:lnTo>
                <a:lnTo>
                  <a:pt x="613" y="204"/>
                </a:lnTo>
                <a:lnTo>
                  <a:pt x="618" y="192"/>
                </a:lnTo>
                <a:lnTo>
                  <a:pt x="636" y="162"/>
                </a:lnTo>
                <a:lnTo>
                  <a:pt x="636" y="162"/>
                </a:lnTo>
                <a:lnTo>
                  <a:pt x="578" y="103"/>
                </a:lnTo>
                <a:lnTo>
                  <a:pt x="546" y="121"/>
                </a:lnTo>
                <a:lnTo>
                  <a:pt x="541" y="124"/>
                </a:lnTo>
                <a:lnTo>
                  <a:pt x="536" y="125"/>
                </a:lnTo>
                <a:lnTo>
                  <a:pt x="529" y="127"/>
                </a:lnTo>
                <a:lnTo>
                  <a:pt x="524" y="125"/>
                </a:lnTo>
                <a:lnTo>
                  <a:pt x="517" y="124"/>
                </a:lnTo>
                <a:lnTo>
                  <a:pt x="512" y="121"/>
                </a:lnTo>
                <a:lnTo>
                  <a:pt x="479" y="104"/>
                </a:lnTo>
                <a:lnTo>
                  <a:pt x="444" y="93"/>
                </a:lnTo>
                <a:lnTo>
                  <a:pt x="432" y="87"/>
                </a:lnTo>
                <a:lnTo>
                  <a:pt x="424" y="79"/>
                </a:lnTo>
                <a:lnTo>
                  <a:pt x="419" y="69"/>
                </a:lnTo>
                <a:lnTo>
                  <a:pt x="411" y="34"/>
                </a:lnTo>
                <a:lnTo>
                  <a:pt x="411" y="34"/>
                </a:lnTo>
                <a:lnTo>
                  <a:pt x="327" y="34"/>
                </a:lnTo>
                <a:close/>
                <a:moveTo>
                  <a:pt x="320" y="0"/>
                </a:moveTo>
                <a:lnTo>
                  <a:pt x="419" y="0"/>
                </a:lnTo>
                <a:lnTo>
                  <a:pt x="427" y="2"/>
                </a:lnTo>
                <a:lnTo>
                  <a:pt x="435" y="7"/>
                </a:lnTo>
                <a:lnTo>
                  <a:pt x="440" y="15"/>
                </a:lnTo>
                <a:lnTo>
                  <a:pt x="443" y="24"/>
                </a:lnTo>
                <a:lnTo>
                  <a:pt x="452" y="60"/>
                </a:lnTo>
                <a:lnTo>
                  <a:pt x="492" y="74"/>
                </a:lnTo>
                <a:lnTo>
                  <a:pt x="529" y="93"/>
                </a:lnTo>
                <a:lnTo>
                  <a:pt x="560" y="73"/>
                </a:lnTo>
                <a:lnTo>
                  <a:pt x="567" y="70"/>
                </a:lnTo>
                <a:lnTo>
                  <a:pt x="574" y="68"/>
                </a:lnTo>
                <a:lnTo>
                  <a:pt x="580" y="68"/>
                </a:lnTo>
                <a:lnTo>
                  <a:pt x="585" y="68"/>
                </a:lnTo>
                <a:lnTo>
                  <a:pt x="591" y="70"/>
                </a:lnTo>
                <a:lnTo>
                  <a:pt x="596" y="73"/>
                </a:lnTo>
                <a:lnTo>
                  <a:pt x="665" y="144"/>
                </a:lnTo>
                <a:lnTo>
                  <a:pt x="670" y="151"/>
                </a:lnTo>
                <a:lnTo>
                  <a:pt x="672" y="159"/>
                </a:lnTo>
                <a:lnTo>
                  <a:pt x="669" y="168"/>
                </a:lnTo>
                <a:lnTo>
                  <a:pt x="665" y="178"/>
                </a:lnTo>
                <a:lnTo>
                  <a:pt x="647" y="209"/>
                </a:lnTo>
                <a:lnTo>
                  <a:pt x="665" y="247"/>
                </a:lnTo>
                <a:lnTo>
                  <a:pt x="678" y="286"/>
                </a:lnTo>
                <a:lnTo>
                  <a:pt x="714" y="295"/>
                </a:lnTo>
                <a:lnTo>
                  <a:pt x="723" y="299"/>
                </a:lnTo>
                <a:lnTo>
                  <a:pt x="731" y="305"/>
                </a:lnTo>
                <a:lnTo>
                  <a:pt x="737" y="311"/>
                </a:lnTo>
                <a:lnTo>
                  <a:pt x="739" y="320"/>
                </a:lnTo>
                <a:lnTo>
                  <a:pt x="739" y="418"/>
                </a:lnTo>
                <a:lnTo>
                  <a:pt x="737" y="428"/>
                </a:lnTo>
                <a:lnTo>
                  <a:pt x="731" y="434"/>
                </a:lnTo>
                <a:lnTo>
                  <a:pt x="723" y="439"/>
                </a:lnTo>
                <a:lnTo>
                  <a:pt x="714" y="443"/>
                </a:lnTo>
                <a:lnTo>
                  <a:pt x="678" y="453"/>
                </a:lnTo>
                <a:lnTo>
                  <a:pt x="665" y="492"/>
                </a:lnTo>
                <a:lnTo>
                  <a:pt x="647" y="530"/>
                </a:lnTo>
                <a:lnTo>
                  <a:pt x="665" y="561"/>
                </a:lnTo>
                <a:lnTo>
                  <a:pt x="669" y="570"/>
                </a:lnTo>
                <a:lnTo>
                  <a:pt x="672" y="580"/>
                </a:lnTo>
                <a:lnTo>
                  <a:pt x="670" y="587"/>
                </a:lnTo>
                <a:lnTo>
                  <a:pt x="665" y="597"/>
                </a:lnTo>
                <a:lnTo>
                  <a:pt x="596" y="666"/>
                </a:lnTo>
                <a:lnTo>
                  <a:pt x="591" y="669"/>
                </a:lnTo>
                <a:lnTo>
                  <a:pt x="587" y="671"/>
                </a:lnTo>
                <a:lnTo>
                  <a:pt x="581" y="671"/>
                </a:lnTo>
                <a:lnTo>
                  <a:pt x="574" y="671"/>
                </a:lnTo>
                <a:lnTo>
                  <a:pt x="567" y="669"/>
                </a:lnTo>
                <a:lnTo>
                  <a:pt x="560" y="666"/>
                </a:lnTo>
                <a:lnTo>
                  <a:pt x="529" y="646"/>
                </a:lnTo>
                <a:lnTo>
                  <a:pt x="492" y="665"/>
                </a:lnTo>
                <a:lnTo>
                  <a:pt x="452" y="679"/>
                </a:lnTo>
                <a:lnTo>
                  <a:pt x="443" y="714"/>
                </a:lnTo>
                <a:lnTo>
                  <a:pt x="440" y="724"/>
                </a:lnTo>
                <a:lnTo>
                  <a:pt x="435" y="731"/>
                </a:lnTo>
                <a:lnTo>
                  <a:pt x="427" y="737"/>
                </a:lnTo>
                <a:lnTo>
                  <a:pt x="419" y="739"/>
                </a:lnTo>
                <a:lnTo>
                  <a:pt x="320" y="739"/>
                </a:lnTo>
                <a:lnTo>
                  <a:pt x="310" y="737"/>
                </a:lnTo>
                <a:lnTo>
                  <a:pt x="304" y="731"/>
                </a:lnTo>
                <a:lnTo>
                  <a:pt x="299" y="724"/>
                </a:lnTo>
                <a:lnTo>
                  <a:pt x="295" y="714"/>
                </a:lnTo>
                <a:lnTo>
                  <a:pt x="287" y="679"/>
                </a:lnTo>
                <a:lnTo>
                  <a:pt x="246" y="665"/>
                </a:lnTo>
                <a:lnTo>
                  <a:pt x="210" y="646"/>
                </a:lnTo>
                <a:lnTo>
                  <a:pt x="177" y="666"/>
                </a:lnTo>
                <a:lnTo>
                  <a:pt x="170" y="669"/>
                </a:lnTo>
                <a:lnTo>
                  <a:pt x="164" y="671"/>
                </a:lnTo>
                <a:lnTo>
                  <a:pt x="157" y="671"/>
                </a:lnTo>
                <a:lnTo>
                  <a:pt x="152" y="671"/>
                </a:lnTo>
                <a:lnTo>
                  <a:pt x="147" y="669"/>
                </a:lnTo>
                <a:lnTo>
                  <a:pt x="143" y="666"/>
                </a:lnTo>
                <a:lnTo>
                  <a:pt x="74" y="597"/>
                </a:lnTo>
                <a:lnTo>
                  <a:pt x="68" y="587"/>
                </a:lnTo>
                <a:lnTo>
                  <a:pt x="67" y="580"/>
                </a:lnTo>
                <a:lnTo>
                  <a:pt x="70" y="570"/>
                </a:lnTo>
                <a:lnTo>
                  <a:pt x="74" y="561"/>
                </a:lnTo>
                <a:lnTo>
                  <a:pt x="92" y="530"/>
                </a:lnTo>
                <a:lnTo>
                  <a:pt x="74" y="492"/>
                </a:lnTo>
                <a:lnTo>
                  <a:pt x="60" y="453"/>
                </a:lnTo>
                <a:lnTo>
                  <a:pt x="24" y="443"/>
                </a:lnTo>
                <a:lnTo>
                  <a:pt x="16" y="439"/>
                </a:lnTo>
                <a:lnTo>
                  <a:pt x="8" y="434"/>
                </a:lnTo>
                <a:lnTo>
                  <a:pt x="2" y="428"/>
                </a:lnTo>
                <a:lnTo>
                  <a:pt x="0" y="418"/>
                </a:lnTo>
                <a:lnTo>
                  <a:pt x="0" y="320"/>
                </a:lnTo>
                <a:lnTo>
                  <a:pt x="2" y="311"/>
                </a:lnTo>
                <a:lnTo>
                  <a:pt x="8" y="305"/>
                </a:lnTo>
                <a:lnTo>
                  <a:pt x="16" y="299"/>
                </a:lnTo>
                <a:lnTo>
                  <a:pt x="24" y="295"/>
                </a:lnTo>
                <a:lnTo>
                  <a:pt x="60" y="286"/>
                </a:lnTo>
                <a:lnTo>
                  <a:pt x="74" y="247"/>
                </a:lnTo>
                <a:lnTo>
                  <a:pt x="92" y="209"/>
                </a:lnTo>
                <a:lnTo>
                  <a:pt x="74" y="178"/>
                </a:lnTo>
                <a:lnTo>
                  <a:pt x="70" y="168"/>
                </a:lnTo>
                <a:lnTo>
                  <a:pt x="67" y="159"/>
                </a:lnTo>
                <a:lnTo>
                  <a:pt x="68" y="151"/>
                </a:lnTo>
                <a:lnTo>
                  <a:pt x="74" y="144"/>
                </a:lnTo>
                <a:lnTo>
                  <a:pt x="143" y="73"/>
                </a:lnTo>
                <a:lnTo>
                  <a:pt x="147" y="70"/>
                </a:lnTo>
                <a:lnTo>
                  <a:pt x="152" y="68"/>
                </a:lnTo>
                <a:lnTo>
                  <a:pt x="157" y="68"/>
                </a:lnTo>
                <a:lnTo>
                  <a:pt x="165" y="68"/>
                </a:lnTo>
                <a:lnTo>
                  <a:pt x="172" y="70"/>
                </a:lnTo>
                <a:lnTo>
                  <a:pt x="177" y="73"/>
                </a:lnTo>
                <a:lnTo>
                  <a:pt x="210" y="93"/>
                </a:lnTo>
                <a:lnTo>
                  <a:pt x="246" y="74"/>
                </a:lnTo>
                <a:lnTo>
                  <a:pt x="287" y="60"/>
                </a:lnTo>
                <a:lnTo>
                  <a:pt x="295" y="24"/>
                </a:lnTo>
                <a:lnTo>
                  <a:pt x="299" y="15"/>
                </a:lnTo>
                <a:lnTo>
                  <a:pt x="304" y="7"/>
                </a:lnTo>
                <a:lnTo>
                  <a:pt x="310" y="2"/>
                </a:lnTo>
                <a:lnTo>
                  <a:pt x="32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anchor="t" anchorCtr="0" bIns="60941" compatLnSpc="1" lIns="121882" numCol="1" rIns="121882" tIns="60941" vert="horz" wrap="square"/>
          <a:p>
            <a:endParaRPr altLang="en-US" sz="2400" lang="zh-CN"/>
          </a:p>
        </p:txBody>
      </p:sp>
      <p:sp>
        <p:nvSpPr>
          <p:cNvPr id="1048917" name="菱形 24"/>
          <p:cNvSpPr/>
          <p:nvPr/>
        </p:nvSpPr>
        <p:spPr>
          <a:xfrm>
            <a:off x="6597213" y="3552078"/>
            <a:ext cx="1187880" cy="1188247"/>
          </a:xfrm>
          <a:prstGeom prst="diamond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2400" lang="zh-CN"/>
          </a:p>
        </p:txBody>
      </p:sp>
      <p:sp>
        <p:nvSpPr>
          <p:cNvPr id="1048918" name="Freeform 50"/>
          <p:cNvSpPr>
            <a:spLocks noEditPoints="1"/>
          </p:cNvSpPr>
          <p:nvPr/>
        </p:nvSpPr>
        <p:spPr bwMode="auto">
          <a:xfrm>
            <a:off x="6963786" y="3960142"/>
            <a:ext cx="454736" cy="372120"/>
          </a:xfrm>
          <a:custGeom>
            <a:avLst/>
            <a:gdLst>
              <a:gd name="T0" fmla="*/ 707 w 819"/>
              <a:gd name="T1" fmla="*/ 107 h 670"/>
              <a:gd name="T2" fmla="*/ 733 w 819"/>
              <a:gd name="T3" fmla="*/ 246 h 670"/>
              <a:gd name="T4" fmla="*/ 721 w 819"/>
              <a:gd name="T5" fmla="*/ 326 h 670"/>
              <a:gd name="T6" fmla="*/ 700 w 819"/>
              <a:gd name="T7" fmla="*/ 420 h 670"/>
              <a:gd name="T8" fmla="*/ 741 w 819"/>
              <a:gd name="T9" fmla="*/ 465 h 670"/>
              <a:gd name="T10" fmla="*/ 817 w 819"/>
              <a:gd name="T11" fmla="*/ 551 h 670"/>
              <a:gd name="T12" fmla="*/ 816 w 819"/>
              <a:gd name="T13" fmla="*/ 589 h 670"/>
              <a:gd name="T14" fmla="*/ 700 w 819"/>
              <a:gd name="T15" fmla="*/ 558 h 670"/>
              <a:gd name="T16" fmla="*/ 717 w 819"/>
              <a:gd name="T17" fmla="*/ 496 h 670"/>
              <a:gd name="T18" fmla="*/ 662 w 819"/>
              <a:gd name="T19" fmla="*/ 376 h 670"/>
              <a:gd name="T20" fmla="*/ 691 w 819"/>
              <a:gd name="T21" fmla="*/ 304 h 670"/>
              <a:gd name="T22" fmla="*/ 698 w 819"/>
              <a:gd name="T23" fmla="*/ 233 h 670"/>
              <a:gd name="T24" fmla="*/ 685 w 819"/>
              <a:gd name="T25" fmla="*/ 137 h 670"/>
              <a:gd name="T26" fmla="*/ 630 w 819"/>
              <a:gd name="T27" fmla="*/ 113 h 670"/>
              <a:gd name="T28" fmla="*/ 615 w 819"/>
              <a:gd name="T29" fmla="*/ 75 h 670"/>
              <a:gd name="T30" fmla="*/ 228 w 819"/>
              <a:gd name="T31" fmla="*/ 116 h 670"/>
              <a:gd name="T32" fmla="*/ 157 w 819"/>
              <a:gd name="T33" fmla="*/ 124 h 670"/>
              <a:gd name="T34" fmla="*/ 113 w 819"/>
              <a:gd name="T35" fmla="*/ 190 h 670"/>
              <a:gd name="T36" fmla="*/ 127 w 819"/>
              <a:gd name="T37" fmla="*/ 284 h 670"/>
              <a:gd name="T38" fmla="*/ 142 w 819"/>
              <a:gd name="T39" fmla="*/ 323 h 670"/>
              <a:gd name="T40" fmla="*/ 139 w 819"/>
              <a:gd name="T41" fmla="*/ 466 h 670"/>
              <a:gd name="T42" fmla="*/ 53 w 819"/>
              <a:gd name="T43" fmla="*/ 525 h 670"/>
              <a:gd name="T44" fmla="*/ 13 w 819"/>
              <a:gd name="T45" fmla="*/ 594 h 670"/>
              <a:gd name="T46" fmla="*/ 0 w 819"/>
              <a:gd name="T47" fmla="*/ 579 h 670"/>
              <a:gd name="T48" fmla="*/ 40 w 819"/>
              <a:gd name="T49" fmla="*/ 486 h 670"/>
              <a:gd name="T50" fmla="*/ 100 w 819"/>
              <a:gd name="T51" fmla="*/ 454 h 670"/>
              <a:gd name="T52" fmla="*/ 113 w 819"/>
              <a:gd name="T53" fmla="*/ 349 h 670"/>
              <a:gd name="T54" fmla="*/ 89 w 819"/>
              <a:gd name="T55" fmla="*/ 300 h 670"/>
              <a:gd name="T56" fmla="*/ 81 w 819"/>
              <a:gd name="T57" fmla="*/ 161 h 670"/>
              <a:gd name="T58" fmla="*/ 168 w 819"/>
              <a:gd name="T59" fmla="*/ 80 h 670"/>
              <a:gd name="T60" fmla="*/ 375 w 819"/>
              <a:gd name="T61" fmla="*/ 51 h 670"/>
              <a:gd name="T62" fmla="*/ 299 w 819"/>
              <a:gd name="T63" fmla="*/ 145 h 670"/>
              <a:gd name="T64" fmla="*/ 322 w 819"/>
              <a:gd name="T65" fmla="*/ 238 h 670"/>
              <a:gd name="T66" fmla="*/ 320 w 819"/>
              <a:gd name="T67" fmla="*/ 300 h 670"/>
              <a:gd name="T68" fmla="*/ 351 w 819"/>
              <a:gd name="T69" fmla="*/ 346 h 670"/>
              <a:gd name="T70" fmla="*/ 331 w 819"/>
              <a:gd name="T71" fmla="*/ 507 h 670"/>
              <a:gd name="T72" fmla="*/ 232 w 819"/>
              <a:gd name="T73" fmla="*/ 559 h 670"/>
              <a:gd name="T74" fmla="*/ 644 w 819"/>
              <a:gd name="T75" fmla="*/ 613 h 670"/>
              <a:gd name="T76" fmla="*/ 547 w 819"/>
              <a:gd name="T77" fmla="*/ 542 h 670"/>
              <a:gd name="T78" fmla="*/ 457 w 819"/>
              <a:gd name="T79" fmla="*/ 448 h 670"/>
              <a:gd name="T80" fmla="*/ 495 w 819"/>
              <a:gd name="T81" fmla="*/ 306 h 670"/>
              <a:gd name="T82" fmla="*/ 504 w 819"/>
              <a:gd name="T83" fmla="*/ 289 h 670"/>
              <a:gd name="T84" fmla="*/ 516 w 819"/>
              <a:gd name="T85" fmla="*/ 203 h 670"/>
              <a:gd name="T86" fmla="*/ 488 w 819"/>
              <a:gd name="T87" fmla="*/ 67 h 670"/>
              <a:gd name="T88" fmla="*/ 450 w 819"/>
              <a:gd name="T89" fmla="*/ 1 h 670"/>
              <a:gd name="T90" fmla="*/ 551 w 819"/>
              <a:gd name="T91" fmla="*/ 119 h 670"/>
              <a:gd name="T92" fmla="*/ 542 w 819"/>
              <a:gd name="T93" fmla="*/ 285 h 670"/>
              <a:gd name="T94" fmla="*/ 517 w 819"/>
              <a:gd name="T95" fmla="*/ 338 h 670"/>
              <a:gd name="T96" fmla="*/ 500 w 819"/>
              <a:gd name="T97" fmla="*/ 459 h 670"/>
              <a:gd name="T98" fmla="*/ 558 w 819"/>
              <a:gd name="T99" fmla="*/ 507 h 670"/>
              <a:gd name="T100" fmla="*/ 669 w 819"/>
              <a:gd name="T101" fmla="*/ 579 h 670"/>
              <a:gd name="T102" fmla="*/ 687 w 819"/>
              <a:gd name="T103" fmla="*/ 658 h 670"/>
              <a:gd name="T104" fmla="*/ 149 w 819"/>
              <a:gd name="T105" fmla="*/ 670 h 670"/>
              <a:gd name="T106" fmla="*/ 131 w 819"/>
              <a:gd name="T107" fmla="*/ 656 h 670"/>
              <a:gd name="T108" fmla="*/ 164 w 819"/>
              <a:gd name="T109" fmla="*/ 562 h 670"/>
              <a:gd name="T110" fmla="*/ 263 w 819"/>
              <a:gd name="T111" fmla="*/ 505 h 670"/>
              <a:gd name="T112" fmla="*/ 326 w 819"/>
              <a:gd name="T113" fmla="*/ 442 h 670"/>
              <a:gd name="T114" fmla="*/ 296 w 819"/>
              <a:gd name="T115" fmla="*/ 330 h 670"/>
              <a:gd name="T116" fmla="*/ 280 w 819"/>
              <a:gd name="T117" fmla="*/ 264 h 670"/>
              <a:gd name="T118" fmla="*/ 269 w 819"/>
              <a:gd name="T119" fmla="*/ 110 h 670"/>
              <a:gd name="T120" fmla="*/ 367 w 819"/>
              <a:gd name="T121" fmla="*/ 13 h 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819" h="670">
                <a:moveTo>
                  <a:pt x="615" y="75"/>
                </a:moveTo>
                <a:lnTo>
                  <a:pt x="635" y="76"/>
                </a:lnTo>
                <a:lnTo>
                  <a:pt x="652" y="80"/>
                </a:lnTo>
                <a:lnTo>
                  <a:pt x="668" y="85"/>
                </a:lnTo>
                <a:lnTo>
                  <a:pt x="678" y="90"/>
                </a:lnTo>
                <a:lnTo>
                  <a:pt x="694" y="98"/>
                </a:lnTo>
                <a:lnTo>
                  <a:pt x="707" y="107"/>
                </a:lnTo>
                <a:lnTo>
                  <a:pt x="717" y="119"/>
                </a:lnTo>
                <a:lnTo>
                  <a:pt x="728" y="137"/>
                </a:lnTo>
                <a:lnTo>
                  <a:pt x="738" y="161"/>
                </a:lnTo>
                <a:lnTo>
                  <a:pt x="745" y="183"/>
                </a:lnTo>
                <a:lnTo>
                  <a:pt x="744" y="207"/>
                </a:lnTo>
                <a:lnTo>
                  <a:pt x="740" y="228"/>
                </a:lnTo>
                <a:lnTo>
                  <a:pt x="733" y="246"/>
                </a:lnTo>
                <a:lnTo>
                  <a:pt x="727" y="262"/>
                </a:lnTo>
                <a:lnTo>
                  <a:pt x="729" y="283"/>
                </a:lnTo>
                <a:lnTo>
                  <a:pt x="730" y="300"/>
                </a:lnTo>
                <a:lnTo>
                  <a:pt x="728" y="311"/>
                </a:lnTo>
                <a:lnTo>
                  <a:pt x="725" y="319"/>
                </a:lnTo>
                <a:lnTo>
                  <a:pt x="723" y="325"/>
                </a:lnTo>
                <a:lnTo>
                  <a:pt x="721" y="326"/>
                </a:lnTo>
                <a:lnTo>
                  <a:pt x="717" y="332"/>
                </a:lnTo>
                <a:lnTo>
                  <a:pt x="712" y="340"/>
                </a:lnTo>
                <a:lnTo>
                  <a:pt x="707" y="349"/>
                </a:lnTo>
                <a:lnTo>
                  <a:pt x="703" y="364"/>
                </a:lnTo>
                <a:lnTo>
                  <a:pt x="700" y="380"/>
                </a:lnTo>
                <a:lnTo>
                  <a:pt x="699" y="402"/>
                </a:lnTo>
                <a:lnTo>
                  <a:pt x="700" y="420"/>
                </a:lnTo>
                <a:lnTo>
                  <a:pt x="706" y="435"/>
                </a:lnTo>
                <a:lnTo>
                  <a:pt x="712" y="445"/>
                </a:lnTo>
                <a:lnTo>
                  <a:pt x="720" y="454"/>
                </a:lnTo>
                <a:lnTo>
                  <a:pt x="727" y="459"/>
                </a:lnTo>
                <a:lnTo>
                  <a:pt x="734" y="463"/>
                </a:lnTo>
                <a:lnTo>
                  <a:pt x="738" y="465"/>
                </a:lnTo>
                <a:lnTo>
                  <a:pt x="741" y="465"/>
                </a:lnTo>
                <a:lnTo>
                  <a:pt x="754" y="470"/>
                </a:lnTo>
                <a:lnTo>
                  <a:pt x="767" y="478"/>
                </a:lnTo>
                <a:lnTo>
                  <a:pt x="780" y="486"/>
                </a:lnTo>
                <a:lnTo>
                  <a:pt x="792" y="497"/>
                </a:lnTo>
                <a:lnTo>
                  <a:pt x="804" y="512"/>
                </a:lnTo>
                <a:lnTo>
                  <a:pt x="812" y="530"/>
                </a:lnTo>
                <a:lnTo>
                  <a:pt x="817" y="551"/>
                </a:lnTo>
                <a:lnTo>
                  <a:pt x="819" y="577"/>
                </a:lnTo>
                <a:lnTo>
                  <a:pt x="819" y="577"/>
                </a:lnTo>
                <a:lnTo>
                  <a:pt x="819" y="579"/>
                </a:lnTo>
                <a:lnTo>
                  <a:pt x="819" y="581"/>
                </a:lnTo>
                <a:lnTo>
                  <a:pt x="818" y="584"/>
                </a:lnTo>
                <a:lnTo>
                  <a:pt x="817" y="586"/>
                </a:lnTo>
                <a:lnTo>
                  <a:pt x="816" y="589"/>
                </a:lnTo>
                <a:lnTo>
                  <a:pt x="813" y="592"/>
                </a:lnTo>
                <a:lnTo>
                  <a:pt x="810" y="593"/>
                </a:lnTo>
                <a:lnTo>
                  <a:pt x="806" y="594"/>
                </a:lnTo>
                <a:lnTo>
                  <a:pt x="801" y="596"/>
                </a:lnTo>
                <a:lnTo>
                  <a:pt x="717" y="596"/>
                </a:lnTo>
                <a:lnTo>
                  <a:pt x="710" y="576"/>
                </a:lnTo>
                <a:lnTo>
                  <a:pt x="700" y="558"/>
                </a:lnTo>
                <a:lnTo>
                  <a:pt x="780" y="558"/>
                </a:lnTo>
                <a:lnTo>
                  <a:pt x="776" y="539"/>
                </a:lnTo>
                <a:lnTo>
                  <a:pt x="767" y="525"/>
                </a:lnTo>
                <a:lnTo>
                  <a:pt x="757" y="514"/>
                </a:lnTo>
                <a:lnTo>
                  <a:pt x="744" y="507"/>
                </a:lnTo>
                <a:lnTo>
                  <a:pt x="729" y="501"/>
                </a:lnTo>
                <a:lnTo>
                  <a:pt x="717" y="496"/>
                </a:lnTo>
                <a:lnTo>
                  <a:pt x="706" y="490"/>
                </a:lnTo>
                <a:lnTo>
                  <a:pt x="693" y="479"/>
                </a:lnTo>
                <a:lnTo>
                  <a:pt x="681" y="466"/>
                </a:lnTo>
                <a:lnTo>
                  <a:pt x="670" y="448"/>
                </a:lnTo>
                <a:lnTo>
                  <a:pt x="664" y="427"/>
                </a:lnTo>
                <a:lnTo>
                  <a:pt x="661" y="402"/>
                </a:lnTo>
                <a:lnTo>
                  <a:pt x="662" y="376"/>
                </a:lnTo>
                <a:lnTo>
                  <a:pt x="666" y="355"/>
                </a:lnTo>
                <a:lnTo>
                  <a:pt x="672" y="336"/>
                </a:lnTo>
                <a:lnTo>
                  <a:pt x="678" y="323"/>
                </a:lnTo>
                <a:lnTo>
                  <a:pt x="685" y="313"/>
                </a:lnTo>
                <a:lnTo>
                  <a:pt x="690" y="305"/>
                </a:lnTo>
                <a:lnTo>
                  <a:pt x="691" y="304"/>
                </a:lnTo>
                <a:lnTo>
                  <a:pt x="691" y="304"/>
                </a:lnTo>
                <a:lnTo>
                  <a:pt x="693" y="300"/>
                </a:lnTo>
                <a:lnTo>
                  <a:pt x="693" y="293"/>
                </a:lnTo>
                <a:lnTo>
                  <a:pt x="693" y="284"/>
                </a:lnTo>
                <a:lnTo>
                  <a:pt x="690" y="270"/>
                </a:lnTo>
                <a:lnTo>
                  <a:pt x="689" y="258"/>
                </a:lnTo>
                <a:lnTo>
                  <a:pt x="693" y="245"/>
                </a:lnTo>
                <a:lnTo>
                  <a:pt x="698" y="233"/>
                </a:lnTo>
                <a:lnTo>
                  <a:pt x="703" y="220"/>
                </a:lnTo>
                <a:lnTo>
                  <a:pt x="707" y="204"/>
                </a:lnTo>
                <a:lnTo>
                  <a:pt x="707" y="190"/>
                </a:lnTo>
                <a:lnTo>
                  <a:pt x="704" y="174"/>
                </a:lnTo>
                <a:lnTo>
                  <a:pt x="696" y="157"/>
                </a:lnTo>
                <a:lnTo>
                  <a:pt x="690" y="145"/>
                </a:lnTo>
                <a:lnTo>
                  <a:pt x="685" y="137"/>
                </a:lnTo>
                <a:lnTo>
                  <a:pt x="678" y="132"/>
                </a:lnTo>
                <a:lnTo>
                  <a:pt x="672" y="128"/>
                </a:lnTo>
                <a:lnTo>
                  <a:pt x="662" y="124"/>
                </a:lnTo>
                <a:lnTo>
                  <a:pt x="657" y="122"/>
                </a:lnTo>
                <a:lnTo>
                  <a:pt x="652" y="118"/>
                </a:lnTo>
                <a:lnTo>
                  <a:pt x="641" y="115"/>
                </a:lnTo>
                <a:lnTo>
                  <a:pt x="630" y="113"/>
                </a:lnTo>
                <a:lnTo>
                  <a:pt x="615" y="111"/>
                </a:lnTo>
                <a:lnTo>
                  <a:pt x="601" y="113"/>
                </a:lnTo>
                <a:lnTo>
                  <a:pt x="590" y="116"/>
                </a:lnTo>
                <a:lnTo>
                  <a:pt x="589" y="118"/>
                </a:lnTo>
                <a:lnTo>
                  <a:pt x="577" y="81"/>
                </a:lnTo>
                <a:lnTo>
                  <a:pt x="596" y="76"/>
                </a:lnTo>
                <a:lnTo>
                  <a:pt x="615" y="75"/>
                </a:lnTo>
                <a:close/>
                <a:moveTo>
                  <a:pt x="204" y="75"/>
                </a:moveTo>
                <a:lnTo>
                  <a:pt x="223" y="76"/>
                </a:lnTo>
                <a:lnTo>
                  <a:pt x="241" y="81"/>
                </a:lnTo>
                <a:lnTo>
                  <a:pt x="237" y="89"/>
                </a:lnTo>
                <a:lnTo>
                  <a:pt x="235" y="97"/>
                </a:lnTo>
                <a:lnTo>
                  <a:pt x="231" y="106"/>
                </a:lnTo>
                <a:lnTo>
                  <a:pt x="228" y="116"/>
                </a:lnTo>
                <a:lnTo>
                  <a:pt x="218" y="113"/>
                </a:lnTo>
                <a:lnTo>
                  <a:pt x="204" y="111"/>
                </a:lnTo>
                <a:lnTo>
                  <a:pt x="190" y="113"/>
                </a:lnTo>
                <a:lnTo>
                  <a:pt x="178" y="115"/>
                </a:lnTo>
                <a:lnTo>
                  <a:pt x="168" y="118"/>
                </a:lnTo>
                <a:lnTo>
                  <a:pt x="163" y="122"/>
                </a:lnTo>
                <a:lnTo>
                  <a:pt x="157" y="124"/>
                </a:lnTo>
                <a:lnTo>
                  <a:pt x="148" y="128"/>
                </a:lnTo>
                <a:lnTo>
                  <a:pt x="142" y="132"/>
                </a:lnTo>
                <a:lnTo>
                  <a:pt x="135" y="137"/>
                </a:lnTo>
                <a:lnTo>
                  <a:pt x="130" y="145"/>
                </a:lnTo>
                <a:lnTo>
                  <a:pt x="123" y="157"/>
                </a:lnTo>
                <a:lnTo>
                  <a:pt x="115" y="174"/>
                </a:lnTo>
                <a:lnTo>
                  <a:pt x="113" y="190"/>
                </a:lnTo>
                <a:lnTo>
                  <a:pt x="113" y="204"/>
                </a:lnTo>
                <a:lnTo>
                  <a:pt x="117" y="220"/>
                </a:lnTo>
                <a:lnTo>
                  <a:pt x="122" y="233"/>
                </a:lnTo>
                <a:lnTo>
                  <a:pt x="127" y="245"/>
                </a:lnTo>
                <a:lnTo>
                  <a:pt x="131" y="258"/>
                </a:lnTo>
                <a:lnTo>
                  <a:pt x="130" y="270"/>
                </a:lnTo>
                <a:lnTo>
                  <a:pt x="127" y="284"/>
                </a:lnTo>
                <a:lnTo>
                  <a:pt x="127" y="293"/>
                </a:lnTo>
                <a:lnTo>
                  <a:pt x="127" y="300"/>
                </a:lnTo>
                <a:lnTo>
                  <a:pt x="129" y="304"/>
                </a:lnTo>
                <a:lnTo>
                  <a:pt x="129" y="304"/>
                </a:lnTo>
                <a:lnTo>
                  <a:pt x="130" y="305"/>
                </a:lnTo>
                <a:lnTo>
                  <a:pt x="135" y="313"/>
                </a:lnTo>
                <a:lnTo>
                  <a:pt x="142" y="323"/>
                </a:lnTo>
                <a:lnTo>
                  <a:pt x="148" y="336"/>
                </a:lnTo>
                <a:lnTo>
                  <a:pt x="153" y="355"/>
                </a:lnTo>
                <a:lnTo>
                  <a:pt x="157" y="376"/>
                </a:lnTo>
                <a:lnTo>
                  <a:pt x="159" y="402"/>
                </a:lnTo>
                <a:lnTo>
                  <a:pt x="156" y="427"/>
                </a:lnTo>
                <a:lnTo>
                  <a:pt x="149" y="448"/>
                </a:lnTo>
                <a:lnTo>
                  <a:pt x="139" y="466"/>
                </a:lnTo>
                <a:lnTo>
                  <a:pt x="127" y="479"/>
                </a:lnTo>
                <a:lnTo>
                  <a:pt x="114" y="490"/>
                </a:lnTo>
                <a:lnTo>
                  <a:pt x="102" y="496"/>
                </a:lnTo>
                <a:lnTo>
                  <a:pt x="91" y="501"/>
                </a:lnTo>
                <a:lnTo>
                  <a:pt x="76" y="507"/>
                </a:lnTo>
                <a:lnTo>
                  <a:pt x="63" y="514"/>
                </a:lnTo>
                <a:lnTo>
                  <a:pt x="53" y="525"/>
                </a:lnTo>
                <a:lnTo>
                  <a:pt x="43" y="539"/>
                </a:lnTo>
                <a:lnTo>
                  <a:pt x="40" y="558"/>
                </a:lnTo>
                <a:lnTo>
                  <a:pt x="119" y="558"/>
                </a:lnTo>
                <a:lnTo>
                  <a:pt x="110" y="576"/>
                </a:lnTo>
                <a:lnTo>
                  <a:pt x="102" y="596"/>
                </a:lnTo>
                <a:lnTo>
                  <a:pt x="19" y="596"/>
                </a:lnTo>
                <a:lnTo>
                  <a:pt x="13" y="594"/>
                </a:lnTo>
                <a:lnTo>
                  <a:pt x="9" y="593"/>
                </a:lnTo>
                <a:lnTo>
                  <a:pt x="7" y="592"/>
                </a:lnTo>
                <a:lnTo>
                  <a:pt x="4" y="589"/>
                </a:lnTo>
                <a:lnTo>
                  <a:pt x="3" y="586"/>
                </a:lnTo>
                <a:lnTo>
                  <a:pt x="2" y="584"/>
                </a:lnTo>
                <a:lnTo>
                  <a:pt x="0" y="581"/>
                </a:lnTo>
                <a:lnTo>
                  <a:pt x="0" y="579"/>
                </a:lnTo>
                <a:lnTo>
                  <a:pt x="0" y="577"/>
                </a:lnTo>
                <a:lnTo>
                  <a:pt x="0" y="577"/>
                </a:lnTo>
                <a:lnTo>
                  <a:pt x="3" y="551"/>
                </a:lnTo>
                <a:lnTo>
                  <a:pt x="8" y="530"/>
                </a:lnTo>
                <a:lnTo>
                  <a:pt x="16" y="512"/>
                </a:lnTo>
                <a:lnTo>
                  <a:pt x="28" y="497"/>
                </a:lnTo>
                <a:lnTo>
                  <a:pt x="40" y="486"/>
                </a:lnTo>
                <a:lnTo>
                  <a:pt x="53" y="478"/>
                </a:lnTo>
                <a:lnTo>
                  <a:pt x="66" y="470"/>
                </a:lnTo>
                <a:lnTo>
                  <a:pt x="79" y="465"/>
                </a:lnTo>
                <a:lnTo>
                  <a:pt x="81" y="465"/>
                </a:lnTo>
                <a:lnTo>
                  <a:pt x="85" y="463"/>
                </a:lnTo>
                <a:lnTo>
                  <a:pt x="93" y="459"/>
                </a:lnTo>
                <a:lnTo>
                  <a:pt x="100" y="454"/>
                </a:lnTo>
                <a:lnTo>
                  <a:pt x="108" y="445"/>
                </a:lnTo>
                <a:lnTo>
                  <a:pt x="114" y="435"/>
                </a:lnTo>
                <a:lnTo>
                  <a:pt x="119" y="420"/>
                </a:lnTo>
                <a:lnTo>
                  <a:pt x="121" y="402"/>
                </a:lnTo>
                <a:lnTo>
                  <a:pt x="119" y="380"/>
                </a:lnTo>
                <a:lnTo>
                  <a:pt x="117" y="364"/>
                </a:lnTo>
                <a:lnTo>
                  <a:pt x="113" y="349"/>
                </a:lnTo>
                <a:lnTo>
                  <a:pt x="108" y="340"/>
                </a:lnTo>
                <a:lnTo>
                  <a:pt x="102" y="332"/>
                </a:lnTo>
                <a:lnTo>
                  <a:pt x="98" y="326"/>
                </a:lnTo>
                <a:lnTo>
                  <a:pt x="97" y="325"/>
                </a:lnTo>
                <a:lnTo>
                  <a:pt x="95" y="319"/>
                </a:lnTo>
                <a:lnTo>
                  <a:pt x="92" y="311"/>
                </a:lnTo>
                <a:lnTo>
                  <a:pt x="89" y="300"/>
                </a:lnTo>
                <a:lnTo>
                  <a:pt x="91" y="283"/>
                </a:lnTo>
                <a:lnTo>
                  <a:pt x="93" y="262"/>
                </a:lnTo>
                <a:lnTo>
                  <a:pt x="87" y="246"/>
                </a:lnTo>
                <a:lnTo>
                  <a:pt x="80" y="228"/>
                </a:lnTo>
                <a:lnTo>
                  <a:pt x="76" y="207"/>
                </a:lnTo>
                <a:lnTo>
                  <a:pt x="75" y="183"/>
                </a:lnTo>
                <a:lnTo>
                  <a:pt x="81" y="161"/>
                </a:lnTo>
                <a:lnTo>
                  <a:pt x="92" y="137"/>
                </a:lnTo>
                <a:lnTo>
                  <a:pt x="102" y="119"/>
                </a:lnTo>
                <a:lnTo>
                  <a:pt x="113" y="107"/>
                </a:lnTo>
                <a:lnTo>
                  <a:pt x="126" y="98"/>
                </a:lnTo>
                <a:lnTo>
                  <a:pt x="142" y="90"/>
                </a:lnTo>
                <a:lnTo>
                  <a:pt x="152" y="85"/>
                </a:lnTo>
                <a:lnTo>
                  <a:pt x="168" y="80"/>
                </a:lnTo>
                <a:lnTo>
                  <a:pt x="185" y="76"/>
                </a:lnTo>
                <a:lnTo>
                  <a:pt x="204" y="75"/>
                </a:lnTo>
                <a:close/>
                <a:moveTo>
                  <a:pt x="432" y="37"/>
                </a:moveTo>
                <a:lnTo>
                  <a:pt x="413" y="38"/>
                </a:lnTo>
                <a:lnTo>
                  <a:pt x="395" y="42"/>
                </a:lnTo>
                <a:lnTo>
                  <a:pt x="382" y="47"/>
                </a:lnTo>
                <a:lnTo>
                  <a:pt x="375" y="51"/>
                </a:lnTo>
                <a:lnTo>
                  <a:pt x="369" y="54"/>
                </a:lnTo>
                <a:lnTo>
                  <a:pt x="352" y="61"/>
                </a:lnTo>
                <a:lnTo>
                  <a:pt x="339" y="71"/>
                </a:lnTo>
                <a:lnTo>
                  <a:pt x="326" y="82"/>
                </a:lnTo>
                <a:lnTo>
                  <a:pt x="314" y="101"/>
                </a:lnTo>
                <a:lnTo>
                  <a:pt x="304" y="124"/>
                </a:lnTo>
                <a:lnTo>
                  <a:pt x="299" y="145"/>
                </a:lnTo>
                <a:lnTo>
                  <a:pt x="300" y="167"/>
                </a:lnTo>
                <a:lnTo>
                  <a:pt x="304" y="190"/>
                </a:lnTo>
                <a:lnTo>
                  <a:pt x="312" y="208"/>
                </a:lnTo>
                <a:lnTo>
                  <a:pt x="318" y="224"/>
                </a:lnTo>
                <a:lnTo>
                  <a:pt x="320" y="226"/>
                </a:lnTo>
                <a:lnTo>
                  <a:pt x="321" y="230"/>
                </a:lnTo>
                <a:lnTo>
                  <a:pt x="322" y="238"/>
                </a:lnTo>
                <a:lnTo>
                  <a:pt x="321" y="249"/>
                </a:lnTo>
                <a:lnTo>
                  <a:pt x="317" y="267"/>
                </a:lnTo>
                <a:lnTo>
                  <a:pt x="317" y="281"/>
                </a:lnTo>
                <a:lnTo>
                  <a:pt x="317" y="291"/>
                </a:lnTo>
                <a:lnTo>
                  <a:pt x="318" y="297"/>
                </a:lnTo>
                <a:lnTo>
                  <a:pt x="320" y="300"/>
                </a:lnTo>
                <a:lnTo>
                  <a:pt x="320" y="300"/>
                </a:lnTo>
                <a:lnTo>
                  <a:pt x="320" y="301"/>
                </a:lnTo>
                <a:lnTo>
                  <a:pt x="321" y="302"/>
                </a:lnTo>
                <a:lnTo>
                  <a:pt x="324" y="305"/>
                </a:lnTo>
                <a:lnTo>
                  <a:pt x="325" y="306"/>
                </a:lnTo>
                <a:lnTo>
                  <a:pt x="333" y="317"/>
                </a:lnTo>
                <a:lnTo>
                  <a:pt x="342" y="330"/>
                </a:lnTo>
                <a:lnTo>
                  <a:pt x="351" y="346"/>
                </a:lnTo>
                <a:lnTo>
                  <a:pt x="358" y="366"/>
                </a:lnTo>
                <a:lnTo>
                  <a:pt x="363" y="391"/>
                </a:lnTo>
                <a:lnTo>
                  <a:pt x="365" y="420"/>
                </a:lnTo>
                <a:lnTo>
                  <a:pt x="363" y="448"/>
                </a:lnTo>
                <a:lnTo>
                  <a:pt x="355" y="471"/>
                </a:lnTo>
                <a:lnTo>
                  <a:pt x="344" y="491"/>
                </a:lnTo>
                <a:lnTo>
                  <a:pt x="331" y="507"/>
                </a:lnTo>
                <a:lnTo>
                  <a:pt x="317" y="520"/>
                </a:lnTo>
                <a:lnTo>
                  <a:pt x="301" y="530"/>
                </a:lnTo>
                <a:lnTo>
                  <a:pt x="286" y="538"/>
                </a:lnTo>
                <a:lnTo>
                  <a:pt x="272" y="542"/>
                </a:lnTo>
                <a:lnTo>
                  <a:pt x="271" y="542"/>
                </a:lnTo>
                <a:lnTo>
                  <a:pt x="252" y="550"/>
                </a:lnTo>
                <a:lnTo>
                  <a:pt x="232" y="559"/>
                </a:lnTo>
                <a:lnTo>
                  <a:pt x="214" y="568"/>
                </a:lnTo>
                <a:lnTo>
                  <a:pt x="198" y="580"/>
                </a:lnTo>
                <a:lnTo>
                  <a:pt x="185" y="594"/>
                </a:lnTo>
                <a:lnTo>
                  <a:pt x="176" y="613"/>
                </a:lnTo>
                <a:lnTo>
                  <a:pt x="169" y="632"/>
                </a:lnTo>
                <a:lnTo>
                  <a:pt x="651" y="632"/>
                </a:lnTo>
                <a:lnTo>
                  <a:pt x="644" y="613"/>
                </a:lnTo>
                <a:lnTo>
                  <a:pt x="635" y="594"/>
                </a:lnTo>
                <a:lnTo>
                  <a:pt x="622" y="580"/>
                </a:lnTo>
                <a:lnTo>
                  <a:pt x="606" y="568"/>
                </a:lnTo>
                <a:lnTo>
                  <a:pt x="588" y="559"/>
                </a:lnTo>
                <a:lnTo>
                  <a:pt x="568" y="550"/>
                </a:lnTo>
                <a:lnTo>
                  <a:pt x="549" y="542"/>
                </a:lnTo>
                <a:lnTo>
                  <a:pt x="547" y="542"/>
                </a:lnTo>
                <a:lnTo>
                  <a:pt x="534" y="538"/>
                </a:lnTo>
                <a:lnTo>
                  <a:pt x="518" y="530"/>
                </a:lnTo>
                <a:lnTo>
                  <a:pt x="503" y="520"/>
                </a:lnTo>
                <a:lnTo>
                  <a:pt x="488" y="507"/>
                </a:lnTo>
                <a:lnTo>
                  <a:pt x="475" y="491"/>
                </a:lnTo>
                <a:lnTo>
                  <a:pt x="465" y="471"/>
                </a:lnTo>
                <a:lnTo>
                  <a:pt x="457" y="448"/>
                </a:lnTo>
                <a:lnTo>
                  <a:pt x="454" y="420"/>
                </a:lnTo>
                <a:lnTo>
                  <a:pt x="457" y="391"/>
                </a:lnTo>
                <a:lnTo>
                  <a:pt x="462" y="366"/>
                </a:lnTo>
                <a:lnTo>
                  <a:pt x="469" y="346"/>
                </a:lnTo>
                <a:lnTo>
                  <a:pt x="478" y="330"/>
                </a:lnTo>
                <a:lnTo>
                  <a:pt x="487" y="317"/>
                </a:lnTo>
                <a:lnTo>
                  <a:pt x="495" y="306"/>
                </a:lnTo>
                <a:lnTo>
                  <a:pt x="496" y="305"/>
                </a:lnTo>
                <a:lnTo>
                  <a:pt x="499" y="302"/>
                </a:lnTo>
                <a:lnTo>
                  <a:pt x="500" y="301"/>
                </a:lnTo>
                <a:lnTo>
                  <a:pt x="501" y="298"/>
                </a:lnTo>
                <a:lnTo>
                  <a:pt x="501" y="298"/>
                </a:lnTo>
                <a:lnTo>
                  <a:pt x="503" y="294"/>
                </a:lnTo>
                <a:lnTo>
                  <a:pt x="504" y="289"/>
                </a:lnTo>
                <a:lnTo>
                  <a:pt x="504" y="280"/>
                </a:lnTo>
                <a:lnTo>
                  <a:pt x="504" y="267"/>
                </a:lnTo>
                <a:lnTo>
                  <a:pt x="500" y="251"/>
                </a:lnTo>
                <a:lnTo>
                  <a:pt x="500" y="236"/>
                </a:lnTo>
                <a:lnTo>
                  <a:pt x="507" y="221"/>
                </a:lnTo>
                <a:lnTo>
                  <a:pt x="511" y="213"/>
                </a:lnTo>
                <a:lnTo>
                  <a:pt x="516" y="203"/>
                </a:lnTo>
                <a:lnTo>
                  <a:pt x="520" y="190"/>
                </a:lnTo>
                <a:lnTo>
                  <a:pt x="521" y="173"/>
                </a:lnTo>
                <a:lnTo>
                  <a:pt x="520" y="152"/>
                </a:lnTo>
                <a:lnTo>
                  <a:pt x="515" y="128"/>
                </a:lnTo>
                <a:lnTo>
                  <a:pt x="505" y="101"/>
                </a:lnTo>
                <a:lnTo>
                  <a:pt x="496" y="81"/>
                </a:lnTo>
                <a:lnTo>
                  <a:pt x="488" y="67"/>
                </a:lnTo>
                <a:lnTo>
                  <a:pt x="481" y="56"/>
                </a:lnTo>
                <a:lnTo>
                  <a:pt x="474" y="50"/>
                </a:lnTo>
                <a:lnTo>
                  <a:pt x="467" y="44"/>
                </a:lnTo>
                <a:lnTo>
                  <a:pt x="452" y="39"/>
                </a:lnTo>
                <a:lnTo>
                  <a:pt x="432" y="37"/>
                </a:lnTo>
                <a:close/>
                <a:moveTo>
                  <a:pt x="432" y="0"/>
                </a:moveTo>
                <a:lnTo>
                  <a:pt x="450" y="1"/>
                </a:lnTo>
                <a:lnTo>
                  <a:pt x="469" y="5"/>
                </a:lnTo>
                <a:lnTo>
                  <a:pt x="486" y="12"/>
                </a:lnTo>
                <a:lnTo>
                  <a:pt x="501" y="23"/>
                </a:lnTo>
                <a:lnTo>
                  <a:pt x="515" y="39"/>
                </a:lnTo>
                <a:lnTo>
                  <a:pt x="528" y="60"/>
                </a:lnTo>
                <a:lnTo>
                  <a:pt x="539" y="86"/>
                </a:lnTo>
                <a:lnTo>
                  <a:pt x="551" y="119"/>
                </a:lnTo>
                <a:lnTo>
                  <a:pt x="558" y="149"/>
                </a:lnTo>
                <a:lnTo>
                  <a:pt x="558" y="177"/>
                </a:lnTo>
                <a:lnTo>
                  <a:pt x="555" y="202"/>
                </a:lnTo>
                <a:lnTo>
                  <a:pt x="547" y="224"/>
                </a:lnTo>
                <a:lnTo>
                  <a:pt x="537" y="242"/>
                </a:lnTo>
                <a:lnTo>
                  <a:pt x="541" y="266"/>
                </a:lnTo>
                <a:lnTo>
                  <a:pt x="542" y="285"/>
                </a:lnTo>
                <a:lnTo>
                  <a:pt x="539" y="300"/>
                </a:lnTo>
                <a:lnTo>
                  <a:pt x="537" y="310"/>
                </a:lnTo>
                <a:lnTo>
                  <a:pt x="534" y="318"/>
                </a:lnTo>
                <a:lnTo>
                  <a:pt x="530" y="322"/>
                </a:lnTo>
                <a:lnTo>
                  <a:pt x="529" y="323"/>
                </a:lnTo>
                <a:lnTo>
                  <a:pt x="524" y="330"/>
                </a:lnTo>
                <a:lnTo>
                  <a:pt x="517" y="338"/>
                </a:lnTo>
                <a:lnTo>
                  <a:pt x="511" y="348"/>
                </a:lnTo>
                <a:lnTo>
                  <a:pt x="503" y="361"/>
                </a:lnTo>
                <a:lnTo>
                  <a:pt x="498" y="377"/>
                </a:lnTo>
                <a:lnTo>
                  <a:pt x="494" y="397"/>
                </a:lnTo>
                <a:lnTo>
                  <a:pt x="491" y="420"/>
                </a:lnTo>
                <a:lnTo>
                  <a:pt x="494" y="442"/>
                </a:lnTo>
                <a:lnTo>
                  <a:pt x="500" y="459"/>
                </a:lnTo>
                <a:lnTo>
                  <a:pt x="509" y="474"/>
                </a:lnTo>
                <a:lnTo>
                  <a:pt x="520" y="486"/>
                </a:lnTo>
                <a:lnTo>
                  <a:pt x="530" y="493"/>
                </a:lnTo>
                <a:lnTo>
                  <a:pt x="541" y="500"/>
                </a:lnTo>
                <a:lnTo>
                  <a:pt x="550" y="504"/>
                </a:lnTo>
                <a:lnTo>
                  <a:pt x="556" y="505"/>
                </a:lnTo>
                <a:lnTo>
                  <a:pt x="558" y="507"/>
                </a:lnTo>
                <a:lnTo>
                  <a:pt x="572" y="512"/>
                </a:lnTo>
                <a:lnTo>
                  <a:pt x="588" y="517"/>
                </a:lnTo>
                <a:lnTo>
                  <a:pt x="605" y="525"/>
                </a:lnTo>
                <a:lnTo>
                  <a:pt x="623" y="535"/>
                </a:lnTo>
                <a:lnTo>
                  <a:pt x="640" y="547"/>
                </a:lnTo>
                <a:lnTo>
                  <a:pt x="656" y="562"/>
                </a:lnTo>
                <a:lnTo>
                  <a:pt x="669" y="579"/>
                </a:lnTo>
                <a:lnTo>
                  <a:pt x="679" y="599"/>
                </a:lnTo>
                <a:lnTo>
                  <a:pt x="686" y="623"/>
                </a:lnTo>
                <a:lnTo>
                  <a:pt x="689" y="652"/>
                </a:lnTo>
                <a:lnTo>
                  <a:pt x="689" y="652"/>
                </a:lnTo>
                <a:lnTo>
                  <a:pt x="689" y="653"/>
                </a:lnTo>
                <a:lnTo>
                  <a:pt x="689" y="656"/>
                </a:lnTo>
                <a:lnTo>
                  <a:pt x="687" y="658"/>
                </a:lnTo>
                <a:lnTo>
                  <a:pt x="687" y="661"/>
                </a:lnTo>
                <a:lnTo>
                  <a:pt x="685" y="664"/>
                </a:lnTo>
                <a:lnTo>
                  <a:pt x="683" y="666"/>
                </a:lnTo>
                <a:lnTo>
                  <a:pt x="679" y="668"/>
                </a:lnTo>
                <a:lnTo>
                  <a:pt x="676" y="669"/>
                </a:lnTo>
                <a:lnTo>
                  <a:pt x="670" y="670"/>
                </a:lnTo>
                <a:lnTo>
                  <a:pt x="149" y="670"/>
                </a:lnTo>
                <a:lnTo>
                  <a:pt x="144" y="669"/>
                </a:lnTo>
                <a:lnTo>
                  <a:pt x="140" y="668"/>
                </a:lnTo>
                <a:lnTo>
                  <a:pt x="136" y="666"/>
                </a:lnTo>
                <a:lnTo>
                  <a:pt x="135" y="664"/>
                </a:lnTo>
                <a:lnTo>
                  <a:pt x="132" y="661"/>
                </a:lnTo>
                <a:lnTo>
                  <a:pt x="132" y="658"/>
                </a:lnTo>
                <a:lnTo>
                  <a:pt x="131" y="656"/>
                </a:lnTo>
                <a:lnTo>
                  <a:pt x="131" y="653"/>
                </a:lnTo>
                <a:lnTo>
                  <a:pt x="131" y="652"/>
                </a:lnTo>
                <a:lnTo>
                  <a:pt x="131" y="652"/>
                </a:lnTo>
                <a:lnTo>
                  <a:pt x="134" y="623"/>
                </a:lnTo>
                <a:lnTo>
                  <a:pt x="140" y="599"/>
                </a:lnTo>
                <a:lnTo>
                  <a:pt x="151" y="579"/>
                </a:lnTo>
                <a:lnTo>
                  <a:pt x="164" y="562"/>
                </a:lnTo>
                <a:lnTo>
                  <a:pt x="180" y="547"/>
                </a:lnTo>
                <a:lnTo>
                  <a:pt x="197" y="535"/>
                </a:lnTo>
                <a:lnTo>
                  <a:pt x="215" y="525"/>
                </a:lnTo>
                <a:lnTo>
                  <a:pt x="232" y="517"/>
                </a:lnTo>
                <a:lnTo>
                  <a:pt x="248" y="512"/>
                </a:lnTo>
                <a:lnTo>
                  <a:pt x="262" y="507"/>
                </a:lnTo>
                <a:lnTo>
                  <a:pt x="263" y="505"/>
                </a:lnTo>
                <a:lnTo>
                  <a:pt x="270" y="504"/>
                </a:lnTo>
                <a:lnTo>
                  <a:pt x="279" y="500"/>
                </a:lnTo>
                <a:lnTo>
                  <a:pt x="289" y="493"/>
                </a:lnTo>
                <a:lnTo>
                  <a:pt x="300" y="486"/>
                </a:lnTo>
                <a:lnTo>
                  <a:pt x="310" y="474"/>
                </a:lnTo>
                <a:lnTo>
                  <a:pt x="320" y="459"/>
                </a:lnTo>
                <a:lnTo>
                  <a:pt x="326" y="442"/>
                </a:lnTo>
                <a:lnTo>
                  <a:pt x="329" y="420"/>
                </a:lnTo>
                <a:lnTo>
                  <a:pt x="326" y="397"/>
                </a:lnTo>
                <a:lnTo>
                  <a:pt x="322" y="377"/>
                </a:lnTo>
                <a:lnTo>
                  <a:pt x="317" y="361"/>
                </a:lnTo>
                <a:lnTo>
                  <a:pt x="309" y="348"/>
                </a:lnTo>
                <a:lnTo>
                  <a:pt x="303" y="338"/>
                </a:lnTo>
                <a:lnTo>
                  <a:pt x="296" y="330"/>
                </a:lnTo>
                <a:lnTo>
                  <a:pt x="291" y="323"/>
                </a:lnTo>
                <a:lnTo>
                  <a:pt x="289" y="322"/>
                </a:lnTo>
                <a:lnTo>
                  <a:pt x="287" y="317"/>
                </a:lnTo>
                <a:lnTo>
                  <a:pt x="283" y="310"/>
                </a:lnTo>
                <a:lnTo>
                  <a:pt x="280" y="298"/>
                </a:lnTo>
                <a:lnTo>
                  <a:pt x="279" y="284"/>
                </a:lnTo>
                <a:lnTo>
                  <a:pt x="280" y="264"/>
                </a:lnTo>
                <a:lnTo>
                  <a:pt x="284" y="241"/>
                </a:lnTo>
                <a:lnTo>
                  <a:pt x="278" y="225"/>
                </a:lnTo>
                <a:lnTo>
                  <a:pt x="271" y="205"/>
                </a:lnTo>
                <a:lnTo>
                  <a:pt x="265" y="183"/>
                </a:lnTo>
                <a:lnTo>
                  <a:pt x="261" y="160"/>
                </a:lnTo>
                <a:lnTo>
                  <a:pt x="262" y="135"/>
                </a:lnTo>
                <a:lnTo>
                  <a:pt x="269" y="110"/>
                </a:lnTo>
                <a:lnTo>
                  <a:pt x="280" y="85"/>
                </a:lnTo>
                <a:lnTo>
                  <a:pt x="293" y="64"/>
                </a:lnTo>
                <a:lnTo>
                  <a:pt x="307" y="50"/>
                </a:lnTo>
                <a:lnTo>
                  <a:pt x="321" y="38"/>
                </a:lnTo>
                <a:lnTo>
                  <a:pt x="337" y="29"/>
                </a:lnTo>
                <a:lnTo>
                  <a:pt x="355" y="20"/>
                </a:lnTo>
                <a:lnTo>
                  <a:pt x="367" y="13"/>
                </a:lnTo>
                <a:lnTo>
                  <a:pt x="386" y="6"/>
                </a:lnTo>
                <a:lnTo>
                  <a:pt x="409" y="1"/>
                </a:lnTo>
                <a:lnTo>
                  <a:pt x="43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anchor="t" anchorCtr="0" bIns="60941" compatLnSpc="1" lIns="121882" numCol="1" rIns="121882" tIns="60941" vert="horz" wrap="square"/>
          <a:p>
            <a:endParaRPr altLang="en-US" sz="2400" lang="zh-CN"/>
          </a:p>
        </p:txBody>
      </p:sp>
      <p:grpSp>
        <p:nvGrpSpPr>
          <p:cNvPr id="112" name="组合 26"/>
          <p:cNvGrpSpPr/>
          <p:nvPr/>
        </p:nvGrpSpPr>
        <p:grpSpPr>
          <a:xfrm>
            <a:off x="7085868" y="2219027"/>
            <a:ext cx="2801722" cy="790571"/>
            <a:chOff x="1626835" y="2349127"/>
            <a:chExt cx="2492110" cy="703207"/>
          </a:xfrm>
        </p:grpSpPr>
        <p:sp>
          <p:nvSpPr>
            <p:cNvPr id="1048919" name="文本框 27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920" name="文本框 28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113" name="组合 29"/>
          <p:cNvGrpSpPr/>
          <p:nvPr/>
        </p:nvGrpSpPr>
        <p:grpSpPr>
          <a:xfrm>
            <a:off x="7997654" y="3540893"/>
            <a:ext cx="2801722" cy="790571"/>
            <a:chOff x="1626835" y="2349127"/>
            <a:chExt cx="2492110" cy="703207"/>
          </a:xfrm>
        </p:grpSpPr>
        <p:sp>
          <p:nvSpPr>
            <p:cNvPr id="1048921" name="文本框 30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922" name="文本框 31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114" name="组合 32"/>
          <p:cNvGrpSpPr/>
          <p:nvPr/>
        </p:nvGrpSpPr>
        <p:grpSpPr>
          <a:xfrm>
            <a:off x="6888576" y="5084315"/>
            <a:ext cx="2801722" cy="790571"/>
            <a:chOff x="1626835" y="2349127"/>
            <a:chExt cx="2492110" cy="703207"/>
          </a:xfrm>
        </p:grpSpPr>
        <p:sp>
          <p:nvSpPr>
            <p:cNvPr id="1048923" name="文本框 33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924" name="文本框 34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sp>
        <p:nvSpPr>
          <p:cNvPr id="1048925" name="文本框 35"/>
          <p:cNvSpPr txBox="1"/>
          <p:nvPr/>
        </p:nvSpPr>
        <p:spPr>
          <a:xfrm>
            <a:off x="3634203" y="701750"/>
            <a:ext cx="4094481" cy="447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800" lang="en-US">
                <a:solidFill>
                  <a:srgbClr val="EA668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Please enter </a:t>
            </a:r>
            <a:r>
              <a:rPr altLang="zh-CN" b="1" dirty="0" sz="2800" lang="en-US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title content here</a:t>
            </a:r>
            <a:endParaRPr altLang="en-US" b="1" dirty="0" sz="2800" lang="zh-CN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7"/>
                                        <p:tgtEl>
                                          <p:spTgt spid="3145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1"/>
                                        <p:tgtEl>
                                          <p:spTgt spid="3145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fill="hold" id="13" nodeType="afterEffect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dur="500" id="15"/>
                                        <p:tgtEl>
                                          <p:spTgt spid="314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500"/>
                            </p:stCondLst>
                            <p:childTnLst>
                              <p:par>
                                <p:cTn fill="hold" id="1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9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2000"/>
                            </p:stCondLst>
                            <p:childTnLst>
                              <p:par>
                                <p:cTn fill="hold" id="2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3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">
                            <p:stCondLst>
                              <p:cond delay="2500"/>
                            </p:stCondLst>
                            <p:childTnLst>
                              <p:par>
                                <p:cTn fill="hold" id="2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7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8">
                            <p:stCondLst>
                              <p:cond delay="3000"/>
                            </p:stCondLst>
                            <p:childTnLst>
                              <p:par>
                                <p:cTn decel="100000" fill="hold" grpId="0" id="29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31"/>
                                        <p:tgtEl>
                                          <p:spTgt spid="1048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2"/>
                                        <p:tgtEl>
                                          <p:spTgt spid="1048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33"/>
                                        <p:tgtEl>
                                          <p:spTgt spid="104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6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V="1">
            <a:off x="-544927" y="-222239"/>
            <a:ext cx="6053329" cy="2082225"/>
          </a:xfrm>
          <a:prstGeom prst="rect"/>
        </p:spPr>
      </p:pic>
      <p:sp>
        <p:nvSpPr>
          <p:cNvPr id="1048586" name="矩形 42"/>
          <p:cNvSpPr/>
          <p:nvPr/>
        </p:nvSpPr>
        <p:spPr>
          <a:xfrm>
            <a:off x="1587166" y="-1655254"/>
            <a:ext cx="894571" cy="1433015"/>
          </a:xfrm>
          <a:prstGeom prst="rect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87" name="矩形 43"/>
          <p:cNvSpPr/>
          <p:nvPr/>
        </p:nvSpPr>
        <p:spPr>
          <a:xfrm>
            <a:off x="2481737" y="-1655254"/>
            <a:ext cx="894571" cy="1433015"/>
          </a:xfrm>
          <a:prstGeom prst="rect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588" name=""/>
          <p:cNvSpPr txBox="1"/>
          <p:nvPr/>
        </p:nvSpPr>
        <p:spPr>
          <a:xfrm>
            <a:off x="2636223" y="4237282"/>
            <a:ext cx="9555777" cy="1107440"/>
          </a:xfrm>
          <a:prstGeom prst="rect"/>
        </p:spPr>
        <p:txBody>
          <a:bodyPr rtlCol="0" wrap="square">
            <a:spAutoFit/>
          </a:bodyPr>
          <a:p>
            <a:r>
              <a:rPr b="1" sz="8000" i="1" lang="en-US" u="sng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sz="8000" i="1" lang="en-US" u="sng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8000" i="1" lang="en-US" u="sng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b="1" sz="8000" i="1" lang="en-US" u="sng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ital</a:t>
            </a:r>
            <a:r>
              <a:rPr b="1" sz="8000" i="1" lang="en-US" u="sng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8000" i="1" lang="en-US" u="sng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b="1" sz="8000" i="1" lang="en-US" u="sng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8000" i="1" lang="en-US" u="sng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8000" i="1" lang="en-US" u="sng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8000" i="1" lang="en-US" u="sng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</a:t>
            </a:r>
            <a:r>
              <a:rPr b="1" sz="8000" i="1" lang="en-US" u="sng">
                <a:solidFill>
                  <a:srgbClr val="D66565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olio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89" name=""/>
          <p:cNvSpPr txBox="1"/>
          <p:nvPr/>
        </p:nvSpPr>
        <p:spPr>
          <a:xfrm rot="21600000">
            <a:off x="4881664" y="1141834"/>
            <a:ext cx="6815620" cy="1107442"/>
          </a:xfrm>
          <a:prstGeom prst="rect"/>
        </p:spPr>
        <p:txBody>
          <a:bodyPr rtlCol="0" wrap="square">
            <a:spAutoFit/>
          </a:bodyPr>
          <a:p>
            <a:r>
              <a:rPr b="1" sz="8000" i="1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b="1" sz="8000" i="1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b="1" sz="8000" i="1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b="1" sz="8000" i="1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j</a:t>
            </a:r>
            <a:r>
              <a:rPr b="1" sz="8000" i="1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ect</a:t>
            </a:r>
            <a:r>
              <a:rPr b="1" sz="8000" i="1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b="1" sz="8000" i="1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8000" i="1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b="1" sz="8000" i="1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b="1" sz="8000" i="1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b="1" sz="8000" i="1" lang="en-US" u="sng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1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9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>
            <a:off x="2137553" y="142182"/>
            <a:ext cx="1593199" cy="1561959"/>
          </a:xfrm>
          <a:prstGeom prst="rect"/>
        </p:spPr>
      </p:pic>
      <p:pic>
        <p:nvPicPr>
          <p:cNvPr id="2097210" name="图片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 flipH="1">
            <a:off x="8416433" y="142181"/>
            <a:ext cx="1593199" cy="1561959"/>
          </a:xfrm>
          <a:prstGeom prst="rect"/>
        </p:spPr>
      </p:pic>
      <p:pic>
        <p:nvPicPr>
          <p:cNvPr id="2097211" name="图片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V="1">
            <a:off x="-2748391" y="-45414"/>
            <a:ext cx="5086208" cy="1749554"/>
          </a:xfrm>
          <a:prstGeom prst="rect"/>
        </p:spPr>
      </p:pic>
      <p:pic>
        <p:nvPicPr>
          <p:cNvPr id="2097212" name="图片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H="1" flipV="1">
            <a:off x="9845944" y="48383"/>
            <a:ext cx="5086208" cy="1749554"/>
          </a:xfrm>
          <a:prstGeom prst="rect"/>
        </p:spPr>
      </p:pic>
      <p:sp>
        <p:nvSpPr>
          <p:cNvPr id="1048926" name="矩形 13"/>
          <p:cNvSpPr/>
          <p:nvPr/>
        </p:nvSpPr>
        <p:spPr>
          <a:xfrm>
            <a:off x="1587166" y="-1655254"/>
            <a:ext cx="894571" cy="1433015"/>
          </a:xfrm>
          <a:prstGeom prst="rect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927" name="矩形 14"/>
          <p:cNvSpPr/>
          <p:nvPr/>
        </p:nvSpPr>
        <p:spPr>
          <a:xfrm>
            <a:off x="2481737" y="-1655254"/>
            <a:ext cx="894571" cy="1433015"/>
          </a:xfrm>
          <a:prstGeom prst="rect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928" name="矩形 17"/>
          <p:cNvSpPr/>
          <p:nvPr/>
        </p:nvSpPr>
        <p:spPr>
          <a:xfrm>
            <a:off x="1005494" y="2644468"/>
            <a:ext cx="2171700" cy="3455987"/>
          </a:xfrm>
          <a:prstGeom prst="rect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sp>
        <p:nvSpPr>
          <p:cNvPr id="1048929" name="椭圆 18"/>
          <p:cNvSpPr/>
          <p:nvPr/>
        </p:nvSpPr>
        <p:spPr>
          <a:xfrm>
            <a:off x="1592869" y="3009593"/>
            <a:ext cx="996950" cy="996950"/>
          </a:xfrm>
          <a:prstGeom prst="ellipse"/>
          <a:solidFill>
            <a:srgbClr val="F3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sp>
        <p:nvSpPr>
          <p:cNvPr id="1048930" name="椭圆 9"/>
          <p:cNvSpPr/>
          <p:nvPr/>
        </p:nvSpPr>
        <p:spPr>
          <a:xfrm>
            <a:off x="1837344" y="3298518"/>
            <a:ext cx="508000" cy="419100"/>
          </a:xfrm>
          <a:custGeom>
            <a:avLst/>
            <a:gdLst>
              <a:gd name="connsiteX0" fmla="*/ 440068 w 607497"/>
              <a:gd name="connsiteY0" fmla="*/ 391268 h 499744"/>
              <a:gd name="connsiteX1" fmla="*/ 440068 w 607497"/>
              <a:gd name="connsiteY1" fmla="*/ 469334 h 499744"/>
              <a:gd name="connsiteX2" fmla="*/ 577038 w 607497"/>
              <a:gd name="connsiteY2" fmla="*/ 469334 h 499744"/>
              <a:gd name="connsiteX3" fmla="*/ 577038 w 607497"/>
              <a:gd name="connsiteY3" fmla="*/ 391268 h 499744"/>
              <a:gd name="connsiteX4" fmla="*/ 508507 w 607497"/>
              <a:gd name="connsiteY4" fmla="*/ 291692 h 499744"/>
              <a:gd name="connsiteX5" fmla="*/ 467462 w 607497"/>
              <a:gd name="connsiteY5" fmla="*/ 332672 h 499744"/>
              <a:gd name="connsiteX6" fmla="*/ 467462 w 607497"/>
              <a:gd name="connsiteY6" fmla="*/ 361043 h 499744"/>
              <a:gd name="connsiteX7" fmla="*/ 549644 w 607497"/>
              <a:gd name="connsiteY7" fmla="*/ 361043 h 499744"/>
              <a:gd name="connsiteX8" fmla="*/ 549644 w 607497"/>
              <a:gd name="connsiteY8" fmla="*/ 332672 h 499744"/>
              <a:gd name="connsiteX9" fmla="*/ 508507 w 607497"/>
              <a:gd name="connsiteY9" fmla="*/ 291692 h 499744"/>
              <a:gd name="connsiteX10" fmla="*/ 508507 w 607497"/>
              <a:gd name="connsiteY10" fmla="*/ 261374 h 499744"/>
              <a:gd name="connsiteX11" fmla="*/ 580010 w 607497"/>
              <a:gd name="connsiteY11" fmla="*/ 332672 h 499744"/>
              <a:gd name="connsiteX12" fmla="*/ 580010 w 607497"/>
              <a:gd name="connsiteY12" fmla="*/ 361228 h 499744"/>
              <a:gd name="connsiteX13" fmla="*/ 607497 w 607497"/>
              <a:gd name="connsiteY13" fmla="*/ 390804 h 499744"/>
              <a:gd name="connsiteX14" fmla="*/ 607497 w 607497"/>
              <a:gd name="connsiteY14" fmla="*/ 469890 h 499744"/>
              <a:gd name="connsiteX15" fmla="*/ 577596 w 607497"/>
              <a:gd name="connsiteY15" fmla="*/ 499744 h 499744"/>
              <a:gd name="connsiteX16" fmla="*/ 439603 w 607497"/>
              <a:gd name="connsiteY16" fmla="*/ 499744 h 499744"/>
              <a:gd name="connsiteX17" fmla="*/ 409702 w 607497"/>
              <a:gd name="connsiteY17" fmla="*/ 469890 h 499744"/>
              <a:gd name="connsiteX18" fmla="*/ 409702 w 607497"/>
              <a:gd name="connsiteY18" fmla="*/ 390804 h 499744"/>
              <a:gd name="connsiteX19" fmla="*/ 437096 w 607497"/>
              <a:gd name="connsiteY19" fmla="*/ 361228 h 499744"/>
              <a:gd name="connsiteX20" fmla="*/ 437096 w 607497"/>
              <a:gd name="connsiteY20" fmla="*/ 332672 h 499744"/>
              <a:gd name="connsiteX21" fmla="*/ 508507 w 607497"/>
              <a:gd name="connsiteY21" fmla="*/ 261374 h 499744"/>
              <a:gd name="connsiteX22" fmla="*/ 360977 w 607497"/>
              <a:gd name="connsiteY22" fmla="*/ 231737 h 499744"/>
              <a:gd name="connsiteX23" fmla="*/ 379077 w 607497"/>
              <a:gd name="connsiteY23" fmla="*/ 249767 h 499744"/>
              <a:gd name="connsiteX24" fmla="*/ 360977 w 607497"/>
              <a:gd name="connsiteY24" fmla="*/ 267797 h 499744"/>
              <a:gd name="connsiteX25" fmla="*/ 342877 w 607497"/>
              <a:gd name="connsiteY25" fmla="*/ 249767 h 499744"/>
              <a:gd name="connsiteX26" fmla="*/ 360977 w 607497"/>
              <a:gd name="connsiteY26" fmla="*/ 231737 h 499744"/>
              <a:gd name="connsiteX27" fmla="*/ 283108 w 607497"/>
              <a:gd name="connsiteY27" fmla="*/ 231737 h 499744"/>
              <a:gd name="connsiteX28" fmla="*/ 301173 w 607497"/>
              <a:gd name="connsiteY28" fmla="*/ 249767 h 499744"/>
              <a:gd name="connsiteX29" fmla="*/ 283108 w 607497"/>
              <a:gd name="connsiteY29" fmla="*/ 267797 h 499744"/>
              <a:gd name="connsiteX30" fmla="*/ 265043 w 607497"/>
              <a:gd name="connsiteY30" fmla="*/ 249767 h 499744"/>
              <a:gd name="connsiteX31" fmla="*/ 283108 w 607497"/>
              <a:gd name="connsiteY31" fmla="*/ 231737 h 499744"/>
              <a:gd name="connsiteX32" fmla="*/ 205240 w 607497"/>
              <a:gd name="connsiteY32" fmla="*/ 231737 h 499744"/>
              <a:gd name="connsiteX33" fmla="*/ 223270 w 607497"/>
              <a:gd name="connsiteY33" fmla="*/ 249767 h 499744"/>
              <a:gd name="connsiteX34" fmla="*/ 205240 w 607497"/>
              <a:gd name="connsiteY34" fmla="*/ 267797 h 499744"/>
              <a:gd name="connsiteX35" fmla="*/ 187210 w 607497"/>
              <a:gd name="connsiteY35" fmla="*/ 249767 h 499744"/>
              <a:gd name="connsiteX36" fmla="*/ 205240 w 607497"/>
              <a:gd name="connsiteY36" fmla="*/ 231737 h 499744"/>
              <a:gd name="connsiteX37" fmla="*/ 283279 w 607497"/>
              <a:gd name="connsiteY37" fmla="*/ 0 h 499744"/>
              <a:gd name="connsiteX38" fmla="*/ 564608 w 607497"/>
              <a:gd name="connsiteY38" fmla="*/ 221726 h 499744"/>
              <a:gd name="connsiteX39" fmla="*/ 551516 w 607497"/>
              <a:gd name="connsiteY39" fmla="*/ 238689 h 499744"/>
              <a:gd name="connsiteX40" fmla="*/ 534525 w 607497"/>
              <a:gd name="connsiteY40" fmla="*/ 225526 h 499744"/>
              <a:gd name="connsiteX41" fmla="*/ 283093 w 607497"/>
              <a:gd name="connsiteY41" fmla="*/ 30033 h 499744"/>
              <a:gd name="connsiteX42" fmla="*/ 30176 w 607497"/>
              <a:gd name="connsiteY42" fmla="*/ 249534 h 499744"/>
              <a:gd name="connsiteX43" fmla="*/ 85791 w 607497"/>
              <a:gd name="connsiteY43" fmla="*/ 386723 h 499744"/>
              <a:gd name="connsiteX44" fmla="*/ 88855 w 607497"/>
              <a:gd name="connsiteY44" fmla="*/ 402295 h 499744"/>
              <a:gd name="connsiteX45" fmla="*/ 56823 w 607497"/>
              <a:gd name="connsiteY45" fmla="*/ 451609 h 499744"/>
              <a:gd name="connsiteX46" fmla="*/ 129708 w 607497"/>
              <a:gd name="connsiteY46" fmla="*/ 433533 h 499744"/>
              <a:gd name="connsiteX47" fmla="*/ 145121 w 607497"/>
              <a:gd name="connsiteY47" fmla="*/ 433441 h 499744"/>
              <a:gd name="connsiteX48" fmla="*/ 283279 w 607497"/>
              <a:gd name="connsiteY48" fmla="*/ 469128 h 499744"/>
              <a:gd name="connsiteX49" fmla="*/ 361735 w 607497"/>
              <a:gd name="connsiteY49" fmla="*/ 458376 h 499744"/>
              <a:gd name="connsiteX50" fmla="*/ 380398 w 607497"/>
              <a:gd name="connsiteY50" fmla="*/ 468943 h 499744"/>
              <a:gd name="connsiteX51" fmla="*/ 369999 w 607497"/>
              <a:gd name="connsiteY51" fmla="*/ 487574 h 499744"/>
              <a:gd name="connsiteX52" fmla="*/ 283279 w 607497"/>
              <a:gd name="connsiteY52" fmla="*/ 499532 h 499744"/>
              <a:gd name="connsiteX53" fmla="*/ 137693 w 607497"/>
              <a:gd name="connsiteY53" fmla="*/ 464123 h 499744"/>
              <a:gd name="connsiteX54" fmla="*/ 33054 w 607497"/>
              <a:gd name="connsiteY54" fmla="*/ 480252 h 499744"/>
              <a:gd name="connsiteX55" fmla="*/ 14206 w 607497"/>
              <a:gd name="connsiteY55" fmla="*/ 463103 h 499744"/>
              <a:gd name="connsiteX56" fmla="*/ 24048 w 607497"/>
              <a:gd name="connsiteY56" fmla="*/ 439280 h 499744"/>
              <a:gd name="connsiteX57" fmla="*/ 57101 w 607497"/>
              <a:gd name="connsiteY57" fmla="*/ 400163 h 499744"/>
              <a:gd name="connsiteX58" fmla="*/ 0 w 607497"/>
              <a:gd name="connsiteY58" fmla="*/ 249812 h 499744"/>
              <a:gd name="connsiteX59" fmla="*/ 283279 w 607497"/>
              <a:gd name="connsiteY59" fmla="*/ 0 h 499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607497" h="499744">
                <a:moveTo>
                  <a:pt x="440068" y="391268"/>
                </a:moveTo>
                <a:lnTo>
                  <a:pt x="440068" y="469334"/>
                </a:lnTo>
                <a:lnTo>
                  <a:pt x="577038" y="469334"/>
                </a:lnTo>
                <a:lnTo>
                  <a:pt x="577038" y="391268"/>
                </a:lnTo>
                <a:close/>
                <a:moveTo>
                  <a:pt x="508507" y="291692"/>
                </a:moveTo>
                <a:cubicBezTo>
                  <a:pt x="485848" y="291692"/>
                  <a:pt x="467462" y="310049"/>
                  <a:pt x="467462" y="332672"/>
                </a:cubicBezTo>
                <a:lnTo>
                  <a:pt x="467462" y="361043"/>
                </a:lnTo>
                <a:lnTo>
                  <a:pt x="549644" y="361043"/>
                </a:lnTo>
                <a:lnTo>
                  <a:pt x="549644" y="332672"/>
                </a:lnTo>
                <a:cubicBezTo>
                  <a:pt x="549644" y="310049"/>
                  <a:pt x="531165" y="291692"/>
                  <a:pt x="508507" y="291692"/>
                </a:cubicBezTo>
                <a:close/>
                <a:moveTo>
                  <a:pt x="508507" y="261374"/>
                </a:moveTo>
                <a:cubicBezTo>
                  <a:pt x="547880" y="261374"/>
                  <a:pt x="580010" y="293361"/>
                  <a:pt x="580010" y="332672"/>
                </a:cubicBezTo>
                <a:lnTo>
                  <a:pt x="580010" y="361228"/>
                </a:lnTo>
                <a:cubicBezTo>
                  <a:pt x="595239" y="362526"/>
                  <a:pt x="607311" y="375228"/>
                  <a:pt x="607497" y="390804"/>
                </a:cubicBezTo>
                <a:lnTo>
                  <a:pt x="607497" y="469890"/>
                </a:lnTo>
                <a:cubicBezTo>
                  <a:pt x="607497" y="486393"/>
                  <a:pt x="594125" y="499744"/>
                  <a:pt x="577596" y="499744"/>
                </a:cubicBezTo>
                <a:lnTo>
                  <a:pt x="439603" y="499744"/>
                </a:lnTo>
                <a:cubicBezTo>
                  <a:pt x="423074" y="499744"/>
                  <a:pt x="409702" y="486393"/>
                  <a:pt x="409702" y="469890"/>
                </a:cubicBezTo>
                <a:lnTo>
                  <a:pt x="409702" y="390804"/>
                </a:lnTo>
                <a:cubicBezTo>
                  <a:pt x="409702" y="375228"/>
                  <a:pt x="421867" y="362526"/>
                  <a:pt x="437096" y="361228"/>
                </a:cubicBezTo>
                <a:lnTo>
                  <a:pt x="437096" y="332672"/>
                </a:lnTo>
                <a:cubicBezTo>
                  <a:pt x="437096" y="293361"/>
                  <a:pt x="469133" y="261374"/>
                  <a:pt x="508507" y="261374"/>
                </a:cubicBezTo>
                <a:close/>
                <a:moveTo>
                  <a:pt x="360977" y="231737"/>
                </a:moveTo>
                <a:cubicBezTo>
                  <a:pt x="370973" y="231737"/>
                  <a:pt x="379077" y="239809"/>
                  <a:pt x="379077" y="249767"/>
                </a:cubicBezTo>
                <a:cubicBezTo>
                  <a:pt x="379077" y="259725"/>
                  <a:pt x="370973" y="267797"/>
                  <a:pt x="360977" y="267797"/>
                </a:cubicBezTo>
                <a:cubicBezTo>
                  <a:pt x="350981" y="267797"/>
                  <a:pt x="342877" y="259725"/>
                  <a:pt x="342877" y="249767"/>
                </a:cubicBezTo>
                <a:cubicBezTo>
                  <a:pt x="342877" y="239809"/>
                  <a:pt x="350981" y="231737"/>
                  <a:pt x="360977" y="231737"/>
                </a:cubicBezTo>
                <a:close/>
                <a:moveTo>
                  <a:pt x="283108" y="231737"/>
                </a:moveTo>
                <a:cubicBezTo>
                  <a:pt x="293085" y="231737"/>
                  <a:pt x="301173" y="239809"/>
                  <a:pt x="301173" y="249767"/>
                </a:cubicBezTo>
                <a:cubicBezTo>
                  <a:pt x="301173" y="259725"/>
                  <a:pt x="293085" y="267797"/>
                  <a:pt x="283108" y="267797"/>
                </a:cubicBezTo>
                <a:cubicBezTo>
                  <a:pt x="273131" y="267797"/>
                  <a:pt x="265043" y="259725"/>
                  <a:pt x="265043" y="249767"/>
                </a:cubicBezTo>
                <a:cubicBezTo>
                  <a:pt x="265043" y="239809"/>
                  <a:pt x="273131" y="231737"/>
                  <a:pt x="283108" y="231737"/>
                </a:cubicBezTo>
                <a:close/>
                <a:moveTo>
                  <a:pt x="205240" y="231737"/>
                </a:moveTo>
                <a:cubicBezTo>
                  <a:pt x="215198" y="231737"/>
                  <a:pt x="223270" y="239809"/>
                  <a:pt x="223270" y="249767"/>
                </a:cubicBezTo>
                <a:cubicBezTo>
                  <a:pt x="223270" y="259725"/>
                  <a:pt x="215198" y="267797"/>
                  <a:pt x="205240" y="267797"/>
                </a:cubicBezTo>
                <a:cubicBezTo>
                  <a:pt x="195282" y="267797"/>
                  <a:pt x="187210" y="259725"/>
                  <a:pt x="187210" y="249767"/>
                </a:cubicBezTo>
                <a:cubicBezTo>
                  <a:pt x="187210" y="239809"/>
                  <a:pt x="195282" y="231737"/>
                  <a:pt x="205240" y="231737"/>
                </a:cubicBezTo>
                <a:close/>
                <a:moveTo>
                  <a:pt x="283279" y="0"/>
                </a:moveTo>
                <a:cubicBezTo>
                  <a:pt x="427843" y="0"/>
                  <a:pt x="548917" y="95568"/>
                  <a:pt x="564608" y="221726"/>
                </a:cubicBezTo>
                <a:cubicBezTo>
                  <a:pt x="565722" y="229976"/>
                  <a:pt x="559780" y="237669"/>
                  <a:pt x="551516" y="238689"/>
                </a:cubicBezTo>
                <a:cubicBezTo>
                  <a:pt x="543253" y="239801"/>
                  <a:pt x="535546" y="233869"/>
                  <a:pt x="534525" y="225526"/>
                </a:cubicBezTo>
                <a:cubicBezTo>
                  <a:pt x="520598" y="114107"/>
                  <a:pt x="412523" y="30033"/>
                  <a:pt x="283093" y="30033"/>
                </a:cubicBezTo>
                <a:cubicBezTo>
                  <a:pt x="143636" y="30033"/>
                  <a:pt x="30176" y="128568"/>
                  <a:pt x="30176" y="249534"/>
                </a:cubicBezTo>
                <a:cubicBezTo>
                  <a:pt x="30176" y="299960"/>
                  <a:pt x="49395" y="347420"/>
                  <a:pt x="85791" y="386723"/>
                </a:cubicBezTo>
                <a:cubicBezTo>
                  <a:pt x="89598" y="390894"/>
                  <a:pt x="90898" y="397012"/>
                  <a:pt x="88855" y="402295"/>
                </a:cubicBezTo>
                <a:cubicBezTo>
                  <a:pt x="81613" y="421947"/>
                  <a:pt x="70843" y="438539"/>
                  <a:pt x="56823" y="451609"/>
                </a:cubicBezTo>
                <a:cubicBezTo>
                  <a:pt x="77342" y="451980"/>
                  <a:pt x="104454" y="448643"/>
                  <a:pt x="129708" y="433533"/>
                </a:cubicBezTo>
                <a:cubicBezTo>
                  <a:pt x="134444" y="430845"/>
                  <a:pt x="140386" y="430753"/>
                  <a:pt x="145121" y="433441"/>
                </a:cubicBezTo>
                <a:cubicBezTo>
                  <a:pt x="186346" y="456800"/>
                  <a:pt x="234069" y="469128"/>
                  <a:pt x="283279" y="469128"/>
                </a:cubicBezTo>
                <a:cubicBezTo>
                  <a:pt x="310112" y="469128"/>
                  <a:pt x="336481" y="465606"/>
                  <a:pt x="361735" y="458376"/>
                </a:cubicBezTo>
                <a:cubicBezTo>
                  <a:pt x="369813" y="456151"/>
                  <a:pt x="378169" y="460878"/>
                  <a:pt x="380398" y="468943"/>
                </a:cubicBezTo>
                <a:cubicBezTo>
                  <a:pt x="382812" y="476915"/>
                  <a:pt x="378076" y="485257"/>
                  <a:pt x="369999" y="487574"/>
                </a:cubicBezTo>
                <a:cubicBezTo>
                  <a:pt x="342051" y="495639"/>
                  <a:pt x="312804" y="499532"/>
                  <a:pt x="283279" y="499532"/>
                </a:cubicBezTo>
                <a:cubicBezTo>
                  <a:pt x="231748" y="499532"/>
                  <a:pt x="181610" y="487296"/>
                  <a:pt x="137693" y="464123"/>
                </a:cubicBezTo>
                <a:cubicBezTo>
                  <a:pt x="97305" y="485072"/>
                  <a:pt x="55337" y="483403"/>
                  <a:pt x="33054" y="480252"/>
                </a:cubicBezTo>
                <a:cubicBezTo>
                  <a:pt x="23676" y="479047"/>
                  <a:pt x="16341" y="472280"/>
                  <a:pt x="14206" y="463103"/>
                </a:cubicBezTo>
                <a:cubicBezTo>
                  <a:pt x="12256" y="453834"/>
                  <a:pt x="15970" y="444471"/>
                  <a:pt x="24048" y="439280"/>
                </a:cubicBezTo>
                <a:cubicBezTo>
                  <a:pt x="38346" y="429826"/>
                  <a:pt x="49395" y="416756"/>
                  <a:pt x="57101" y="400163"/>
                </a:cubicBezTo>
                <a:cubicBezTo>
                  <a:pt x="20148" y="357060"/>
                  <a:pt x="0" y="304039"/>
                  <a:pt x="0" y="249812"/>
                </a:cubicBezTo>
                <a:cubicBezTo>
                  <a:pt x="0" y="112068"/>
                  <a:pt x="127016" y="0"/>
                  <a:pt x="283279" y="0"/>
                </a:cubicBezTo>
                <a:close/>
              </a:path>
            </a:pathLst>
          </a:custGeom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grpSp>
        <p:nvGrpSpPr>
          <p:cNvPr id="116" name="组合 20"/>
          <p:cNvGrpSpPr/>
          <p:nvPr/>
        </p:nvGrpSpPr>
        <p:grpSpPr bwMode="auto">
          <a:xfrm>
            <a:off x="1213457" y="4324043"/>
            <a:ext cx="1773237" cy="1008979"/>
            <a:chOff x="4806948" y="4254292"/>
            <a:chExt cx="1773384" cy="1009099"/>
          </a:xfrm>
        </p:grpSpPr>
        <p:sp>
          <p:nvSpPr>
            <p:cNvPr id="1048931" name="矩形 21"/>
            <p:cNvSpPr/>
            <p:nvPr/>
          </p:nvSpPr>
          <p:spPr>
            <a:xfrm>
              <a:off x="4806948" y="4562267"/>
              <a:ext cx="1773383" cy="701124"/>
            </a:xfrm>
            <a:prstGeom prst="rect"/>
          </p:spPr>
          <p:txBody>
            <a:bodyPr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altLang="zh-CN" dirty="0" sz="1200"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This template is exclusively designed by Fei </a:t>
              </a:r>
              <a:r>
                <a:rPr altLang="zh-CN" dirty="0" sz="1200" lang="en-US" err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er</a:t>
              </a:r>
              <a:r>
                <a:rPr altLang="zh-CN" dirty="0" sz="1200"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 creative, and copyrights belong to Bao </a:t>
              </a:r>
              <a:r>
                <a:rPr altLang="zh-CN" dirty="0" sz="1200" lang="en-US" err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tu</a:t>
              </a:r>
              <a:r>
                <a:rPr altLang="zh-CN" dirty="0" sz="1200"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 internet.</a:t>
              </a:r>
              <a:endParaRPr altLang="en-US" dirty="0" sz="1200" lang="zh-CN">
                <a:solidFill>
                  <a:schemeClr val="bg1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048932" name="矩形 22"/>
            <p:cNvSpPr/>
            <p:nvPr/>
          </p:nvSpPr>
          <p:spPr>
            <a:xfrm>
              <a:off x="4806950" y="4254292"/>
              <a:ext cx="1773382" cy="269273"/>
            </a:xfrm>
            <a:prstGeom prst="rect"/>
          </p:spPr>
          <p:txBody>
            <a:bodyPr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altLang="zh-CN" b="1" dirty="0" sz="1400" lang="en-US" smtClean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Title text addition</a:t>
              </a:r>
              <a:endParaRPr altLang="en-US" b="1" dirty="0" sz="1400" lang="zh-CN">
                <a:solidFill>
                  <a:schemeClr val="bg1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1048933" name="矩形 23"/>
          <p:cNvSpPr/>
          <p:nvPr/>
        </p:nvSpPr>
        <p:spPr>
          <a:xfrm>
            <a:off x="3666144" y="2644468"/>
            <a:ext cx="2171700" cy="3455987"/>
          </a:xfrm>
          <a:prstGeom prst="rect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sp>
        <p:nvSpPr>
          <p:cNvPr id="1048934" name="椭圆 24"/>
          <p:cNvSpPr/>
          <p:nvPr/>
        </p:nvSpPr>
        <p:spPr>
          <a:xfrm>
            <a:off x="4253519" y="3009593"/>
            <a:ext cx="996950" cy="996950"/>
          </a:xfrm>
          <a:prstGeom prst="ellipse"/>
          <a:solidFill>
            <a:srgbClr val="F3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sp>
        <p:nvSpPr>
          <p:cNvPr id="1048935" name="椭圆 10"/>
          <p:cNvSpPr/>
          <p:nvPr/>
        </p:nvSpPr>
        <p:spPr>
          <a:xfrm>
            <a:off x="4497994" y="3279468"/>
            <a:ext cx="508000" cy="457200"/>
          </a:xfrm>
          <a:custGeom>
            <a:avLst/>
            <a:gdLst>
              <a:gd name="connsiteX0" fmla="*/ 266188 w 606580"/>
              <a:gd name="connsiteY0" fmla="*/ 225315 h 545612"/>
              <a:gd name="connsiteX1" fmla="*/ 340370 w 606580"/>
              <a:gd name="connsiteY1" fmla="*/ 225315 h 545612"/>
              <a:gd name="connsiteX2" fmla="*/ 393755 w 606580"/>
              <a:gd name="connsiteY2" fmla="*/ 274839 h 545612"/>
              <a:gd name="connsiteX3" fmla="*/ 393755 w 606580"/>
              <a:gd name="connsiteY3" fmla="*/ 320931 h 545612"/>
              <a:gd name="connsiteX4" fmla="*/ 212896 w 606580"/>
              <a:gd name="connsiteY4" fmla="*/ 320931 h 545612"/>
              <a:gd name="connsiteX5" fmla="*/ 212896 w 606580"/>
              <a:gd name="connsiteY5" fmla="*/ 274839 h 545612"/>
              <a:gd name="connsiteX6" fmla="*/ 266188 w 606580"/>
              <a:gd name="connsiteY6" fmla="*/ 225315 h 545612"/>
              <a:gd name="connsiteX7" fmla="*/ 303290 w 606580"/>
              <a:gd name="connsiteY7" fmla="*/ 101191 h 545612"/>
              <a:gd name="connsiteX8" fmla="*/ 355720 w 606580"/>
              <a:gd name="connsiteY8" fmla="*/ 153304 h 545612"/>
              <a:gd name="connsiteX9" fmla="*/ 303290 w 606580"/>
              <a:gd name="connsiteY9" fmla="*/ 205417 h 545612"/>
              <a:gd name="connsiteX10" fmla="*/ 250860 w 606580"/>
              <a:gd name="connsiteY10" fmla="*/ 153304 h 545612"/>
              <a:gd name="connsiteX11" fmla="*/ 303290 w 606580"/>
              <a:gd name="connsiteY11" fmla="*/ 101191 h 545612"/>
              <a:gd name="connsiteX12" fmla="*/ 37882 w 606580"/>
              <a:gd name="connsiteY12" fmla="*/ 37820 h 545612"/>
              <a:gd name="connsiteX13" fmla="*/ 37882 w 606580"/>
              <a:gd name="connsiteY13" fmla="*/ 384784 h 545612"/>
              <a:gd name="connsiteX14" fmla="*/ 174184 w 606580"/>
              <a:gd name="connsiteY14" fmla="*/ 384784 h 545612"/>
              <a:gd name="connsiteX15" fmla="*/ 174184 w 606580"/>
              <a:gd name="connsiteY15" fmla="*/ 465986 h 545612"/>
              <a:gd name="connsiteX16" fmla="*/ 274089 w 606580"/>
              <a:gd name="connsiteY16" fmla="*/ 384784 h 545612"/>
              <a:gd name="connsiteX17" fmla="*/ 568698 w 606580"/>
              <a:gd name="connsiteY17" fmla="*/ 384784 h 545612"/>
              <a:gd name="connsiteX18" fmla="*/ 568698 w 606580"/>
              <a:gd name="connsiteY18" fmla="*/ 37820 h 545612"/>
              <a:gd name="connsiteX19" fmla="*/ 0 w 606580"/>
              <a:gd name="connsiteY19" fmla="*/ 0 h 545612"/>
              <a:gd name="connsiteX20" fmla="*/ 606580 w 606580"/>
              <a:gd name="connsiteY20" fmla="*/ 0 h 545612"/>
              <a:gd name="connsiteX21" fmla="*/ 606580 w 606580"/>
              <a:gd name="connsiteY21" fmla="*/ 422604 h 545612"/>
              <a:gd name="connsiteX22" fmla="*/ 287645 w 606580"/>
              <a:gd name="connsiteY22" fmla="*/ 422604 h 545612"/>
              <a:gd name="connsiteX23" fmla="*/ 136302 w 606580"/>
              <a:gd name="connsiteY23" fmla="*/ 545612 h 545612"/>
              <a:gd name="connsiteX24" fmla="*/ 136302 w 606580"/>
              <a:gd name="connsiteY24" fmla="*/ 422604 h 545612"/>
              <a:gd name="connsiteX25" fmla="*/ 0 w 606580"/>
              <a:gd name="connsiteY25" fmla="*/ 422604 h 5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06580" h="545612">
                <a:moveTo>
                  <a:pt x="266188" y="225315"/>
                </a:moveTo>
                <a:lnTo>
                  <a:pt x="340370" y="225315"/>
                </a:lnTo>
                <a:cubicBezTo>
                  <a:pt x="340370" y="225315"/>
                  <a:pt x="393755" y="226242"/>
                  <a:pt x="393755" y="274839"/>
                </a:cubicBezTo>
                <a:lnTo>
                  <a:pt x="393755" y="320931"/>
                </a:lnTo>
                <a:lnTo>
                  <a:pt x="212896" y="320931"/>
                </a:lnTo>
                <a:lnTo>
                  <a:pt x="212896" y="274839"/>
                </a:lnTo>
                <a:cubicBezTo>
                  <a:pt x="212896" y="225964"/>
                  <a:pt x="266188" y="225315"/>
                  <a:pt x="266188" y="225315"/>
                </a:cubicBezTo>
                <a:close/>
                <a:moveTo>
                  <a:pt x="303290" y="101191"/>
                </a:moveTo>
                <a:cubicBezTo>
                  <a:pt x="332246" y="101191"/>
                  <a:pt x="355720" y="124523"/>
                  <a:pt x="355720" y="153304"/>
                </a:cubicBezTo>
                <a:cubicBezTo>
                  <a:pt x="355720" y="182085"/>
                  <a:pt x="332246" y="205417"/>
                  <a:pt x="303290" y="205417"/>
                </a:cubicBezTo>
                <a:cubicBezTo>
                  <a:pt x="274334" y="205417"/>
                  <a:pt x="250860" y="182085"/>
                  <a:pt x="250860" y="153304"/>
                </a:cubicBezTo>
                <a:cubicBezTo>
                  <a:pt x="250860" y="124523"/>
                  <a:pt x="274334" y="101191"/>
                  <a:pt x="303290" y="101191"/>
                </a:cubicBezTo>
                <a:close/>
                <a:moveTo>
                  <a:pt x="37882" y="37820"/>
                </a:moveTo>
                <a:lnTo>
                  <a:pt x="37882" y="384784"/>
                </a:lnTo>
                <a:lnTo>
                  <a:pt x="174184" y="384784"/>
                </a:lnTo>
                <a:lnTo>
                  <a:pt x="174184" y="465986"/>
                </a:lnTo>
                <a:lnTo>
                  <a:pt x="274089" y="384784"/>
                </a:lnTo>
                <a:lnTo>
                  <a:pt x="568698" y="384784"/>
                </a:lnTo>
                <a:lnTo>
                  <a:pt x="568698" y="37820"/>
                </a:lnTo>
                <a:close/>
                <a:moveTo>
                  <a:pt x="0" y="0"/>
                </a:moveTo>
                <a:lnTo>
                  <a:pt x="606580" y="0"/>
                </a:lnTo>
                <a:lnTo>
                  <a:pt x="606580" y="422604"/>
                </a:lnTo>
                <a:lnTo>
                  <a:pt x="287645" y="422604"/>
                </a:lnTo>
                <a:lnTo>
                  <a:pt x="136302" y="545612"/>
                </a:lnTo>
                <a:lnTo>
                  <a:pt x="136302" y="422604"/>
                </a:lnTo>
                <a:lnTo>
                  <a:pt x="0" y="422604"/>
                </a:lnTo>
                <a:close/>
              </a:path>
            </a:pathLst>
          </a:custGeom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grpSp>
        <p:nvGrpSpPr>
          <p:cNvPr id="117" name="组合 26"/>
          <p:cNvGrpSpPr/>
          <p:nvPr/>
        </p:nvGrpSpPr>
        <p:grpSpPr bwMode="auto">
          <a:xfrm>
            <a:off x="3864582" y="4324043"/>
            <a:ext cx="1774824" cy="1008979"/>
            <a:chOff x="4806948" y="4254292"/>
            <a:chExt cx="1773384" cy="1009099"/>
          </a:xfrm>
        </p:grpSpPr>
        <p:sp>
          <p:nvSpPr>
            <p:cNvPr id="1048936" name="矩形 27"/>
            <p:cNvSpPr/>
            <p:nvPr/>
          </p:nvSpPr>
          <p:spPr>
            <a:xfrm>
              <a:off x="4806948" y="4562267"/>
              <a:ext cx="1773383" cy="701124"/>
            </a:xfrm>
            <a:prstGeom prst="rect"/>
          </p:spPr>
          <p:txBody>
            <a:bodyPr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altLang="zh-CN" dirty="0" sz="1200"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This template is exclusively designed by Fei </a:t>
              </a:r>
              <a:r>
                <a:rPr altLang="zh-CN" dirty="0" sz="1200" lang="en-US" err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er</a:t>
              </a:r>
              <a:r>
                <a:rPr altLang="zh-CN" dirty="0" sz="1200"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 creative, and copyrights belong to Bao </a:t>
              </a:r>
              <a:r>
                <a:rPr altLang="zh-CN" dirty="0" sz="1200" lang="en-US" err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tu</a:t>
              </a:r>
              <a:r>
                <a:rPr altLang="zh-CN" dirty="0" sz="1200"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 internet.</a:t>
              </a:r>
              <a:endParaRPr altLang="en-US" dirty="0" sz="1200" lang="zh-CN">
                <a:solidFill>
                  <a:schemeClr val="bg1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048937" name="矩形 28"/>
            <p:cNvSpPr/>
            <p:nvPr/>
          </p:nvSpPr>
          <p:spPr>
            <a:xfrm>
              <a:off x="4806950" y="4254292"/>
              <a:ext cx="1773382" cy="269273"/>
            </a:xfrm>
            <a:prstGeom prst="rect"/>
          </p:spPr>
          <p:txBody>
            <a:bodyPr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altLang="zh-CN" b="1" dirty="0" sz="1400" lang="en-US" smtClean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Title text addition</a:t>
              </a:r>
              <a:endParaRPr altLang="en-US" b="1" dirty="0" sz="1400" lang="zh-CN">
                <a:solidFill>
                  <a:schemeClr val="bg1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1048938" name="矩形 29"/>
          <p:cNvSpPr/>
          <p:nvPr/>
        </p:nvSpPr>
        <p:spPr>
          <a:xfrm>
            <a:off x="6326794" y="2644468"/>
            <a:ext cx="2171700" cy="3455987"/>
          </a:xfrm>
          <a:prstGeom prst="rect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sp>
        <p:nvSpPr>
          <p:cNvPr id="1048939" name="椭圆 30"/>
          <p:cNvSpPr/>
          <p:nvPr/>
        </p:nvSpPr>
        <p:spPr>
          <a:xfrm>
            <a:off x="6914169" y="3009593"/>
            <a:ext cx="996950" cy="996950"/>
          </a:xfrm>
          <a:prstGeom prst="ellipse"/>
          <a:solidFill>
            <a:srgbClr val="F3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sp>
        <p:nvSpPr>
          <p:cNvPr id="1048940" name="椭圆 11"/>
          <p:cNvSpPr/>
          <p:nvPr/>
        </p:nvSpPr>
        <p:spPr>
          <a:xfrm>
            <a:off x="7176107" y="3254068"/>
            <a:ext cx="473075" cy="508000"/>
          </a:xfrm>
          <a:custGeom>
            <a:avLst/>
            <a:gdLst>
              <a:gd name="connsiteX0" fmla="*/ 124858 w 561080"/>
              <a:gd name="connsiteY0" fmla="*/ 205981 h 601147"/>
              <a:gd name="connsiteX1" fmla="*/ 327396 w 561080"/>
              <a:gd name="connsiteY1" fmla="*/ 205981 h 601147"/>
              <a:gd name="connsiteX2" fmla="*/ 347252 w 561080"/>
              <a:gd name="connsiteY2" fmla="*/ 225810 h 601147"/>
              <a:gd name="connsiteX3" fmla="*/ 327396 w 561080"/>
              <a:gd name="connsiteY3" fmla="*/ 245639 h 601147"/>
              <a:gd name="connsiteX4" fmla="*/ 124858 w 561080"/>
              <a:gd name="connsiteY4" fmla="*/ 245639 h 601147"/>
              <a:gd name="connsiteX5" fmla="*/ 105001 w 561080"/>
              <a:gd name="connsiteY5" fmla="*/ 225810 h 601147"/>
              <a:gd name="connsiteX6" fmla="*/ 124858 w 561080"/>
              <a:gd name="connsiteY6" fmla="*/ 205981 h 601147"/>
              <a:gd name="connsiteX7" fmla="*/ 226158 w 561080"/>
              <a:gd name="connsiteY7" fmla="*/ 39653 h 601147"/>
              <a:gd name="connsiteX8" fmla="*/ 39711 w 561080"/>
              <a:gd name="connsiteY8" fmla="*/ 225827 h 601147"/>
              <a:gd name="connsiteX9" fmla="*/ 226158 w 561080"/>
              <a:gd name="connsiteY9" fmla="*/ 412000 h 601147"/>
              <a:gd name="connsiteX10" fmla="*/ 412605 w 561080"/>
              <a:gd name="connsiteY10" fmla="*/ 225827 h 601147"/>
              <a:gd name="connsiteX11" fmla="*/ 226158 w 561080"/>
              <a:gd name="connsiteY11" fmla="*/ 39653 h 601147"/>
              <a:gd name="connsiteX12" fmla="*/ 226158 w 561080"/>
              <a:gd name="connsiteY12" fmla="*/ 0 h 601147"/>
              <a:gd name="connsiteX13" fmla="*/ 452317 w 561080"/>
              <a:gd name="connsiteY13" fmla="*/ 225827 h 601147"/>
              <a:gd name="connsiteX14" fmla="*/ 383020 w 561080"/>
              <a:gd name="connsiteY14" fmla="*/ 388406 h 601147"/>
              <a:gd name="connsiteX15" fmla="*/ 555567 w 561080"/>
              <a:gd name="connsiteY15" fmla="*/ 567640 h 601147"/>
              <a:gd name="connsiteX16" fmla="*/ 554971 w 561080"/>
              <a:gd name="connsiteY16" fmla="*/ 595596 h 601147"/>
              <a:gd name="connsiteX17" fmla="*/ 541271 w 561080"/>
              <a:gd name="connsiteY17" fmla="*/ 601147 h 601147"/>
              <a:gd name="connsiteX18" fmla="*/ 526975 w 561080"/>
              <a:gd name="connsiteY18" fmla="*/ 595001 h 601147"/>
              <a:gd name="connsiteX19" fmla="*/ 352045 w 561080"/>
              <a:gd name="connsiteY19" fmla="*/ 413388 h 601147"/>
              <a:gd name="connsiteX20" fmla="*/ 226158 w 561080"/>
              <a:gd name="connsiteY20" fmla="*/ 451653 h 601147"/>
              <a:gd name="connsiteX21" fmla="*/ 0 w 561080"/>
              <a:gd name="connsiteY21" fmla="*/ 225827 h 601147"/>
              <a:gd name="connsiteX22" fmla="*/ 226158 w 561080"/>
              <a:gd name="connsiteY22" fmla="*/ 0 h 601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1080" h="601147">
                <a:moveTo>
                  <a:pt x="124858" y="205981"/>
                </a:moveTo>
                <a:lnTo>
                  <a:pt x="327396" y="205981"/>
                </a:lnTo>
                <a:cubicBezTo>
                  <a:pt x="338317" y="205981"/>
                  <a:pt x="347252" y="214904"/>
                  <a:pt x="347252" y="225810"/>
                </a:cubicBezTo>
                <a:cubicBezTo>
                  <a:pt x="347252" y="236716"/>
                  <a:pt x="338317" y="245639"/>
                  <a:pt x="327396" y="245639"/>
                </a:cubicBezTo>
                <a:lnTo>
                  <a:pt x="124858" y="245639"/>
                </a:lnTo>
                <a:cubicBezTo>
                  <a:pt x="113937" y="245639"/>
                  <a:pt x="105001" y="236716"/>
                  <a:pt x="105001" y="225810"/>
                </a:cubicBezTo>
                <a:cubicBezTo>
                  <a:pt x="105001" y="214904"/>
                  <a:pt x="113937" y="205981"/>
                  <a:pt x="124858" y="205981"/>
                </a:cubicBezTo>
                <a:close/>
                <a:moveTo>
                  <a:pt x="226158" y="39653"/>
                </a:moveTo>
                <a:cubicBezTo>
                  <a:pt x="123305" y="39653"/>
                  <a:pt x="39711" y="123124"/>
                  <a:pt x="39711" y="225827"/>
                </a:cubicBezTo>
                <a:cubicBezTo>
                  <a:pt x="39711" y="328529"/>
                  <a:pt x="123305" y="412000"/>
                  <a:pt x="226158" y="412000"/>
                </a:cubicBezTo>
                <a:cubicBezTo>
                  <a:pt x="329012" y="412000"/>
                  <a:pt x="412605" y="328529"/>
                  <a:pt x="412605" y="225827"/>
                </a:cubicBezTo>
                <a:cubicBezTo>
                  <a:pt x="412605" y="123124"/>
                  <a:pt x="329012" y="39653"/>
                  <a:pt x="226158" y="39653"/>
                </a:cubicBezTo>
                <a:close/>
                <a:moveTo>
                  <a:pt x="226158" y="0"/>
                </a:moveTo>
                <a:cubicBezTo>
                  <a:pt x="350853" y="0"/>
                  <a:pt x="452317" y="101315"/>
                  <a:pt x="452317" y="225827"/>
                </a:cubicBezTo>
                <a:cubicBezTo>
                  <a:pt x="452317" y="289669"/>
                  <a:pt x="425710" y="347365"/>
                  <a:pt x="383020" y="388406"/>
                </a:cubicBezTo>
                <a:lnTo>
                  <a:pt x="555567" y="567640"/>
                </a:lnTo>
                <a:cubicBezTo>
                  <a:pt x="563112" y="575571"/>
                  <a:pt x="562914" y="588061"/>
                  <a:pt x="554971" y="595596"/>
                </a:cubicBezTo>
                <a:cubicBezTo>
                  <a:pt x="551199" y="599363"/>
                  <a:pt x="546235" y="601147"/>
                  <a:pt x="541271" y="601147"/>
                </a:cubicBezTo>
                <a:cubicBezTo>
                  <a:pt x="536108" y="601147"/>
                  <a:pt x="530747" y="599164"/>
                  <a:pt x="526975" y="595001"/>
                </a:cubicBezTo>
                <a:lnTo>
                  <a:pt x="352045" y="413388"/>
                </a:lnTo>
                <a:cubicBezTo>
                  <a:pt x="316105" y="437576"/>
                  <a:pt x="272820" y="451653"/>
                  <a:pt x="226158" y="451653"/>
                </a:cubicBezTo>
                <a:cubicBezTo>
                  <a:pt x="101463" y="451653"/>
                  <a:pt x="0" y="350339"/>
                  <a:pt x="0" y="225827"/>
                </a:cubicBezTo>
                <a:cubicBezTo>
                  <a:pt x="0" y="101315"/>
                  <a:pt x="101463" y="0"/>
                  <a:pt x="226158" y="0"/>
                </a:cubicBezTo>
                <a:close/>
              </a:path>
            </a:pathLst>
          </a:custGeom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grpSp>
        <p:nvGrpSpPr>
          <p:cNvPr id="118" name="组合 19"/>
          <p:cNvGrpSpPr/>
          <p:nvPr/>
        </p:nvGrpSpPr>
        <p:grpSpPr bwMode="auto">
          <a:xfrm>
            <a:off x="6525232" y="4324043"/>
            <a:ext cx="1774824" cy="1008979"/>
            <a:chOff x="4806948" y="4254292"/>
            <a:chExt cx="1773384" cy="1009099"/>
          </a:xfrm>
        </p:grpSpPr>
        <p:sp>
          <p:nvSpPr>
            <p:cNvPr id="1048941" name="矩形 33"/>
            <p:cNvSpPr/>
            <p:nvPr/>
          </p:nvSpPr>
          <p:spPr>
            <a:xfrm>
              <a:off x="4806948" y="4562267"/>
              <a:ext cx="1773383" cy="701124"/>
            </a:xfrm>
            <a:prstGeom prst="rect"/>
          </p:spPr>
          <p:txBody>
            <a:bodyPr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altLang="zh-CN" dirty="0" sz="1200"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This template is exclusively designed by Fei </a:t>
              </a:r>
              <a:r>
                <a:rPr altLang="zh-CN" dirty="0" sz="1200" lang="en-US" err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er</a:t>
              </a:r>
              <a:r>
                <a:rPr altLang="zh-CN" dirty="0" sz="1200"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 creative, and copyrights belong to Bao </a:t>
              </a:r>
              <a:r>
                <a:rPr altLang="zh-CN" dirty="0" sz="1200" lang="en-US" err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tu</a:t>
              </a:r>
              <a:r>
                <a:rPr altLang="zh-CN" dirty="0" sz="1200"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 internet.</a:t>
              </a:r>
              <a:endParaRPr altLang="en-US" dirty="0" sz="1200" lang="zh-CN">
                <a:solidFill>
                  <a:schemeClr val="bg1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048942" name="矩形 34"/>
            <p:cNvSpPr/>
            <p:nvPr/>
          </p:nvSpPr>
          <p:spPr>
            <a:xfrm>
              <a:off x="4806950" y="4254292"/>
              <a:ext cx="1773382" cy="269273"/>
            </a:xfrm>
            <a:prstGeom prst="rect"/>
          </p:spPr>
          <p:txBody>
            <a:bodyPr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altLang="zh-CN" b="1" dirty="0" sz="1400" lang="en-US" smtClean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Title text addition</a:t>
              </a:r>
              <a:endParaRPr altLang="en-US" b="1" dirty="0" sz="1400" lang="zh-CN">
                <a:solidFill>
                  <a:schemeClr val="bg1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1048943" name="矩形 35"/>
          <p:cNvSpPr/>
          <p:nvPr/>
        </p:nvSpPr>
        <p:spPr>
          <a:xfrm>
            <a:off x="8987444" y="2644468"/>
            <a:ext cx="2171700" cy="3455987"/>
          </a:xfrm>
          <a:prstGeom prst="rect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sp>
        <p:nvSpPr>
          <p:cNvPr id="1048944" name="椭圆 36"/>
          <p:cNvSpPr/>
          <p:nvPr/>
        </p:nvSpPr>
        <p:spPr>
          <a:xfrm>
            <a:off x="9574819" y="3009593"/>
            <a:ext cx="996950" cy="996950"/>
          </a:xfrm>
          <a:prstGeom prst="ellipse"/>
          <a:solidFill>
            <a:srgbClr val="F3F4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sp>
        <p:nvSpPr>
          <p:cNvPr id="1048945" name="椭圆 12"/>
          <p:cNvSpPr/>
          <p:nvPr/>
        </p:nvSpPr>
        <p:spPr>
          <a:xfrm>
            <a:off x="9819294" y="3257243"/>
            <a:ext cx="508000" cy="501650"/>
          </a:xfrm>
          <a:custGeom>
            <a:avLst/>
            <a:gdLst>
              <a:gd name="connsiteX0" fmla="*/ 84102 w 605058"/>
              <a:gd name="connsiteY0" fmla="*/ 462071 h 596625"/>
              <a:gd name="connsiteX1" fmla="*/ 136115 w 605058"/>
              <a:gd name="connsiteY1" fmla="*/ 462071 h 596625"/>
              <a:gd name="connsiteX2" fmla="*/ 155668 w 605058"/>
              <a:gd name="connsiteY2" fmla="*/ 481600 h 596625"/>
              <a:gd name="connsiteX3" fmla="*/ 136115 w 605058"/>
              <a:gd name="connsiteY3" fmla="*/ 501129 h 596625"/>
              <a:gd name="connsiteX4" fmla="*/ 129858 w 605058"/>
              <a:gd name="connsiteY4" fmla="*/ 501129 h 596625"/>
              <a:gd name="connsiteX5" fmla="*/ 244246 w 605058"/>
              <a:gd name="connsiteY5" fmla="*/ 553662 h 596625"/>
              <a:gd name="connsiteX6" fmla="*/ 477326 w 605058"/>
              <a:gd name="connsiteY6" fmla="*/ 469102 h 596625"/>
              <a:gd name="connsiteX7" fmla="*/ 504896 w 605058"/>
              <a:gd name="connsiteY7" fmla="*/ 466563 h 596625"/>
              <a:gd name="connsiteX8" fmla="*/ 507243 w 605058"/>
              <a:gd name="connsiteY8" fmla="*/ 494099 h 596625"/>
              <a:gd name="connsiteX9" fmla="*/ 286873 w 605058"/>
              <a:gd name="connsiteY9" fmla="*/ 596625 h 596625"/>
              <a:gd name="connsiteX10" fmla="*/ 237403 w 605058"/>
              <a:gd name="connsiteY10" fmla="*/ 592133 h 596625"/>
              <a:gd name="connsiteX11" fmla="*/ 101700 w 605058"/>
              <a:gd name="connsiteY11" fmla="*/ 528665 h 596625"/>
              <a:gd name="connsiteX12" fmla="*/ 101700 w 605058"/>
              <a:gd name="connsiteY12" fmla="*/ 535500 h 596625"/>
              <a:gd name="connsiteX13" fmla="*/ 82147 w 605058"/>
              <a:gd name="connsiteY13" fmla="*/ 555029 h 596625"/>
              <a:gd name="connsiteX14" fmla="*/ 62593 w 605058"/>
              <a:gd name="connsiteY14" fmla="*/ 535500 h 596625"/>
              <a:gd name="connsiteX15" fmla="*/ 62593 w 605058"/>
              <a:gd name="connsiteY15" fmla="*/ 481600 h 596625"/>
              <a:gd name="connsiteX16" fmla="*/ 62593 w 605058"/>
              <a:gd name="connsiteY16" fmla="*/ 481405 h 596625"/>
              <a:gd name="connsiteX17" fmla="*/ 62789 w 605058"/>
              <a:gd name="connsiteY17" fmla="*/ 479647 h 596625"/>
              <a:gd name="connsiteX18" fmla="*/ 69632 w 605058"/>
              <a:gd name="connsiteY18" fmla="*/ 466563 h 596625"/>
              <a:gd name="connsiteX19" fmla="*/ 84102 w 605058"/>
              <a:gd name="connsiteY19" fmla="*/ 462071 h 596625"/>
              <a:gd name="connsiteX20" fmla="*/ 337122 w 605058"/>
              <a:gd name="connsiteY20" fmla="*/ 27227 h 596625"/>
              <a:gd name="connsiteX21" fmla="*/ 522516 w 605058"/>
              <a:gd name="connsiteY21" fmla="*/ 145178 h 596625"/>
              <a:gd name="connsiteX22" fmla="*/ 570037 w 605058"/>
              <a:gd name="connsiteY22" fmla="*/ 359600 h 596625"/>
              <a:gd name="connsiteX23" fmla="*/ 569255 w 605058"/>
              <a:gd name="connsiteY23" fmla="*/ 363701 h 596625"/>
              <a:gd name="connsiteX24" fmla="*/ 575709 w 605058"/>
              <a:gd name="connsiteY24" fmla="*/ 359991 h 596625"/>
              <a:gd name="connsiteX25" fmla="*/ 602501 w 605058"/>
              <a:gd name="connsiteY25" fmla="*/ 367216 h 596625"/>
              <a:gd name="connsiteX26" fmla="*/ 595265 w 605058"/>
              <a:gd name="connsiteY26" fmla="*/ 393775 h 596625"/>
              <a:gd name="connsiteX27" fmla="*/ 548526 w 605058"/>
              <a:gd name="connsiteY27" fmla="*/ 420724 h 596625"/>
              <a:gd name="connsiteX28" fmla="*/ 538747 w 605058"/>
              <a:gd name="connsiteY28" fmla="*/ 423458 h 596625"/>
              <a:gd name="connsiteX29" fmla="*/ 533663 w 605058"/>
              <a:gd name="connsiteY29" fmla="*/ 422677 h 596625"/>
              <a:gd name="connsiteX30" fmla="*/ 521929 w 605058"/>
              <a:gd name="connsiteY30" fmla="*/ 413694 h 596625"/>
              <a:gd name="connsiteX31" fmla="*/ 494941 w 605058"/>
              <a:gd name="connsiteY31" fmla="*/ 367021 h 596625"/>
              <a:gd name="connsiteX32" fmla="*/ 502177 w 605058"/>
              <a:gd name="connsiteY32" fmla="*/ 340267 h 596625"/>
              <a:gd name="connsiteX33" fmla="*/ 528774 w 605058"/>
              <a:gd name="connsiteY33" fmla="*/ 347492 h 596625"/>
              <a:gd name="connsiteX34" fmla="*/ 531707 w 605058"/>
              <a:gd name="connsiteY34" fmla="*/ 352375 h 596625"/>
              <a:gd name="connsiteX35" fmla="*/ 490443 w 605058"/>
              <a:gd name="connsiteY35" fmla="*/ 167636 h 596625"/>
              <a:gd name="connsiteX36" fmla="*/ 330278 w 605058"/>
              <a:gd name="connsiteY36" fmla="*/ 65698 h 596625"/>
              <a:gd name="connsiteX37" fmla="*/ 314437 w 605058"/>
              <a:gd name="connsiteY37" fmla="*/ 43240 h 596625"/>
              <a:gd name="connsiteX38" fmla="*/ 337122 w 605058"/>
              <a:gd name="connsiteY38" fmla="*/ 27227 h 596625"/>
              <a:gd name="connsiteX39" fmla="*/ 191663 w 605058"/>
              <a:gd name="connsiteY39" fmla="*/ 687 h 596625"/>
              <a:gd name="connsiteX40" fmla="*/ 206526 w 605058"/>
              <a:gd name="connsiteY40" fmla="*/ 2639 h 596625"/>
              <a:gd name="connsiteX41" fmla="*/ 253073 w 605058"/>
              <a:gd name="connsiteY41" fmla="*/ 29586 h 596625"/>
              <a:gd name="connsiteX42" fmla="*/ 262265 w 605058"/>
              <a:gd name="connsiteY42" fmla="*/ 41498 h 596625"/>
              <a:gd name="connsiteX43" fmla="*/ 260309 w 605058"/>
              <a:gd name="connsiteY43" fmla="*/ 56338 h 596625"/>
              <a:gd name="connsiteX44" fmla="*/ 233320 w 605058"/>
              <a:gd name="connsiteY44" fmla="*/ 102811 h 596625"/>
              <a:gd name="connsiteX45" fmla="*/ 216305 w 605058"/>
              <a:gd name="connsiteY45" fmla="*/ 112575 h 596625"/>
              <a:gd name="connsiteX46" fmla="*/ 206722 w 605058"/>
              <a:gd name="connsiteY46" fmla="*/ 110036 h 596625"/>
              <a:gd name="connsiteX47" fmla="*/ 199486 w 605058"/>
              <a:gd name="connsiteY47" fmla="*/ 83285 h 596625"/>
              <a:gd name="connsiteX48" fmla="*/ 203397 w 605058"/>
              <a:gd name="connsiteY48" fmla="*/ 76645 h 596625"/>
              <a:gd name="connsiteX49" fmla="*/ 42830 w 605058"/>
              <a:gd name="connsiteY49" fmla="*/ 266835 h 596625"/>
              <a:gd name="connsiteX50" fmla="*/ 53978 w 605058"/>
              <a:gd name="connsiteY50" fmla="*/ 394539 h 596625"/>
              <a:gd name="connsiteX51" fmla="*/ 42439 w 605058"/>
              <a:gd name="connsiteY51" fmla="*/ 419533 h 596625"/>
              <a:gd name="connsiteX52" fmla="*/ 35594 w 605058"/>
              <a:gd name="connsiteY52" fmla="*/ 420705 h 596625"/>
              <a:gd name="connsiteX53" fmla="*/ 17210 w 605058"/>
              <a:gd name="connsiteY53" fmla="*/ 407817 h 596625"/>
              <a:gd name="connsiteX54" fmla="*/ 4302 w 605058"/>
              <a:gd name="connsiteY54" fmla="*/ 260001 h 596625"/>
              <a:gd name="connsiteX55" fmla="*/ 191858 w 605058"/>
              <a:gd name="connsiteY55" fmla="*/ 39350 h 596625"/>
              <a:gd name="connsiteX56" fmla="*/ 186969 w 605058"/>
              <a:gd name="connsiteY56" fmla="*/ 36421 h 596625"/>
              <a:gd name="connsiteX57" fmla="*/ 179733 w 605058"/>
              <a:gd name="connsiteY57" fmla="*/ 9864 h 596625"/>
              <a:gd name="connsiteX58" fmla="*/ 191663 w 605058"/>
              <a:gd name="connsiteY58" fmla="*/ 687 h 59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605058" h="596625">
                <a:moveTo>
                  <a:pt x="84102" y="462071"/>
                </a:moveTo>
                <a:lnTo>
                  <a:pt x="136115" y="462071"/>
                </a:lnTo>
                <a:cubicBezTo>
                  <a:pt x="146869" y="462071"/>
                  <a:pt x="155668" y="470859"/>
                  <a:pt x="155668" y="481600"/>
                </a:cubicBezTo>
                <a:cubicBezTo>
                  <a:pt x="155668" y="492341"/>
                  <a:pt x="146869" y="501129"/>
                  <a:pt x="136115" y="501129"/>
                </a:cubicBezTo>
                <a:lnTo>
                  <a:pt x="129858" y="501129"/>
                </a:lnTo>
                <a:cubicBezTo>
                  <a:pt x="162512" y="528079"/>
                  <a:pt x="202010" y="546241"/>
                  <a:pt x="244246" y="553662"/>
                </a:cubicBezTo>
                <a:cubicBezTo>
                  <a:pt x="331064" y="569089"/>
                  <a:pt x="420425" y="536672"/>
                  <a:pt x="477326" y="469102"/>
                </a:cubicBezTo>
                <a:cubicBezTo>
                  <a:pt x="484365" y="460704"/>
                  <a:pt x="496684" y="459728"/>
                  <a:pt x="504896" y="466563"/>
                </a:cubicBezTo>
                <a:cubicBezTo>
                  <a:pt x="513109" y="473593"/>
                  <a:pt x="514282" y="485897"/>
                  <a:pt x="507243" y="494099"/>
                </a:cubicBezTo>
                <a:cubicBezTo>
                  <a:pt x="452297" y="559520"/>
                  <a:pt x="370954" y="596625"/>
                  <a:pt x="286873" y="596625"/>
                </a:cubicBezTo>
                <a:cubicBezTo>
                  <a:pt x="270448" y="596625"/>
                  <a:pt x="253828" y="595063"/>
                  <a:pt x="237403" y="592133"/>
                </a:cubicBezTo>
                <a:cubicBezTo>
                  <a:pt x="187150" y="583345"/>
                  <a:pt x="140221" y="561278"/>
                  <a:pt x="101700" y="528665"/>
                </a:cubicBezTo>
                <a:lnTo>
                  <a:pt x="101700" y="535500"/>
                </a:lnTo>
                <a:cubicBezTo>
                  <a:pt x="101700" y="546241"/>
                  <a:pt x="92901" y="555029"/>
                  <a:pt x="82147" y="555029"/>
                </a:cubicBezTo>
                <a:cubicBezTo>
                  <a:pt x="71392" y="555029"/>
                  <a:pt x="62593" y="546241"/>
                  <a:pt x="62593" y="535500"/>
                </a:cubicBezTo>
                <a:lnTo>
                  <a:pt x="62593" y="481600"/>
                </a:lnTo>
                <a:cubicBezTo>
                  <a:pt x="62593" y="481600"/>
                  <a:pt x="62593" y="481405"/>
                  <a:pt x="62593" y="481405"/>
                </a:cubicBezTo>
                <a:cubicBezTo>
                  <a:pt x="62593" y="480819"/>
                  <a:pt x="62593" y="480233"/>
                  <a:pt x="62789" y="479647"/>
                </a:cubicBezTo>
                <a:cubicBezTo>
                  <a:pt x="63180" y="474765"/>
                  <a:pt x="65526" y="470078"/>
                  <a:pt x="69632" y="466563"/>
                </a:cubicBezTo>
                <a:cubicBezTo>
                  <a:pt x="73739" y="463048"/>
                  <a:pt x="79018" y="461681"/>
                  <a:pt x="84102" y="462071"/>
                </a:cubicBezTo>
                <a:close/>
                <a:moveTo>
                  <a:pt x="337122" y="27227"/>
                </a:moveTo>
                <a:cubicBezTo>
                  <a:pt x="412610" y="40506"/>
                  <a:pt x="478514" y="82492"/>
                  <a:pt x="522516" y="145178"/>
                </a:cubicBezTo>
                <a:cubicBezTo>
                  <a:pt x="566517" y="208060"/>
                  <a:pt x="583531" y="284220"/>
                  <a:pt x="570037" y="359600"/>
                </a:cubicBezTo>
                <a:cubicBezTo>
                  <a:pt x="569842" y="360967"/>
                  <a:pt x="569646" y="362334"/>
                  <a:pt x="569255" y="363701"/>
                </a:cubicBezTo>
                <a:lnTo>
                  <a:pt x="575709" y="359991"/>
                </a:lnTo>
                <a:cubicBezTo>
                  <a:pt x="585096" y="354718"/>
                  <a:pt x="597025" y="357843"/>
                  <a:pt x="602501" y="367216"/>
                </a:cubicBezTo>
                <a:cubicBezTo>
                  <a:pt x="607781" y="376590"/>
                  <a:pt x="604652" y="388502"/>
                  <a:pt x="595265" y="393775"/>
                </a:cubicBezTo>
                <a:lnTo>
                  <a:pt x="548526" y="420724"/>
                </a:lnTo>
                <a:cubicBezTo>
                  <a:pt x="545592" y="422482"/>
                  <a:pt x="542268" y="423458"/>
                  <a:pt x="538747" y="423458"/>
                </a:cubicBezTo>
                <a:cubicBezTo>
                  <a:pt x="537183" y="423458"/>
                  <a:pt x="535423" y="423067"/>
                  <a:pt x="533663" y="422677"/>
                </a:cubicBezTo>
                <a:cubicBezTo>
                  <a:pt x="528774" y="421310"/>
                  <a:pt x="524471" y="418185"/>
                  <a:pt x="521929" y="413694"/>
                </a:cubicBezTo>
                <a:lnTo>
                  <a:pt x="494941" y="367021"/>
                </a:lnTo>
                <a:cubicBezTo>
                  <a:pt x="489466" y="357647"/>
                  <a:pt x="492790" y="345735"/>
                  <a:pt x="502177" y="340267"/>
                </a:cubicBezTo>
                <a:cubicBezTo>
                  <a:pt x="511369" y="334994"/>
                  <a:pt x="523494" y="338119"/>
                  <a:pt x="528774" y="347492"/>
                </a:cubicBezTo>
                <a:lnTo>
                  <a:pt x="531707" y="352375"/>
                </a:lnTo>
                <a:cubicBezTo>
                  <a:pt x="543050" y="287345"/>
                  <a:pt x="528383" y="221730"/>
                  <a:pt x="490443" y="167636"/>
                </a:cubicBezTo>
                <a:cubicBezTo>
                  <a:pt x="452504" y="113347"/>
                  <a:pt x="395596" y="77219"/>
                  <a:pt x="330278" y="65698"/>
                </a:cubicBezTo>
                <a:cubicBezTo>
                  <a:pt x="319717" y="63940"/>
                  <a:pt x="312677" y="53785"/>
                  <a:pt x="314437" y="43240"/>
                </a:cubicBezTo>
                <a:cubicBezTo>
                  <a:pt x="316393" y="32499"/>
                  <a:pt x="326562" y="25469"/>
                  <a:pt x="337122" y="27227"/>
                </a:cubicBezTo>
                <a:close/>
                <a:moveTo>
                  <a:pt x="191663" y="687"/>
                </a:moveTo>
                <a:cubicBezTo>
                  <a:pt x="196503" y="-631"/>
                  <a:pt x="201833" y="-94"/>
                  <a:pt x="206526" y="2639"/>
                </a:cubicBezTo>
                <a:lnTo>
                  <a:pt x="253073" y="29586"/>
                </a:lnTo>
                <a:cubicBezTo>
                  <a:pt x="257571" y="32125"/>
                  <a:pt x="260896" y="36421"/>
                  <a:pt x="262265" y="41498"/>
                </a:cubicBezTo>
                <a:cubicBezTo>
                  <a:pt x="263634" y="46379"/>
                  <a:pt x="262852" y="51847"/>
                  <a:pt x="260309" y="56338"/>
                </a:cubicBezTo>
                <a:lnTo>
                  <a:pt x="233320" y="102811"/>
                </a:lnTo>
                <a:cubicBezTo>
                  <a:pt x="229800" y="109060"/>
                  <a:pt x="223150" y="112575"/>
                  <a:pt x="216305" y="112575"/>
                </a:cubicBezTo>
                <a:cubicBezTo>
                  <a:pt x="213176" y="112575"/>
                  <a:pt x="209655" y="111793"/>
                  <a:pt x="206722" y="110036"/>
                </a:cubicBezTo>
                <a:cubicBezTo>
                  <a:pt x="197334" y="104569"/>
                  <a:pt x="194010" y="92657"/>
                  <a:pt x="199486" y="83285"/>
                </a:cubicBezTo>
                <a:lnTo>
                  <a:pt x="203397" y="76645"/>
                </a:lnTo>
                <a:cubicBezTo>
                  <a:pt x="120865" y="106326"/>
                  <a:pt x="58476" y="178575"/>
                  <a:pt x="42830" y="266835"/>
                </a:cubicBezTo>
                <a:cubicBezTo>
                  <a:pt x="35399" y="309598"/>
                  <a:pt x="39115" y="353729"/>
                  <a:pt x="53978" y="394539"/>
                </a:cubicBezTo>
                <a:cubicBezTo>
                  <a:pt x="57694" y="404693"/>
                  <a:pt x="52609" y="415823"/>
                  <a:pt x="42439" y="419533"/>
                </a:cubicBezTo>
                <a:cubicBezTo>
                  <a:pt x="40092" y="420314"/>
                  <a:pt x="37941" y="420705"/>
                  <a:pt x="35594" y="420705"/>
                </a:cubicBezTo>
                <a:cubicBezTo>
                  <a:pt x="27771" y="420705"/>
                  <a:pt x="20144" y="415823"/>
                  <a:pt x="17210" y="407817"/>
                </a:cubicBezTo>
                <a:cubicBezTo>
                  <a:pt x="0" y="360758"/>
                  <a:pt x="-4303" y="309598"/>
                  <a:pt x="4302" y="260001"/>
                </a:cubicBezTo>
                <a:cubicBezTo>
                  <a:pt x="22491" y="157291"/>
                  <a:pt x="95440" y="73326"/>
                  <a:pt x="191858" y="39350"/>
                </a:cubicBezTo>
                <a:lnTo>
                  <a:pt x="186969" y="36421"/>
                </a:lnTo>
                <a:cubicBezTo>
                  <a:pt x="177581" y="31148"/>
                  <a:pt x="174256" y="19042"/>
                  <a:pt x="179733" y="9864"/>
                </a:cubicBezTo>
                <a:cubicBezTo>
                  <a:pt x="182471" y="5178"/>
                  <a:pt x="186823" y="2005"/>
                  <a:pt x="191663" y="687"/>
                </a:cubicBezTo>
                <a:close/>
              </a:path>
            </a:pathLst>
          </a:custGeom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defTabSz="4572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altLang="en-US" lang="zh-CN"/>
          </a:p>
        </p:txBody>
      </p:sp>
      <p:grpSp>
        <p:nvGrpSpPr>
          <p:cNvPr id="119" name="组合 22"/>
          <p:cNvGrpSpPr/>
          <p:nvPr/>
        </p:nvGrpSpPr>
        <p:grpSpPr bwMode="auto">
          <a:xfrm>
            <a:off x="9185882" y="4324043"/>
            <a:ext cx="1774824" cy="1008979"/>
            <a:chOff x="4806948" y="4254292"/>
            <a:chExt cx="1773384" cy="1009099"/>
          </a:xfrm>
        </p:grpSpPr>
        <p:sp>
          <p:nvSpPr>
            <p:cNvPr id="1048946" name="矩形 39"/>
            <p:cNvSpPr/>
            <p:nvPr/>
          </p:nvSpPr>
          <p:spPr>
            <a:xfrm>
              <a:off x="4806948" y="4562267"/>
              <a:ext cx="1773383" cy="701124"/>
            </a:xfrm>
            <a:prstGeom prst="rect"/>
          </p:spPr>
          <p:txBody>
            <a:bodyPr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altLang="zh-CN" dirty="0" sz="1200"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This template is exclusively designed by Fei </a:t>
              </a:r>
              <a:r>
                <a:rPr altLang="zh-CN" dirty="0" sz="1200" lang="en-US" err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er</a:t>
              </a:r>
              <a:r>
                <a:rPr altLang="zh-CN" dirty="0" sz="1200"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 creative, and copyrights belong to Bao </a:t>
              </a:r>
              <a:r>
                <a:rPr altLang="zh-CN" dirty="0" sz="1200" lang="en-US" err="1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tu</a:t>
              </a:r>
              <a:r>
                <a:rPr altLang="zh-CN" dirty="0" sz="1200" lang="en-US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 internet.</a:t>
              </a:r>
              <a:endParaRPr altLang="en-US" dirty="0" sz="1200" lang="zh-CN">
                <a:solidFill>
                  <a:schemeClr val="bg1"/>
                </a:solidFill>
                <a:latin typeface="Arial" panose="020B0604020202020204" pitchFamily="34" charset="0"/>
                <a:ea typeface="+mn-ea"/>
              </a:endParaRPr>
            </a:p>
          </p:txBody>
        </p:sp>
        <p:sp>
          <p:nvSpPr>
            <p:cNvPr id="1048947" name="矩形 40"/>
            <p:cNvSpPr/>
            <p:nvPr/>
          </p:nvSpPr>
          <p:spPr>
            <a:xfrm>
              <a:off x="4806950" y="4254292"/>
              <a:ext cx="1773382" cy="269273"/>
            </a:xfrm>
            <a:prstGeom prst="rect"/>
          </p:spPr>
          <p:txBody>
            <a:bodyPr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altLang="zh-CN" b="1" dirty="0" sz="1400" lang="en-US" smtClean="0">
                  <a:solidFill>
                    <a:schemeClr val="bg1"/>
                  </a:solidFill>
                  <a:latin typeface="Arial" panose="020B0604020202020204" pitchFamily="34" charset="0"/>
                  <a:ea typeface="+mn-ea"/>
                </a:rPr>
                <a:t>Title text addition</a:t>
              </a:r>
              <a:endParaRPr altLang="en-US" b="1" dirty="0" sz="1400" lang="zh-CN">
                <a:solidFill>
                  <a:schemeClr val="bg1"/>
                </a:solidFill>
                <a:latin typeface="Arial" panose="020B0604020202020204" pitchFamily="34" charset="0"/>
                <a:ea typeface="+mn-ea"/>
              </a:endParaRPr>
            </a:p>
          </p:txBody>
        </p:sp>
      </p:grpSp>
      <p:sp>
        <p:nvSpPr>
          <p:cNvPr id="1048948" name="文本框 41"/>
          <p:cNvSpPr txBox="1"/>
          <p:nvPr/>
        </p:nvSpPr>
        <p:spPr>
          <a:xfrm>
            <a:off x="3634203" y="701750"/>
            <a:ext cx="4094481" cy="447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800" lang="en-US">
                <a:solidFill>
                  <a:srgbClr val="EA668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Please enter </a:t>
            </a:r>
            <a:r>
              <a:rPr altLang="zh-CN" b="1" dirty="0" sz="2800" lang="en-US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title content here</a:t>
            </a:r>
            <a:endParaRPr altLang="en-US" b="1" dirty="0" sz="2800" lang="zh-CN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4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3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>
            <a:off x="2137553" y="142182"/>
            <a:ext cx="1593199" cy="1561959"/>
          </a:xfrm>
          <a:prstGeom prst="rect"/>
        </p:spPr>
      </p:pic>
      <p:pic>
        <p:nvPicPr>
          <p:cNvPr id="2097214" name="图片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 flipH="1">
            <a:off x="8541528" y="142181"/>
            <a:ext cx="1593199" cy="1561959"/>
          </a:xfrm>
          <a:prstGeom prst="rect"/>
        </p:spPr>
      </p:pic>
      <p:pic>
        <p:nvPicPr>
          <p:cNvPr id="2097215" name="图片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V="1">
            <a:off x="-2604881" y="48566"/>
            <a:ext cx="5086208" cy="1749554"/>
          </a:xfrm>
          <a:prstGeom prst="rect"/>
        </p:spPr>
      </p:pic>
      <p:pic>
        <p:nvPicPr>
          <p:cNvPr id="2097216" name="图片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H="1" flipV="1">
            <a:off x="9845944" y="48383"/>
            <a:ext cx="5086208" cy="1749554"/>
          </a:xfrm>
          <a:prstGeom prst="rect"/>
        </p:spPr>
      </p:pic>
      <p:sp>
        <p:nvSpPr>
          <p:cNvPr id="1048949" name="矩形 13"/>
          <p:cNvSpPr/>
          <p:nvPr/>
        </p:nvSpPr>
        <p:spPr>
          <a:xfrm>
            <a:off x="1587166" y="-1655254"/>
            <a:ext cx="894571" cy="1433015"/>
          </a:xfrm>
          <a:prstGeom prst="rect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950" name="矩形 14"/>
          <p:cNvSpPr/>
          <p:nvPr/>
        </p:nvSpPr>
        <p:spPr>
          <a:xfrm>
            <a:off x="2481737" y="-1655254"/>
            <a:ext cx="894571" cy="1433015"/>
          </a:xfrm>
          <a:prstGeom prst="rect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951" name="六边形 15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6688467" y="2634968"/>
            <a:ext cx="1724307" cy="1485935"/>
          </a:xfrm>
          <a:prstGeom prst="hexagon"/>
          <a:solidFill>
            <a:srgbClr val="EA66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sz="2800" lang="zh-CN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952" name="六边形 16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5228072" y="3432576"/>
            <a:ext cx="1724307" cy="1485935"/>
          </a:xfrm>
          <a:prstGeom prst="hexagon"/>
          <a:blipFill rotWithShape="1" dpi="0">
            <a:blip xmlns:r="http://schemas.openxmlformats.org/officeDocument/2006/relationships" r:embed="rId2"/>
            <a:srcRect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0" lang="zh-CN"/>
          </a:p>
        </p:txBody>
      </p:sp>
      <p:sp>
        <p:nvSpPr>
          <p:cNvPr id="1048953" name="六边形 17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8148860" y="3179212"/>
            <a:ext cx="2308649" cy="1989495"/>
          </a:xfrm>
          <a:prstGeom prst="hexagon"/>
          <a:blipFill>
            <a:blip xmlns:r="http://schemas.openxmlformats.org/officeDocument/2006/relationships" r:embed="rId3"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0" lang="zh-CN"/>
          </a:p>
        </p:txBody>
      </p:sp>
      <p:sp>
        <p:nvSpPr>
          <p:cNvPr id="1048954" name="六边形 18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6693160" y="4240735"/>
            <a:ext cx="1724307" cy="1485935"/>
          </a:xfrm>
          <a:prstGeom prst="hexagon"/>
          <a:solidFill>
            <a:srgbClr val="8B91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sz="2800" lang="zh-CN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955" name="六边形 19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1671389" y="3151268"/>
            <a:ext cx="2308649" cy="1989495"/>
          </a:xfrm>
          <a:prstGeom prst="hexagon"/>
          <a:blipFill>
            <a:blip xmlns:r="http://schemas.openxmlformats.org/officeDocument/2006/relationships" r:embed="rId4"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0" lang="zh-CN"/>
          </a:p>
        </p:txBody>
      </p:sp>
      <p:sp>
        <p:nvSpPr>
          <p:cNvPr id="1048956" name="六边形 20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3767680" y="4228311"/>
            <a:ext cx="1724307" cy="1485935"/>
          </a:xfrm>
          <a:prstGeom prst="hexagon"/>
          <a:solidFill>
            <a:srgbClr val="EA66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sz="2800" lang="zh-CN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957" name="六边形 21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3747632" y="2608133"/>
            <a:ext cx="1724307" cy="1485935"/>
          </a:xfrm>
          <a:prstGeom prst="hexagon"/>
          <a:solidFill>
            <a:srgbClr val="8B919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dirty="0" sz="2800" lang="zh-CN">
              <a:solidFill>
                <a:prstClr val="white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958" name="六边形 22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5228075" y="5048925"/>
            <a:ext cx="1724307" cy="1485935"/>
          </a:xfrm>
          <a:prstGeom prst="hexagon"/>
          <a:blipFill>
            <a:blip xmlns:r="http://schemas.openxmlformats.org/officeDocument/2006/relationships" r:embed="rId5"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0" lang="zh-CN"/>
          </a:p>
        </p:txBody>
      </p:sp>
      <p:sp>
        <p:nvSpPr>
          <p:cNvPr id="1048959" name="六边形 23" descr="e7d195523061f1c0deeec63e560781cfd59afb0ea006f2a87ABB68BF51EA6619813959095094C18C62A12F549504892A4AAA8C1554C6663626E05CA27F281A14E6983772AFC3FB97135759321DEA3D70D3A1A6E5C304F5B70C2E70ECF3F85DB29B29CE85FC9BB385AFE6C82F84D9625C3F4F3BE9B93DA30402C7700BA80D8E0DC0A5AC58389B3DCF41FDDD4EED03E62B"/>
          <p:cNvSpPr/>
          <p:nvPr/>
        </p:nvSpPr>
        <p:spPr>
          <a:xfrm>
            <a:off x="5228072" y="1855424"/>
            <a:ext cx="1724307" cy="1485935"/>
          </a:xfrm>
          <a:prstGeom prst="hexagon"/>
          <a:blipFill>
            <a:blip xmlns:r="http://schemas.openxmlformats.org/officeDocument/2006/relationships" r:embed="rId6"/>
            <a:stretch>
              <a:fillRect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sz="1350" lang="zh-CN"/>
          </a:p>
        </p:txBody>
      </p:sp>
      <p:sp>
        <p:nvSpPr>
          <p:cNvPr id="1048960" name="文本框 24"/>
          <p:cNvSpPr txBox="1"/>
          <p:nvPr/>
        </p:nvSpPr>
        <p:spPr>
          <a:xfrm>
            <a:off x="3935846" y="3110526"/>
            <a:ext cx="1211580" cy="396241"/>
          </a:xfrm>
          <a:prstGeom prst="rect"/>
          <a:noFill/>
          <a:effectLst/>
        </p:spPr>
        <p:txBody>
          <a:bodyPr rtlCol="0" wrap="none">
            <a:spAutoFit/>
          </a:bodyPr>
          <a:p>
            <a:pPr defTabSz="1218565"/>
            <a:r>
              <a:rPr altLang="zh-CN" dirty="0" sz="2400" kern="0" lang="en-US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Title text</a:t>
            </a:r>
            <a:endParaRPr altLang="en-US" dirty="0" sz="2400" kern="0" lang="zh-CN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961" name="文本框 25"/>
          <p:cNvSpPr txBox="1"/>
          <p:nvPr/>
        </p:nvSpPr>
        <p:spPr>
          <a:xfrm>
            <a:off x="3980038" y="4707042"/>
            <a:ext cx="1211581" cy="396241"/>
          </a:xfrm>
          <a:prstGeom prst="rect"/>
          <a:noFill/>
          <a:effectLst/>
        </p:spPr>
        <p:txBody>
          <a:bodyPr rtlCol="0" wrap="none">
            <a:spAutoFit/>
          </a:bodyPr>
          <a:p>
            <a:pPr defTabSz="1218565"/>
            <a:r>
              <a:rPr altLang="zh-CN" dirty="0" sz="2400" kern="0" lang="en-US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Title text</a:t>
            </a:r>
            <a:endParaRPr altLang="en-US" dirty="0" sz="2400" kern="0" lang="zh-CN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962" name="文本框 26"/>
          <p:cNvSpPr txBox="1"/>
          <p:nvPr/>
        </p:nvSpPr>
        <p:spPr>
          <a:xfrm>
            <a:off x="6816703" y="3168586"/>
            <a:ext cx="1211581" cy="396241"/>
          </a:xfrm>
          <a:prstGeom prst="rect"/>
          <a:noFill/>
          <a:effectLst/>
        </p:spPr>
        <p:txBody>
          <a:bodyPr rtlCol="0" wrap="none">
            <a:spAutoFit/>
          </a:bodyPr>
          <a:p>
            <a:pPr defTabSz="1218565"/>
            <a:r>
              <a:rPr altLang="zh-CN" dirty="0" sz="2400" kern="0" lang="en-US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Title text</a:t>
            </a:r>
            <a:endParaRPr altLang="en-US" dirty="0" sz="2400" kern="0" lang="zh-CN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963" name="文本框 27"/>
          <p:cNvSpPr txBox="1"/>
          <p:nvPr/>
        </p:nvSpPr>
        <p:spPr>
          <a:xfrm>
            <a:off x="6860895" y="4765102"/>
            <a:ext cx="1211581" cy="396241"/>
          </a:xfrm>
          <a:prstGeom prst="rect"/>
          <a:noFill/>
          <a:effectLst/>
        </p:spPr>
        <p:txBody>
          <a:bodyPr rtlCol="0" wrap="none">
            <a:spAutoFit/>
          </a:bodyPr>
          <a:p>
            <a:pPr defTabSz="1218565"/>
            <a:r>
              <a:rPr altLang="zh-CN" dirty="0" sz="2400" kern="0" lang="en-US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Title text</a:t>
            </a:r>
            <a:endParaRPr altLang="en-US" dirty="0" sz="2400" kern="0" lang="zh-CN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964" name="文本框 28"/>
          <p:cNvSpPr txBox="1"/>
          <p:nvPr/>
        </p:nvSpPr>
        <p:spPr>
          <a:xfrm>
            <a:off x="3634203" y="701750"/>
            <a:ext cx="4094481" cy="447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800" lang="en-US">
                <a:solidFill>
                  <a:srgbClr val="EA668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Please enter </a:t>
            </a:r>
            <a:r>
              <a:rPr altLang="zh-CN" b="1" dirty="0" sz="2800" lang="en-US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title content here</a:t>
            </a:r>
            <a:endParaRPr altLang="en-US" b="1" dirty="0" sz="2800" lang="zh-CN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23" presetSubtype="52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1048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1048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9"/>
                                        <p:tgtEl>
                                          <p:spTgt spid="1048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0"/>
                                        <p:tgtEl>
                                          <p:spTgt spid="1048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1" id="11" nodeType="withEffect" presetClass="emph" presetID="26" presetSubtype="0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12" tmFilter="0, 0; .2, .5; .8, .5; 1, 0"/>
                                        <p:tgtEl>
                                          <p:spTgt spid="10489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13"/>
                                        <p:tgtEl>
                                          <p:spTgt spid="10489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14" nodeType="withEffect" presetClass="entr" presetID="23" presetSubtype="528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 id="1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6"/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7"/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8"/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9"/>
                                        <p:tgtEl>
                                          <p:spTgt spid="1048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1" id="20" nodeType="withEffect" presetClass="emph" presetID="26" presetSubtype="0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21" tmFilter="0, 0; .2, .5; .8, .5; 1, 0"/>
                                        <p:tgtEl>
                                          <p:spTgt spid="10489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22"/>
                                        <p:tgtEl>
                                          <p:spTgt spid="10489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23" nodeType="withEffect" presetClass="entr" presetID="23" presetSubtype="528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25"/>
                                        <p:tgtEl>
                                          <p:spTgt spid="1048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6"/>
                                        <p:tgtEl>
                                          <p:spTgt spid="1048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7"/>
                                        <p:tgtEl>
                                          <p:spTgt spid="1048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8"/>
                                        <p:tgtEl>
                                          <p:spTgt spid="1048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1" id="29" nodeType="withEffect" presetClass="emph" presetID="26" presetSubtype="0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30" tmFilter="0, 0; .2, .5; .8, .5; 1, 0"/>
                                        <p:tgtEl>
                                          <p:spTgt spid="10489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31"/>
                                        <p:tgtEl>
                                          <p:spTgt spid="10489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32" nodeType="withEffect" presetClass="entr" presetID="23" presetSubtype="528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34"/>
                                        <p:tgtEl>
                                          <p:spTgt spid="10489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5"/>
                                        <p:tgtEl>
                                          <p:spTgt spid="10489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6"/>
                                        <p:tgtEl>
                                          <p:spTgt spid="1048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37"/>
                                        <p:tgtEl>
                                          <p:spTgt spid="1048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1" id="38" nodeType="withEffect" presetClass="emph" presetID="26" presetSubtype="0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39" tmFilter="0, 0; .2, .5; .8, .5; 1, 0"/>
                                        <p:tgtEl>
                                          <p:spTgt spid="10489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40"/>
                                        <p:tgtEl>
                                          <p:spTgt spid="10489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41" nodeType="withEffect" presetClass="entr" presetID="23" presetSubtype="528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 id="4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43"/>
                                        <p:tgtEl>
                                          <p:spTgt spid="10489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4"/>
                                        <p:tgtEl>
                                          <p:spTgt spid="10489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5"/>
                                        <p:tgtEl>
                                          <p:spTgt spid="1048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46"/>
                                        <p:tgtEl>
                                          <p:spTgt spid="1048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1" id="47" nodeType="withEffect" presetClass="emph" presetID="26" presetSubtype="0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48" tmFilter="0, 0; .2, .5; .8, .5; 1, 0"/>
                                        <p:tgtEl>
                                          <p:spTgt spid="10489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49"/>
                                        <p:tgtEl>
                                          <p:spTgt spid="10489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50" nodeType="withEffect" presetClass="entr" presetID="23" presetSubtype="528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 id="5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52"/>
                                        <p:tgtEl>
                                          <p:spTgt spid="1048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3"/>
                                        <p:tgtEl>
                                          <p:spTgt spid="1048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4"/>
                                        <p:tgtEl>
                                          <p:spTgt spid="1048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55"/>
                                        <p:tgtEl>
                                          <p:spTgt spid="1048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1" id="56" nodeType="withEffect" presetClass="emph" presetID="26" presetSubtype="0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57" tmFilter="0, 0; .2, .5; .8, .5; 1, 0"/>
                                        <p:tgtEl>
                                          <p:spTgt spid="104895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58"/>
                                        <p:tgtEl>
                                          <p:spTgt spid="104895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59" nodeType="withEffect" presetClass="entr" presetID="23" presetSubtype="528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dur="1" fill="hold" id="6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61"/>
                                        <p:tgtEl>
                                          <p:spTgt spid="1048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2"/>
                                        <p:tgtEl>
                                          <p:spTgt spid="1048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3"/>
                                        <p:tgtEl>
                                          <p:spTgt spid="1048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64"/>
                                        <p:tgtEl>
                                          <p:spTgt spid="1048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1" id="65" nodeType="withEffect" presetClass="emph" presetID="26" presetSubtype="0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66" tmFilter="0, 0; .2, .5; .8, .5; 1, 0"/>
                                        <p:tgtEl>
                                          <p:spTgt spid="10489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67"/>
                                        <p:tgtEl>
                                          <p:spTgt spid="10489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68" nodeType="withEffect" presetClass="entr" presetID="23" presetSubtype="528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 id="6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0"/>
                                        <p:tgtEl>
                                          <p:spTgt spid="1048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1"/>
                                        <p:tgtEl>
                                          <p:spTgt spid="1048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2"/>
                                        <p:tgtEl>
                                          <p:spTgt spid="1048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73"/>
                                        <p:tgtEl>
                                          <p:spTgt spid="1048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1" id="74" nodeType="withEffect" presetClass="emph" presetID="26" presetSubtype="0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75" tmFilter="0, 0; .2, .5; .8, .5; 1, 0"/>
                                        <p:tgtEl>
                                          <p:spTgt spid="10489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76"/>
                                        <p:tgtEl>
                                          <p:spTgt spid="10489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fill="hold" grpId="0" id="77" nodeType="withEffect" presetClass="entr" presetID="23" presetSubtype="528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 id="7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9"/>
                                        <p:tgtEl>
                                          <p:spTgt spid="1048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0"/>
                                        <p:tgtEl>
                                          <p:spTgt spid="1048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1"/>
                                        <p:tgtEl>
                                          <p:spTgt spid="1048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2"/>
                                        <p:tgtEl>
                                          <p:spTgt spid="1048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1" id="83" nodeType="withEffect" presetClass="emph" presetID="26" presetSubtype="0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dur="500" id="84" tmFilter="0, 0; .2, .5; .8, .5; 1, 0"/>
                                        <p:tgtEl>
                                          <p:spTgt spid="10489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autoRev="1" dur="250" fill="hold" id="85"/>
                                        <p:tgtEl>
                                          <p:spTgt spid="10489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6">
                            <p:stCondLst>
                              <p:cond delay="500"/>
                            </p:stCondLst>
                            <p:childTnLst>
                              <p:par>
                                <p:cTn fill="hold" grpId="0" id="8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8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89"/>
                                        <p:tgtEl>
                                          <p:spTgt spid="104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90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92"/>
                                        <p:tgtEl>
                                          <p:spTgt spid="1048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93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95"/>
                                        <p:tgtEl>
                                          <p:spTgt spid="104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96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98"/>
                                        <p:tgtEl>
                                          <p:spTgt spid="104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99">
                            <p:stCondLst>
                              <p:cond delay="1000"/>
                            </p:stCondLst>
                            <p:childTnLst>
                              <p:par>
                                <p:cTn decel="100000" fill="hold" grpId="0" id="100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102"/>
                                        <p:tgtEl>
                                          <p:spTgt spid="1048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03"/>
                                        <p:tgtEl>
                                          <p:spTgt spid="1048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104"/>
                                        <p:tgtEl>
                                          <p:spTgt spid="104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51" grpId="0" animBg="1"/>
      <p:bldP spid="1048951" grpId="1" animBg="1"/>
      <p:bldP spid="1048952" grpId="0" animBg="1"/>
      <p:bldP spid="1048952" grpId="1" animBg="1"/>
      <p:bldP spid="1048953" grpId="0" animBg="1"/>
      <p:bldP spid="1048953" grpId="1" animBg="1"/>
      <p:bldP spid="1048954" grpId="0" animBg="1"/>
      <p:bldP spid="1048954" grpId="1" animBg="1"/>
      <p:bldP spid="1048955" grpId="0" animBg="1"/>
      <p:bldP spid="1048955" grpId="1" animBg="1"/>
      <p:bldP spid="1048956" grpId="0" animBg="1"/>
      <p:bldP spid="1048956" grpId="1" animBg="1"/>
      <p:bldP spid="1048957" grpId="0" animBg="1"/>
      <p:bldP spid="1048957" grpId="1" animBg="1"/>
      <p:bldP spid="1048958" grpId="0" animBg="1"/>
      <p:bldP spid="1048958" grpId="1" animBg="1"/>
      <p:bldP spid="1048959" grpId="0" animBg="1"/>
      <p:bldP spid="1048959" grpId="1" animBg="1"/>
      <p:bldP spid="1048960" grpId="0"/>
      <p:bldP spid="1048961" grpId="0"/>
      <p:bldP spid="1048962" grpId="0"/>
      <p:bldP spid="1048963" grpId="0"/>
      <p:bldP spid="10489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17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>
            <a:off x="2137553" y="142182"/>
            <a:ext cx="1593199" cy="1561959"/>
          </a:xfrm>
          <a:prstGeom prst="rect"/>
        </p:spPr>
      </p:pic>
      <p:pic>
        <p:nvPicPr>
          <p:cNvPr id="2097218" name="图片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 flipH="1">
            <a:off x="8416433" y="142181"/>
            <a:ext cx="1593199" cy="1561959"/>
          </a:xfrm>
          <a:prstGeom prst="rect"/>
        </p:spPr>
      </p:pic>
      <p:pic>
        <p:nvPicPr>
          <p:cNvPr id="2097219" name="图片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V="1">
            <a:off x="-2748391" y="-45414"/>
            <a:ext cx="5086208" cy="1749554"/>
          </a:xfrm>
          <a:prstGeom prst="rect"/>
        </p:spPr>
      </p:pic>
      <p:pic>
        <p:nvPicPr>
          <p:cNvPr id="2097220" name="图片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H="1" flipV="1">
            <a:off x="9845944" y="48383"/>
            <a:ext cx="5086208" cy="1749554"/>
          </a:xfrm>
          <a:prstGeom prst="rect"/>
        </p:spPr>
      </p:pic>
      <p:sp>
        <p:nvSpPr>
          <p:cNvPr id="1048965" name="矩形 13"/>
          <p:cNvSpPr/>
          <p:nvPr/>
        </p:nvSpPr>
        <p:spPr>
          <a:xfrm>
            <a:off x="1587166" y="-1655254"/>
            <a:ext cx="894571" cy="1433015"/>
          </a:xfrm>
          <a:prstGeom prst="rect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966" name="矩形 14"/>
          <p:cNvSpPr/>
          <p:nvPr/>
        </p:nvSpPr>
        <p:spPr>
          <a:xfrm>
            <a:off x="2481737" y="-1655254"/>
            <a:ext cx="894571" cy="1433015"/>
          </a:xfrm>
          <a:prstGeom prst="rect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967" name="Freeform 5"/>
          <p:cNvSpPr/>
          <p:nvPr/>
        </p:nvSpPr>
        <p:spPr bwMode="auto">
          <a:xfrm>
            <a:off x="6824623" y="3322071"/>
            <a:ext cx="1118097" cy="1752979"/>
          </a:xfrm>
          <a:custGeom>
            <a:avLst/>
            <a:gdLst>
              <a:gd name="T0" fmla="*/ 111 w 731"/>
              <a:gd name="T1" fmla="*/ 870 h 1146"/>
              <a:gd name="T2" fmla="*/ 507 w 731"/>
              <a:gd name="T3" fmla="*/ 1086 h 1146"/>
              <a:gd name="T4" fmla="*/ 649 w 731"/>
              <a:gd name="T5" fmla="*/ 917 h 1146"/>
              <a:gd name="T6" fmla="*/ 617 w 731"/>
              <a:gd name="T7" fmla="*/ 140 h 1146"/>
              <a:gd name="T8" fmla="*/ 484 w 731"/>
              <a:gd name="T9" fmla="*/ 52 h 1146"/>
              <a:gd name="T10" fmla="*/ 75 w 731"/>
              <a:gd name="T11" fmla="*/ 302 h 1146"/>
              <a:gd name="T12" fmla="*/ 23 w 731"/>
              <a:gd name="T13" fmla="*/ 401 h 1146"/>
              <a:gd name="T14" fmla="*/ 41 w 731"/>
              <a:gd name="T15" fmla="*/ 692 h 1146"/>
              <a:gd name="T16" fmla="*/ 111 w 731"/>
              <a:gd name="T17" fmla="*/ 870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1" h="1146">
                <a:moveTo>
                  <a:pt x="111" y="870"/>
                </a:moveTo>
                <a:cubicBezTo>
                  <a:pt x="176" y="904"/>
                  <a:pt x="507" y="1086"/>
                  <a:pt x="507" y="1086"/>
                </a:cubicBezTo>
                <a:cubicBezTo>
                  <a:pt x="507" y="1086"/>
                  <a:pt x="584" y="1146"/>
                  <a:pt x="649" y="917"/>
                </a:cubicBezTo>
                <a:cubicBezTo>
                  <a:pt x="714" y="689"/>
                  <a:pt x="731" y="416"/>
                  <a:pt x="617" y="140"/>
                </a:cubicBezTo>
                <a:cubicBezTo>
                  <a:pt x="602" y="104"/>
                  <a:pt x="565" y="0"/>
                  <a:pt x="484" y="52"/>
                </a:cubicBezTo>
                <a:cubicBezTo>
                  <a:pt x="403" y="103"/>
                  <a:pt x="75" y="302"/>
                  <a:pt x="75" y="302"/>
                </a:cubicBezTo>
                <a:cubicBezTo>
                  <a:pt x="75" y="302"/>
                  <a:pt x="11" y="338"/>
                  <a:pt x="23" y="401"/>
                </a:cubicBezTo>
                <a:cubicBezTo>
                  <a:pt x="36" y="463"/>
                  <a:pt x="60" y="594"/>
                  <a:pt x="41" y="692"/>
                </a:cubicBezTo>
                <a:cubicBezTo>
                  <a:pt x="23" y="782"/>
                  <a:pt x="0" y="813"/>
                  <a:pt x="111" y="870"/>
                </a:cubicBezTo>
                <a:close/>
              </a:path>
            </a:pathLst>
          </a:custGeom>
          <a:solidFill>
            <a:srgbClr val="8B9190"/>
          </a:solidFill>
          <a:ln>
            <a:noFill/>
          </a:ln>
        </p:spPr>
        <p:txBody>
          <a:bodyPr anchor="t" anchorCtr="0" bIns="60941" compatLnSpc="1" lIns="121882" numCol="1" rIns="121882" tIns="60941" vert="horz" wrap="square"/>
          <a:p>
            <a:endParaRPr sz="2400" lang="en-US">
              <a:cs typeface="+mn-ea"/>
              <a:sym typeface="+mn-lt"/>
            </a:endParaRPr>
          </a:p>
        </p:txBody>
      </p:sp>
      <p:sp>
        <p:nvSpPr>
          <p:cNvPr id="1048968" name="Freeform 6"/>
          <p:cNvSpPr/>
          <p:nvPr/>
        </p:nvSpPr>
        <p:spPr bwMode="auto">
          <a:xfrm>
            <a:off x="6154575" y="2375117"/>
            <a:ext cx="1522559" cy="1376834"/>
          </a:xfrm>
          <a:custGeom>
            <a:avLst/>
            <a:gdLst>
              <a:gd name="T0" fmla="*/ 517 w 995"/>
              <a:gd name="T1" fmla="*/ 834 h 900"/>
              <a:gd name="T2" fmla="*/ 905 w 995"/>
              <a:gd name="T3" fmla="*/ 604 h 900"/>
              <a:gd name="T4" fmla="*/ 831 w 995"/>
              <a:gd name="T5" fmla="*/ 395 h 900"/>
              <a:gd name="T6" fmla="*/ 147 w 995"/>
              <a:gd name="T7" fmla="*/ 26 h 900"/>
              <a:gd name="T8" fmla="*/ 3 w 995"/>
              <a:gd name="T9" fmla="*/ 96 h 900"/>
              <a:gd name="T10" fmla="*/ 9 w 995"/>
              <a:gd name="T11" fmla="*/ 576 h 900"/>
              <a:gd name="T12" fmla="*/ 68 w 995"/>
              <a:gd name="T13" fmla="*/ 670 h 900"/>
              <a:gd name="T14" fmla="*/ 328 w 995"/>
              <a:gd name="T15" fmla="*/ 804 h 900"/>
              <a:gd name="T16" fmla="*/ 517 w 995"/>
              <a:gd name="T17" fmla="*/ 834 h 9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5" h="900">
                <a:moveTo>
                  <a:pt x="517" y="834"/>
                </a:moveTo>
                <a:cubicBezTo>
                  <a:pt x="579" y="796"/>
                  <a:pt x="905" y="604"/>
                  <a:pt x="905" y="604"/>
                </a:cubicBezTo>
                <a:cubicBezTo>
                  <a:pt x="905" y="604"/>
                  <a:pt x="995" y="568"/>
                  <a:pt x="831" y="395"/>
                </a:cubicBezTo>
                <a:cubicBezTo>
                  <a:pt x="669" y="223"/>
                  <a:pt x="442" y="70"/>
                  <a:pt x="147" y="26"/>
                </a:cubicBezTo>
                <a:cubicBezTo>
                  <a:pt x="108" y="21"/>
                  <a:pt x="0" y="0"/>
                  <a:pt x="3" y="96"/>
                </a:cubicBezTo>
                <a:cubicBezTo>
                  <a:pt x="6" y="192"/>
                  <a:pt x="9" y="576"/>
                  <a:pt x="9" y="576"/>
                </a:cubicBezTo>
                <a:cubicBezTo>
                  <a:pt x="9" y="576"/>
                  <a:pt x="8" y="649"/>
                  <a:pt x="68" y="670"/>
                </a:cubicBezTo>
                <a:cubicBezTo>
                  <a:pt x="128" y="692"/>
                  <a:pt x="253" y="737"/>
                  <a:pt x="328" y="804"/>
                </a:cubicBezTo>
                <a:cubicBezTo>
                  <a:pt x="396" y="865"/>
                  <a:pt x="411" y="900"/>
                  <a:pt x="517" y="834"/>
                </a:cubicBezTo>
                <a:close/>
              </a:path>
            </a:pathLst>
          </a:custGeom>
          <a:solidFill>
            <a:srgbClr val="EA6685"/>
          </a:solidFill>
          <a:ln>
            <a:noFill/>
          </a:ln>
        </p:spPr>
        <p:txBody>
          <a:bodyPr anchor="t" anchorCtr="0" bIns="60941" compatLnSpc="1" lIns="121882" numCol="1" rIns="121882" tIns="60941" vert="horz" wrap="square"/>
          <a:p>
            <a:endParaRPr sz="2400" lang="en-US">
              <a:cs typeface="+mn-ea"/>
              <a:sym typeface="+mn-lt"/>
            </a:endParaRPr>
          </a:p>
        </p:txBody>
      </p:sp>
      <p:sp>
        <p:nvSpPr>
          <p:cNvPr id="1048969" name="Freeform 7"/>
          <p:cNvSpPr/>
          <p:nvPr/>
        </p:nvSpPr>
        <p:spPr bwMode="auto">
          <a:xfrm>
            <a:off x="6144438" y="4681669"/>
            <a:ext cx="1509381" cy="1384944"/>
          </a:xfrm>
          <a:custGeom>
            <a:avLst/>
            <a:gdLst>
              <a:gd name="T0" fmla="*/ 7 w 987"/>
              <a:gd name="T1" fmla="*/ 357 h 905"/>
              <a:gd name="T2" fmla="*/ 23 w 987"/>
              <a:gd name="T3" fmla="*/ 808 h 905"/>
              <a:gd name="T4" fmla="*/ 242 w 987"/>
              <a:gd name="T5" fmla="*/ 844 h 905"/>
              <a:gd name="T6" fmla="*/ 894 w 987"/>
              <a:gd name="T7" fmla="*/ 420 h 905"/>
              <a:gd name="T8" fmla="*/ 901 w 987"/>
              <a:gd name="T9" fmla="*/ 261 h 905"/>
              <a:gd name="T10" fmla="*/ 477 w 987"/>
              <a:gd name="T11" fmla="*/ 36 h 905"/>
              <a:gd name="T12" fmla="*/ 366 w 987"/>
              <a:gd name="T13" fmla="*/ 43 h 905"/>
              <a:gd name="T14" fmla="*/ 124 w 987"/>
              <a:gd name="T15" fmla="*/ 206 h 905"/>
              <a:gd name="T16" fmla="*/ 7 w 987"/>
              <a:gd name="T17" fmla="*/ 357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87" h="905">
                <a:moveTo>
                  <a:pt x="7" y="357"/>
                </a:moveTo>
                <a:cubicBezTo>
                  <a:pt x="11" y="430"/>
                  <a:pt x="23" y="808"/>
                  <a:pt x="23" y="808"/>
                </a:cubicBezTo>
                <a:cubicBezTo>
                  <a:pt x="23" y="808"/>
                  <a:pt x="11" y="905"/>
                  <a:pt x="242" y="844"/>
                </a:cubicBezTo>
                <a:cubicBezTo>
                  <a:pt x="470" y="783"/>
                  <a:pt x="714" y="658"/>
                  <a:pt x="894" y="420"/>
                </a:cubicBezTo>
                <a:cubicBezTo>
                  <a:pt x="917" y="389"/>
                  <a:pt x="987" y="304"/>
                  <a:pt x="901" y="261"/>
                </a:cubicBezTo>
                <a:cubicBezTo>
                  <a:pt x="815" y="217"/>
                  <a:pt x="477" y="36"/>
                  <a:pt x="477" y="36"/>
                </a:cubicBezTo>
                <a:cubicBezTo>
                  <a:pt x="477" y="36"/>
                  <a:pt x="413" y="0"/>
                  <a:pt x="366" y="43"/>
                </a:cubicBezTo>
                <a:cubicBezTo>
                  <a:pt x="318" y="85"/>
                  <a:pt x="219" y="173"/>
                  <a:pt x="124" y="206"/>
                </a:cubicBezTo>
                <a:cubicBezTo>
                  <a:pt x="38" y="237"/>
                  <a:pt x="0" y="232"/>
                  <a:pt x="7" y="357"/>
                </a:cubicBezTo>
                <a:close/>
              </a:path>
            </a:pathLst>
          </a:custGeom>
          <a:solidFill>
            <a:srgbClr val="EA6685"/>
          </a:solidFill>
          <a:ln>
            <a:noFill/>
          </a:ln>
        </p:spPr>
        <p:txBody>
          <a:bodyPr anchor="t" anchorCtr="0" bIns="60941" compatLnSpc="1" lIns="121882" numCol="1" rIns="121882" tIns="60941" vert="horz" wrap="square"/>
          <a:p>
            <a:endParaRPr sz="2400" lang="en-US">
              <a:cs typeface="+mn-ea"/>
              <a:sym typeface="+mn-lt"/>
            </a:endParaRPr>
          </a:p>
        </p:txBody>
      </p:sp>
      <p:sp>
        <p:nvSpPr>
          <p:cNvPr id="1048970" name="Freeform 8"/>
          <p:cNvSpPr/>
          <p:nvPr/>
        </p:nvSpPr>
        <p:spPr bwMode="auto">
          <a:xfrm>
            <a:off x="4519497" y="4662405"/>
            <a:ext cx="1526613" cy="1373792"/>
          </a:xfrm>
          <a:custGeom>
            <a:avLst/>
            <a:gdLst>
              <a:gd name="T0" fmla="*/ 477 w 998"/>
              <a:gd name="T1" fmla="*/ 67 h 898"/>
              <a:gd name="T2" fmla="*/ 90 w 998"/>
              <a:gd name="T3" fmla="*/ 299 h 898"/>
              <a:gd name="T4" fmla="*/ 165 w 998"/>
              <a:gd name="T5" fmla="*/ 508 h 898"/>
              <a:gd name="T6" fmla="*/ 851 w 998"/>
              <a:gd name="T7" fmla="*/ 873 h 898"/>
              <a:gd name="T8" fmla="*/ 995 w 998"/>
              <a:gd name="T9" fmla="*/ 802 h 898"/>
              <a:gd name="T10" fmla="*/ 986 w 998"/>
              <a:gd name="T11" fmla="*/ 323 h 898"/>
              <a:gd name="T12" fmla="*/ 926 w 998"/>
              <a:gd name="T13" fmla="*/ 229 h 898"/>
              <a:gd name="T14" fmla="*/ 666 w 998"/>
              <a:gd name="T15" fmla="*/ 96 h 898"/>
              <a:gd name="T16" fmla="*/ 477 w 998"/>
              <a:gd name="T17" fmla="*/ 67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8" h="898">
                <a:moveTo>
                  <a:pt x="477" y="67"/>
                </a:moveTo>
                <a:cubicBezTo>
                  <a:pt x="415" y="106"/>
                  <a:pt x="90" y="299"/>
                  <a:pt x="90" y="299"/>
                </a:cubicBezTo>
                <a:cubicBezTo>
                  <a:pt x="90" y="299"/>
                  <a:pt x="0" y="336"/>
                  <a:pt x="165" y="508"/>
                </a:cubicBezTo>
                <a:cubicBezTo>
                  <a:pt x="328" y="679"/>
                  <a:pt x="556" y="831"/>
                  <a:pt x="851" y="873"/>
                </a:cubicBezTo>
                <a:cubicBezTo>
                  <a:pt x="890" y="878"/>
                  <a:pt x="998" y="898"/>
                  <a:pt x="995" y="802"/>
                </a:cubicBezTo>
                <a:cubicBezTo>
                  <a:pt x="991" y="706"/>
                  <a:pt x="986" y="323"/>
                  <a:pt x="986" y="323"/>
                </a:cubicBezTo>
                <a:cubicBezTo>
                  <a:pt x="986" y="323"/>
                  <a:pt x="986" y="250"/>
                  <a:pt x="926" y="229"/>
                </a:cubicBezTo>
                <a:cubicBezTo>
                  <a:pt x="866" y="208"/>
                  <a:pt x="741" y="163"/>
                  <a:pt x="666" y="96"/>
                </a:cubicBezTo>
                <a:cubicBezTo>
                  <a:pt x="597" y="36"/>
                  <a:pt x="582" y="0"/>
                  <a:pt x="477" y="67"/>
                </a:cubicBezTo>
                <a:close/>
              </a:path>
            </a:pathLst>
          </a:custGeom>
          <a:solidFill>
            <a:srgbClr val="8B9190"/>
          </a:solidFill>
          <a:ln>
            <a:noFill/>
          </a:ln>
        </p:spPr>
        <p:txBody>
          <a:bodyPr anchor="t" anchorCtr="0" bIns="60941" compatLnSpc="1" lIns="121882" numCol="1" rIns="121882" tIns="60941" vert="horz" wrap="square"/>
          <a:p>
            <a:endParaRPr sz="2400" lang="en-US">
              <a:cs typeface="+mn-ea"/>
              <a:sym typeface="+mn-lt"/>
            </a:endParaRPr>
          </a:p>
        </p:txBody>
      </p:sp>
      <p:sp>
        <p:nvSpPr>
          <p:cNvPr id="1048971" name="Freeform 11"/>
          <p:cNvSpPr/>
          <p:nvPr/>
        </p:nvSpPr>
        <p:spPr bwMode="auto">
          <a:xfrm>
            <a:off x="4250869" y="3326127"/>
            <a:ext cx="1118097" cy="1753993"/>
          </a:xfrm>
          <a:custGeom>
            <a:avLst/>
            <a:gdLst>
              <a:gd name="T0" fmla="*/ 620 w 731"/>
              <a:gd name="T1" fmla="*/ 276 h 1146"/>
              <a:gd name="T2" fmla="*/ 224 w 731"/>
              <a:gd name="T3" fmla="*/ 59 h 1146"/>
              <a:gd name="T4" fmla="*/ 81 w 731"/>
              <a:gd name="T5" fmla="*/ 229 h 1146"/>
              <a:gd name="T6" fmla="*/ 113 w 731"/>
              <a:gd name="T7" fmla="*/ 1006 h 1146"/>
              <a:gd name="T8" fmla="*/ 246 w 731"/>
              <a:gd name="T9" fmla="*/ 1094 h 1146"/>
              <a:gd name="T10" fmla="*/ 656 w 731"/>
              <a:gd name="T11" fmla="*/ 844 h 1146"/>
              <a:gd name="T12" fmla="*/ 707 w 731"/>
              <a:gd name="T13" fmla="*/ 745 h 1146"/>
              <a:gd name="T14" fmla="*/ 690 w 731"/>
              <a:gd name="T15" fmla="*/ 453 h 1146"/>
              <a:gd name="T16" fmla="*/ 620 w 731"/>
              <a:gd name="T17" fmla="*/ 276 h 1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31" h="1146">
                <a:moveTo>
                  <a:pt x="620" y="276"/>
                </a:moveTo>
                <a:cubicBezTo>
                  <a:pt x="555" y="242"/>
                  <a:pt x="224" y="59"/>
                  <a:pt x="224" y="59"/>
                </a:cubicBezTo>
                <a:cubicBezTo>
                  <a:pt x="224" y="59"/>
                  <a:pt x="147" y="0"/>
                  <a:pt x="81" y="229"/>
                </a:cubicBezTo>
                <a:cubicBezTo>
                  <a:pt x="17" y="456"/>
                  <a:pt x="0" y="730"/>
                  <a:pt x="113" y="1006"/>
                </a:cubicBezTo>
                <a:cubicBezTo>
                  <a:pt x="128" y="1042"/>
                  <a:pt x="166" y="1146"/>
                  <a:pt x="246" y="1094"/>
                </a:cubicBezTo>
                <a:cubicBezTo>
                  <a:pt x="327" y="1042"/>
                  <a:pt x="656" y="844"/>
                  <a:pt x="656" y="844"/>
                </a:cubicBezTo>
                <a:cubicBezTo>
                  <a:pt x="656" y="844"/>
                  <a:pt x="719" y="807"/>
                  <a:pt x="707" y="745"/>
                </a:cubicBezTo>
                <a:cubicBezTo>
                  <a:pt x="695" y="682"/>
                  <a:pt x="670" y="552"/>
                  <a:pt x="690" y="453"/>
                </a:cubicBezTo>
                <a:cubicBezTo>
                  <a:pt x="708" y="363"/>
                  <a:pt x="731" y="333"/>
                  <a:pt x="620" y="276"/>
                </a:cubicBezTo>
                <a:close/>
              </a:path>
            </a:pathLst>
          </a:custGeom>
          <a:solidFill>
            <a:srgbClr val="EA6685"/>
          </a:solidFill>
          <a:ln>
            <a:noFill/>
          </a:ln>
        </p:spPr>
        <p:txBody>
          <a:bodyPr anchor="t" anchorCtr="0" bIns="60941" compatLnSpc="1" lIns="121882" numCol="1" rIns="121882" tIns="60941" vert="horz" wrap="square"/>
          <a:p>
            <a:endParaRPr sz="2400" lang="en-US">
              <a:cs typeface="+mn-ea"/>
              <a:sym typeface="+mn-lt"/>
            </a:endParaRPr>
          </a:p>
        </p:txBody>
      </p:sp>
      <p:sp>
        <p:nvSpPr>
          <p:cNvPr id="1048972" name="Freeform 14"/>
          <p:cNvSpPr/>
          <p:nvPr/>
        </p:nvSpPr>
        <p:spPr bwMode="auto">
          <a:xfrm>
            <a:off x="4531661" y="2367007"/>
            <a:ext cx="1523573" cy="1361625"/>
          </a:xfrm>
          <a:custGeom>
            <a:avLst/>
            <a:gdLst>
              <a:gd name="T0" fmla="*/ 982 w 996"/>
              <a:gd name="T1" fmla="*/ 547 h 890"/>
              <a:gd name="T2" fmla="*/ 982 w 996"/>
              <a:gd name="T3" fmla="*/ 96 h 890"/>
              <a:gd name="T4" fmla="*/ 764 w 996"/>
              <a:gd name="T5" fmla="*/ 53 h 890"/>
              <a:gd name="T6" fmla="*/ 98 w 996"/>
              <a:gd name="T7" fmla="*/ 453 h 890"/>
              <a:gd name="T8" fmla="*/ 85 w 996"/>
              <a:gd name="T9" fmla="*/ 613 h 890"/>
              <a:gd name="T10" fmla="*/ 501 w 996"/>
              <a:gd name="T11" fmla="*/ 852 h 890"/>
              <a:gd name="T12" fmla="*/ 612 w 996"/>
              <a:gd name="T13" fmla="*/ 849 h 890"/>
              <a:gd name="T14" fmla="*/ 859 w 996"/>
              <a:gd name="T15" fmla="*/ 694 h 890"/>
              <a:gd name="T16" fmla="*/ 982 w 996"/>
              <a:gd name="T17" fmla="*/ 547 h 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996" h="890">
                <a:moveTo>
                  <a:pt x="982" y="547"/>
                </a:moveTo>
                <a:cubicBezTo>
                  <a:pt x="980" y="474"/>
                  <a:pt x="982" y="96"/>
                  <a:pt x="982" y="96"/>
                </a:cubicBezTo>
                <a:cubicBezTo>
                  <a:pt x="982" y="96"/>
                  <a:pt x="996" y="0"/>
                  <a:pt x="764" y="53"/>
                </a:cubicBezTo>
                <a:cubicBezTo>
                  <a:pt x="534" y="105"/>
                  <a:pt x="286" y="222"/>
                  <a:pt x="98" y="453"/>
                </a:cubicBezTo>
                <a:cubicBezTo>
                  <a:pt x="73" y="484"/>
                  <a:pt x="0" y="567"/>
                  <a:pt x="85" y="613"/>
                </a:cubicBezTo>
                <a:cubicBezTo>
                  <a:pt x="169" y="659"/>
                  <a:pt x="501" y="852"/>
                  <a:pt x="501" y="852"/>
                </a:cubicBezTo>
                <a:cubicBezTo>
                  <a:pt x="501" y="852"/>
                  <a:pt x="563" y="890"/>
                  <a:pt x="612" y="849"/>
                </a:cubicBezTo>
                <a:cubicBezTo>
                  <a:pt x="661" y="808"/>
                  <a:pt x="764" y="724"/>
                  <a:pt x="859" y="694"/>
                </a:cubicBezTo>
                <a:cubicBezTo>
                  <a:pt x="947" y="667"/>
                  <a:pt x="984" y="672"/>
                  <a:pt x="982" y="547"/>
                </a:cubicBezTo>
                <a:close/>
              </a:path>
            </a:pathLst>
          </a:custGeom>
          <a:solidFill>
            <a:srgbClr val="8B9190"/>
          </a:solidFill>
          <a:ln>
            <a:noFill/>
          </a:ln>
        </p:spPr>
        <p:txBody>
          <a:bodyPr anchor="t" anchorCtr="0" bIns="60941" compatLnSpc="1" lIns="121882" numCol="1" rIns="121882" tIns="60941" vert="horz" wrap="square"/>
          <a:p>
            <a:endParaRPr sz="2400" lang="en-US">
              <a:cs typeface="+mn-ea"/>
              <a:sym typeface="+mn-lt"/>
            </a:endParaRPr>
          </a:p>
        </p:txBody>
      </p:sp>
      <p:grpSp>
        <p:nvGrpSpPr>
          <p:cNvPr id="122" name="组合 337"/>
          <p:cNvGrpSpPr/>
          <p:nvPr/>
        </p:nvGrpSpPr>
        <p:grpSpPr>
          <a:xfrm>
            <a:off x="4620348" y="2875847"/>
            <a:ext cx="2937593" cy="2674880"/>
            <a:chOff x="4309529" y="2263228"/>
            <a:chExt cx="3557641" cy="3238898"/>
          </a:xfrm>
        </p:grpSpPr>
        <p:sp>
          <p:nvSpPr>
            <p:cNvPr id="1048973" name="Freeform 41"/>
            <p:cNvSpPr/>
            <p:nvPr/>
          </p:nvSpPr>
          <p:spPr bwMode="auto">
            <a:xfrm>
              <a:off x="5089885" y="2269856"/>
              <a:ext cx="400768" cy="376634"/>
            </a:xfrm>
            <a:custGeom>
              <a:avLst/>
              <a:gdLst>
                <a:gd name="T0" fmla="*/ 107 w 400"/>
                <a:gd name="T1" fmla="*/ 376 h 376"/>
                <a:gd name="T2" fmla="*/ 147 w 400"/>
                <a:gd name="T3" fmla="*/ 376 h 376"/>
                <a:gd name="T4" fmla="*/ 237 w 400"/>
                <a:gd name="T5" fmla="*/ 216 h 376"/>
                <a:gd name="T6" fmla="*/ 340 w 400"/>
                <a:gd name="T7" fmla="*/ 216 h 376"/>
                <a:gd name="T8" fmla="*/ 400 w 400"/>
                <a:gd name="T9" fmla="*/ 188 h 376"/>
                <a:gd name="T10" fmla="*/ 340 w 400"/>
                <a:gd name="T11" fmla="*/ 160 h 376"/>
                <a:gd name="T12" fmla="*/ 237 w 400"/>
                <a:gd name="T13" fmla="*/ 160 h 376"/>
                <a:gd name="T14" fmla="*/ 147 w 400"/>
                <a:gd name="T15" fmla="*/ 0 h 376"/>
                <a:gd name="T16" fmla="*/ 107 w 400"/>
                <a:gd name="T17" fmla="*/ 0 h 376"/>
                <a:gd name="T18" fmla="*/ 157 w 400"/>
                <a:gd name="T19" fmla="*/ 160 h 376"/>
                <a:gd name="T20" fmla="*/ 85 w 400"/>
                <a:gd name="T21" fmla="*/ 160 h 376"/>
                <a:gd name="T22" fmla="*/ 40 w 400"/>
                <a:gd name="T23" fmla="*/ 120 h 376"/>
                <a:gd name="T24" fmla="*/ 0 w 400"/>
                <a:gd name="T25" fmla="*/ 120 h 376"/>
                <a:gd name="T26" fmla="*/ 32 w 400"/>
                <a:gd name="T27" fmla="*/ 188 h 376"/>
                <a:gd name="T28" fmla="*/ 0 w 400"/>
                <a:gd name="T29" fmla="*/ 256 h 376"/>
                <a:gd name="T30" fmla="*/ 40 w 400"/>
                <a:gd name="T31" fmla="*/ 256 h 376"/>
                <a:gd name="T32" fmla="*/ 85 w 400"/>
                <a:gd name="T33" fmla="*/ 216 h 376"/>
                <a:gd name="T34" fmla="*/ 157 w 400"/>
                <a:gd name="T35" fmla="*/ 216 h 376"/>
                <a:gd name="T36" fmla="*/ 107 w 400"/>
                <a:gd name="T37" fmla="*/ 37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00" h="376">
                  <a:moveTo>
                    <a:pt x="107" y="376"/>
                  </a:moveTo>
                  <a:cubicBezTo>
                    <a:pt x="147" y="376"/>
                    <a:pt x="147" y="376"/>
                    <a:pt x="147" y="376"/>
                  </a:cubicBezTo>
                  <a:cubicBezTo>
                    <a:pt x="237" y="216"/>
                    <a:pt x="237" y="216"/>
                    <a:pt x="237" y="216"/>
                  </a:cubicBezTo>
                  <a:cubicBezTo>
                    <a:pt x="340" y="216"/>
                    <a:pt x="340" y="216"/>
                    <a:pt x="340" y="216"/>
                  </a:cubicBezTo>
                  <a:cubicBezTo>
                    <a:pt x="340" y="216"/>
                    <a:pt x="400" y="216"/>
                    <a:pt x="400" y="188"/>
                  </a:cubicBezTo>
                  <a:cubicBezTo>
                    <a:pt x="400" y="160"/>
                    <a:pt x="340" y="160"/>
                    <a:pt x="340" y="160"/>
                  </a:cubicBezTo>
                  <a:cubicBezTo>
                    <a:pt x="237" y="160"/>
                    <a:pt x="237" y="160"/>
                    <a:pt x="237" y="160"/>
                  </a:cubicBezTo>
                  <a:cubicBezTo>
                    <a:pt x="147" y="0"/>
                    <a:pt x="147" y="0"/>
                    <a:pt x="14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57" y="160"/>
                    <a:pt x="157" y="160"/>
                    <a:pt x="157" y="160"/>
                  </a:cubicBezTo>
                  <a:cubicBezTo>
                    <a:pt x="85" y="160"/>
                    <a:pt x="85" y="160"/>
                    <a:pt x="85" y="160"/>
                  </a:cubicBezTo>
                  <a:cubicBezTo>
                    <a:pt x="40" y="120"/>
                    <a:pt x="40" y="120"/>
                    <a:pt x="4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32" y="188"/>
                    <a:pt x="32" y="188"/>
                    <a:pt x="32" y="188"/>
                  </a:cubicBezTo>
                  <a:cubicBezTo>
                    <a:pt x="0" y="256"/>
                    <a:pt x="0" y="256"/>
                    <a:pt x="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85" y="216"/>
                    <a:pt x="85" y="216"/>
                    <a:pt x="85" y="216"/>
                  </a:cubicBezTo>
                  <a:cubicBezTo>
                    <a:pt x="157" y="216"/>
                    <a:pt x="157" y="216"/>
                    <a:pt x="157" y="216"/>
                  </a:cubicBezTo>
                  <a:lnTo>
                    <a:pt x="107" y="3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t" anchorCtr="0" bIns="60941" compatLnSpc="1" lIns="121882" numCol="1" rIns="121882" tIns="60941" vert="horz" wrap="square"/>
            <a:p>
              <a:endParaRPr sz="2400" lang="en-AU">
                <a:cs typeface="+mn-ea"/>
                <a:sym typeface="+mn-lt"/>
              </a:endParaRPr>
            </a:p>
          </p:txBody>
        </p:sp>
        <p:sp>
          <p:nvSpPr>
            <p:cNvPr id="1048974" name="Freeform 73"/>
            <p:cNvSpPr>
              <a:spLocks noEditPoints="1"/>
            </p:cNvSpPr>
            <p:nvPr/>
          </p:nvSpPr>
          <p:spPr bwMode="auto">
            <a:xfrm>
              <a:off x="6705634" y="2263228"/>
              <a:ext cx="362443" cy="374309"/>
            </a:xfrm>
            <a:custGeom>
              <a:avLst/>
              <a:gdLst>
                <a:gd name="T0" fmla="*/ 117 w 320"/>
                <a:gd name="T1" fmla="*/ 262 h 328"/>
                <a:gd name="T2" fmla="*/ 101 w 320"/>
                <a:gd name="T3" fmla="*/ 278 h 328"/>
                <a:gd name="T4" fmla="*/ 50 w 320"/>
                <a:gd name="T5" fmla="*/ 278 h 328"/>
                <a:gd name="T6" fmla="*/ 39 w 320"/>
                <a:gd name="T7" fmla="*/ 253 h 328"/>
                <a:gd name="T8" fmla="*/ 50 w 320"/>
                <a:gd name="T9" fmla="*/ 228 h 328"/>
                <a:gd name="T10" fmla="*/ 109 w 320"/>
                <a:gd name="T11" fmla="*/ 169 h 328"/>
                <a:gd name="T12" fmla="*/ 162 w 320"/>
                <a:gd name="T13" fmla="*/ 155 h 328"/>
                <a:gd name="T14" fmla="*/ 190 w 320"/>
                <a:gd name="T15" fmla="*/ 155 h 328"/>
                <a:gd name="T16" fmla="*/ 190 w 320"/>
                <a:gd name="T17" fmla="*/ 127 h 328"/>
                <a:gd name="T18" fmla="*/ 82 w 320"/>
                <a:gd name="T19" fmla="*/ 141 h 328"/>
                <a:gd name="T20" fmla="*/ 22 w 320"/>
                <a:gd name="T21" fmla="*/ 200 h 328"/>
                <a:gd name="T22" fmla="*/ 0 w 320"/>
                <a:gd name="T23" fmla="*/ 253 h 328"/>
                <a:gd name="T24" fmla="*/ 22 w 320"/>
                <a:gd name="T25" fmla="*/ 306 h 328"/>
                <a:gd name="T26" fmla="*/ 75 w 320"/>
                <a:gd name="T27" fmla="*/ 328 h 328"/>
                <a:gd name="T28" fmla="*/ 129 w 320"/>
                <a:gd name="T29" fmla="*/ 306 h 328"/>
                <a:gd name="T30" fmla="*/ 145 w 320"/>
                <a:gd name="T31" fmla="*/ 290 h 328"/>
                <a:gd name="T32" fmla="*/ 145 w 320"/>
                <a:gd name="T33" fmla="*/ 262 h 328"/>
                <a:gd name="T34" fmla="*/ 117 w 320"/>
                <a:gd name="T35" fmla="*/ 262 h 328"/>
                <a:gd name="T36" fmla="*/ 298 w 320"/>
                <a:gd name="T37" fmla="*/ 32 h 328"/>
                <a:gd name="T38" fmla="*/ 195 w 320"/>
                <a:gd name="T39" fmla="*/ 28 h 328"/>
                <a:gd name="T40" fmla="*/ 175 w 320"/>
                <a:gd name="T41" fmla="*/ 48 h 328"/>
                <a:gd name="T42" fmla="*/ 175 w 320"/>
                <a:gd name="T43" fmla="*/ 76 h 328"/>
                <a:gd name="T44" fmla="*/ 203 w 320"/>
                <a:gd name="T45" fmla="*/ 76 h 328"/>
                <a:gd name="T46" fmla="*/ 223 w 320"/>
                <a:gd name="T47" fmla="*/ 56 h 328"/>
                <a:gd name="T48" fmla="*/ 270 w 320"/>
                <a:gd name="T49" fmla="*/ 60 h 328"/>
                <a:gd name="T50" fmla="*/ 280 w 320"/>
                <a:gd name="T51" fmla="*/ 85 h 328"/>
                <a:gd name="T52" fmla="*/ 270 w 320"/>
                <a:gd name="T53" fmla="*/ 110 h 328"/>
                <a:gd name="T54" fmla="*/ 206 w 320"/>
                <a:gd name="T55" fmla="*/ 173 h 328"/>
                <a:gd name="T56" fmla="*/ 158 w 320"/>
                <a:gd name="T57" fmla="*/ 183 h 328"/>
                <a:gd name="T58" fmla="*/ 129 w 320"/>
                <a:gd name="T59" fmla="*/ 183 h 328"/>
                <a:gd name="T60" fmla="*/ 130 w 320"/>
                <a:gd name="T61" fmla="*/ 211 h 328"/>
                <a:gd name="T62" fmla="*/ 174 w 320"/>
                <a:gd name="T63" fmla="*/ 231 h 328"/>
                <a:gd name="T64" fmla="*/ 234 w 320"/>
                <a:gd name="T65" fmla="*/ 202 h 328"/>
                <a:gd name="T66" fmla="*/ 298 w 320"/>
                <a:gd name="T67" fmla="*/ 138 h 328"/>
                <a:gd name="T68" fmla="*/ 320 w 320"/>
                <a:gd name="T69" fmla="*/ 85 h 328"/>
                <a:gd name="T70" fmla="*/ 298 w 320"/>
                <a:gd name="T71" fmla="*/ 32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20" h="328">
                  <a:moveTo>
                    <a:pt x="117" y="262"/>
                  </a:moveTo>
                  <a:cubicBezTo>
                    <a:pt x="101" y="278"/>
                    <a:pt x="101" y="278"/>
                    <a:pt x="101" y="278"/>
                  </a:cubicBezTo>
                  <a:cubicBezTo>
                    <a:pt x="87" y="292"/>
                    <a:pt x="64" y="292"/>
                    <a:pt x="50" y="278"/>
                  </a:cubicBezTo>
                  <a:cubicBezTo>
                    <a:pt x="43" y="271"/>
                    <a:pt x="39" y="262"/>
                    <a:pt x="39" y="253"/>
                  </a:cubicBezTo>
                  <a:cubicBezTo>
                    <a:pt x="39" y="243"/>
                    <a:pt x="43" y="234"/>
                    <a:pt x="50" y="228"/>
                  </a:cubicBezTo>
                  <a:cubicBezTo>
                    <a:pt x="109" y="169"/>
                    <a:pt x="109" y="169"/>
                    <a:pt x="109" y="169"/>
                  </a:cubicBezTo>
                  <a:cubicBezTo>
                    <a:pt x="122" y="156"/>
                    <a:pt x="145" y="138"/>
                    <a:pt x="162" y="155"/>
                  </a:cubicBezTo>
                  <a:cubicBezTo>
                    <a:pt x="170" y="163"/>
                    <a:pt x="182" y="163"/>
                    <a:pt x="190" y="155"/>
                  </a:cubicBezTo>
                  <a:cubicBezTo>
                    <a:pt x="198" y="147"/>
                    <a:pt x="198" y="135"/>
                    <a:pt x="190" y="127"/>
                  </a:cubicBezTo>
                  <a:cubicBezTo>
                    <a:pt x="161" y="98"/>
                    <a:pt x="119" y="104"/>
                    <a:pt x="82" y="141"/>
                  </a:cubicBezTo>
                  <a:cubicBezTo>
                    <a:pt x="22" y="200"/>
                    <a:pt x="22" y="200"/>
                    <a:pt x="22" y="200"/>
                  </a:cubicBezTo>
                  <a:cubicBezTo>
                    <a:pt x="8" y="214"/>
                    <a:pt x="0" y="233"/>
                    <a:pt x="0" y="253"/>
                  </a:cubicBezTo>
                  <a:cubicBezTo>
                    <a:pt x="0" y="273"/>
                    <a:pt x="8" y="292"/>
                    <a:pt x="22" y="306"/>
                  </a:cubicBezTo>
                  <a:cubicBezTo>
                    <a:pt x="37" y="321"/>
                    <a:pt x="56" y="328"/>
                    <a:pt x="75" y="328"/>
                  </a:cubicBezTo>
                  <a:cubicBezTo>
                    <a:pt x="95" y="328"/>
                    <a:pt x="114" y="321"/>
                    <a:pt x="129" y="306"/>
                  </a:cubicBezTo>
                  <a:cubicBezTo>
                    <a:pt x="145" y="290"/>
                    <a:pt x="145" y="290"/>
                    <a:pt x="145" y="290"/>
                  </a:cubicBezTo>
                  <a:cubicBezTo>
                    <a:pt x="153" y="282"/>
                    <a:pt x="153" y="270"/>
                    <a:pt x="145" y="262"/>
                  </a:cubicBezTo>
                  <a:cubicBezTo>
                    <a:pt x="137" y="254"/>
                    <a:pt x="125" y="254"/>
                    <a:pt x="117" y="262"/>
                  </a:cubicBezTo>
                  <a:close/>
                  <a:moveTo>
                    <a:pt x="298" y="32"/>
                  </a:moveTo>
                  <a:cubicBezTo>
                    <a:pt x="267" y="1"/>
                    <a:pt x="223" y="0"/>
                    <a:pt x="195" y="28"/>
                  </a:cubicBezTo>
                  <a:cubicBezTo>
                    <a:pt x="175" y="48"/>
                    <a:pt x="175" y="48"/>
                    <a:pt x="175" y="48"/>
                  </a:cubicBezTo>
                  <a:cubicBezTo>
                    <a:pt x="167" y="56"/>
                    <a:pt x="167" y="68"/>
                    <a:pt x="175" y="76"/>
                  </a:cubicBezTo>
                  <a:cubicBezTo>
                    <a:pt x="182" y="84"/>
                    <a:pt x="195" y="84"/>
                    <a:pt x="203" y="76"/>
                  </a:cubicBezTo>
                  <a:cubicBezTo>
                    <a:pt x="223" y="56"/>
                    <a:pt x="223" y="56"/>
                    <a:pt x="223" y="56"/>
                  </a:cubicBezTo>
                  <a:cubicBezTo>
                    <a:pt x="238" y="42"/>
                    <a:pt x="257" y="48"/>
                    <a:pt x="270" y="60"/>
                  </a:cubicBezTo>
                  <a:cubicBezTo>
                    <a:pt x="276" y="67"/>
                    <a:pt x="280" y="76"/>
                    <a:pt x="280" y="85"/>
                  </a:cubicBezTo>
                  <a:cubicBezTo>
                    <a:pt x="280" y="95"/>
                    <a:pt x="276" y="104"/>
                    <a:pt x="270" y="110"/>
                  </a:cubicBezTo>
                  <a:cubicBezTo>
                    <a:pt x="206" y="173"/>
                    <a:pt x="206" y="173"/>
                    <a:pt x="206" y="173"/>
                  </a:cubicBezTo>
                  <a:cubicBezTo>
                    <a:pt x="177" y="202"/>
                    <a:pt x="163" y="189"/>
                    <a:pt x="158" y="183"/>
                  </a:cubicBezTo>
                  <a:cubicBezTo>
                    <a:pt x="150" y="175"/>
                    <a:pt x="137" y="175"/>
                    <a:pt x="129" y="183"/>
                  </a:cubicBezTo>
                  <a:cubicBezTo>
                    <a:pt x="122" y="191"/>
                    <a:pt x="122" y="203"/>
                    <a:pt x="130" y="211"/>
                  </a:cubicBezTo>
                  <a:cubicBezTo>
                    <a:pt x="143" y="224"/>
                    <a:pt x="158" y="231"/>
                    <a:pt x="174" y="231"/>
                  </a:cubicBezTo>
                  <a:cubicBezTo>
                    <a:pt x="194" y="231"/>
                    <a:pt x="214" y="221"/>
                    <a:pt x="234" y="202"/>
                  </a:cubicBezTo>
                  <a:cubicBezTo>
                    <a:pt x="298" y="138"/>
                    <a:pt x="298" y="138"/>
                    <a:pt x="298" y="138"/>
                  </a:cubicBezTo>
                  <a:cubicBezTo>
                    <a:pt x="312" y="124"/>
                    <a:pt x="320" y="105"/>
                    <a:pt x="320" y="85"/>
                  </a:cubicBezTo>
                  <a:cubicBezTo>
                    <a:pt x="320" y="65"/>
                    <a:pt x="312" y="46"/>
                    <a:pt x="298" y="3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t" anchorCtr="0" bIns="60941" compatLnSpc="1" lIns="121882" numCol="1" rIns="121882" tIns="60941" vert="horz" wrap="square"/>
            <a:p>
              <a:endParaRPr sz="2400" lang="en-AU">
                <a:cs typeface="+mn-ea"/>
                <a:sym typeface="+mn-lt"/>
              </a:endParaRPr>
            </a:p>
          </p:txBody>
        </p:sp>
        <p:sp>
          <p:nvSpPr>
            <p:cNvPr id="1048975" name="Freeform 146"/>
            <p:cNvSpPr>
              <a:spLocks noEditPoints="1"/>
            </p:cNvSpPr>
            <p:nvPr/>
          </p:nvSpPr>
          <p:spPr bwMode="auto">
            <a:xfrm>
              <a:off x="5081886" y="5069356"/>
              <a:ext cx="347865" cy="432770"/>
            </a:xfrm>
            <a:custGeom>
              <a:avLst/>
              <a:gdLst>
                <a:gd name="T0" fmla="*/ 274 w 280"/>
                <a:gd name="T1" fmla="*/ 233 h 352"/>
                <a:gd name="T2" fmla="*/ 140 w 280"/>
                <a:gd name="T3" fmla="*/ 280 h 352"/>
                <a:gd name="T4" fmla="*/ 5 w 280"/>
                <a:gd name="T5" fmla="*/ 233 h 352"/>
                <a:gd name="T6" fmla="*/ 0 w 280"/>
                <a:gd name="T7" fmla="*/ 233 h 352"/>
                <a:gd name="T8" fmla="*/ 0 w 280"/>
                <a:gd name="T9" fmla="*/ 273 h 352"/>
                <a:gd name="T10" fmla="*/ 140 w 280"/>
                <a:gd name="T11" fmla="*/ 352 h 352"/>
                <a:gd name="T12" fmla="*/ 280 w 280"/>
                <a:gd name="T13" fmla="*/ 273 h 352"/>
                <a:gd name="T14" fmla="*/ 280 w 280"/>
                <a:gd name="T15" fmla="*/ 233 h 352"/>
                <a:gd name="T16" fmla="*/ 274 w 280"/>
                <a:gd name="T17" fmla="*/ 233 h 352"/>
                <a:gd name="T18" fmla="*/ 275 w 280"/>
                <a:gd name="T19" fmla="*/ 130 h 352"/>
                <a:gd name="T20" fmla="*/ 140 w 280"/>
                <a:gd name="T21" fmla="*/ 172 h 352"/>
                <a:gd name="T22" fmla="*/ 5 w 280"/>
                <a:gd name="T23" fmla="*/ 130 h 352"/>
                <a:gd name="T24" fmla="*/ 0 w 280"/>
                <a:gd name="T25" fmla="*/ 130 h 352"/>
                <a:gd name="T26" fmla="*/ 0 w 280"/>
                <a:gd name="T27" fmla="*/ 177 h 352"/>
                <a:gd name="T28" fmla="*/ 140 w 280"/>
                <a:gd name="T29" fmla="*/ 241 h 352"/>
                <a:gd name="T30" fmla="*/ 280 w 280"/>
                <a:gd name="T31" fmla="*/ 177 h 352"/>
                <a:gd name="T32" fmla="*/ 280 w 280"/>
                <a:gd name="T33" fmla="*/ 130 h 352"/>
                <a:gd name="T34" fmla="*/ 275 w 280"/>
                <a:gd name="T35" fmla="*/ 130 h 352"/>
                <a:gd name="T36" fmla="*/ 140 w 280"/>
                <a:gd name="T37" fmla="*/ 0 h 352"/>
                <a:gd name="T38" fmla="*/ 0 w 280"/>
                <a:gd name="T39" fmla="*/ 53 h 352"/>
                <a:gd name="T40" fmla="*/ 0 w 280"/>
                <a:gd name="T41" fmla="*/ 78 h 352"/>
                <a:gd name="T42" fmla="*/ 140 w 280"/>
                <a:gd name="T43" fmla="*/ 134 h 352"/>
                <a:gd name="T44" fmla="*/ 280 w 280"/>
                <a:gd name="T45" fmla="*/ 78 h 352"/>
                <a:gd name="T46" fmla="*/ 280 w 280"/>
                <a:gd name="T47" fmla="*/ 53 h 352"/>
                <a:gd name="T48" fmla="*/ 140 w 280"/>
                <a:gd name="T49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80" h="352">
                  <a:moveTo>
                    <a:pt x="274" y="233"/>
                  </a:moveTo>
                  <a:cubicBezTo>
                    <a:pt x="257" y="260"/>
                    <a:pt x="204" y="280"/>
                    <a:pt x="140" y="280"/>
                  </a:cubicBezTo>
                  <a:cubicBezTo>
                    <a:pt x="76" y="280"/>
                    <a:pt x="22" y="260"/>
                    <a:pt x="5" y="233"/>
                  </a:cubicBezTo>
                  <a:cubicBezTo>
                    <a:pt x="2" y="227"/>
                    <a:pt x="0" y="230"/>
                    <a:pt x="0" y="233"/>
                  </a:cubicBezTo>
                  <a:cubicBezTo>
                    <a:pt x="0" y="236"/>
                    <a:pt x="0" y="273"/>
                    <a:pt x="0" y="273"/>
                  </a:cubicBezTo>
                  <a:cubicBezTo>
                    <a:pt x="0" y="312"/>
                    <a:pt x="62" y="352"/>
                    <a:pt x="140" y="352"/>
                  </a:cubicBezTo>
                  <a:cubicBezTo>
                    <a:pt x="217" y="352"/>
                    <a:pt x="280" y="312"/>
                    <a:pt x="280" y="273"/>
                  </a:cubicBezTo>
                  <a:cubicBezTo>
                    <a:pt x="280" y="273"/>
                    <a:pt x="280" y="236"/>
                    <a:pt x="280" y="233"/>
                  </a:cubicBezTo>
                  <a:cubicBezTo>
                    <a:pt x="280" y="230"/>
                    <a:pt x="278" y="227"/>
                    <a:pt x="274" y="233"/>
                  </a:cubicBezTo>
                  <a:close/>
                  <a:moveTo>
                    <a:pt x="275" y="130"/>
                  </a:moveTo>
                  <a:cubicBezTo>
                    <a:pt x="258" y="155"/>
                    <a:pt x="204" y="172"/>
                    <a:pt x="140" y="172"/>
                  </a:cubicBezTo>
                  <a:cubicBezTo>
                    <a:pt x="76" y="172"/>
                    <a:pt x="22" y="155"/>
                    <a:pt x="5" y="130"/>
                  </a:cubicBezTo>
                  <a:cubicBezTo>
                    <a:pt x="2" y="125"/>
                    <a:pt x="0" y="128"/>
                    <a:pt x="0" y="130"/>
                  </a:cubicBezTo>
                  <a:cubicBezTo>
                    <a:pt x="0" y="133"/>
                    <a:pt x="0" y="177"/>
                    <a:pt x="0" y="177"/>
                  </a:cubicBezTo>
                  <a:cubicBezTo>
                    <a:pt x="0" y="213"/>
                    <a:pt x="62" y="241"/>
                    <a:pt x="140" y="241"/>
                  </a:cubicBezTo>
                  <a:cubicBezTo>
                    <a:pt x="217" y="241"/>
                    <a:pt x="280" y="213"/>
                    <a:pt x="280" y="177"/>
                  </a:cubicBezTo>
                  <a:cubicBezTo>
                    <a:pt x="280" y="177"/>
                    <a:pt x="280" y="133"/>
                    <a:pt x="280" y="130"/>
                  </a:cubicBezTo>
                  <a:cubicBezTo>
                    <a:pt x="280" y="128"/>
                    <a:pt x="278" y="125"/>
                    <a:pt x="275" y="130"/>
                  </a:cubicBezTo>
                  <a:close/>
                  <a:moveTo>
                    <a:pt x="140" y="0"/>
                  </a:moveTo>
                  <a:cubicBezTo>
                    <a:pt x="62" y="0"/>
                    <a:pt x="0" y="23"/>
                    <a:pt x="0" y="5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109"/>
                    <a:pt x="62" y="134"/>
                    <a:pt x="140" y="134"/>
                  </a:cubicBezTo>
                  <a:cubicBezTo>
                    <a:pt x="217" y="134"/>
                    <a:pt x="280" y="109"/>
                    <a:pt x="280" y="78"/>
                  </a:cubicBezTo>
                  <a:cubicBezTo>
                    <a:pt x="280" y="53"/>
                    <a:pt x="280" y="53"/>
                    <a:pt x="280" y="53"/>
                  </a:cubicBezTo>
                  <a:cubicBezTo>
                    <a:pt x="280" y="23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t" anchorCtr="0" bIns="60941" compatLnSpc="1" lIns="121882" numCol="1" rIns="121882" tIns="60941" vert="horz" wrap="square"/>
            <a:p>
              <a:endParaRPr sz="2400" lang="en-AU">
                <a:cs typeface="+mn-ea"/>
                <a:sym typeface="+mn-lt"/>
              </a:endParaRPr>
            </a:p>
          </p:txBody>
        </p:sp>
        <p:sp>
          <p:nvSpPr>
            <p:cNvPr id="1048976" name="Freeform 153"/>
            <p:cNvSpPr>
              <a:spLocks noEditPoints="1"/>
            </p:cNvSpPr>
            <p:nvPr/>
          </p:nvSpPr>
          <p:spPr bwMode="auto">
            <a:xfrm>
              <a:off x="4309529" y="3660098"/>
              <a:ext cx="334550" cy="359250"/>
            </a:xfrm>
            <a:custGeom>
              <a:avLst/>
              <a:gdLst>
                <a:gd name="T0" fmla="*/ 207 w 328"/>
                <a:gd name="T1" fmla="*/ 333 h 352"/>
                <a:gd name="T2" fmla="*/ 218 w 328"/>
                <a:gd name="T3" fmla="*/ 345 h 352"/>
                <a:gd name="T4" fmla="*/ 298 w 328"/>
                <a:gd name="T5" fmla="*/ 352 h 352"/>
                <a:gd name="T6" fmla="*/ 311 w 328"/>
                <a:gd name="T7" fmla="*/ 342 h 352"/>
                <a:gd name="T8" fmla="*/ 317 w 328"/>
                <a:gd name="T9" fmla="*/ 276 h 352"/>
                <a:gd name="T10" fmla="*/ 213 w 328"/>
                <a:gd name="T11" fmla="*/ 267 h 352"/>
                <a:gd name="T12" fmla="*/ 207 w 328"/>
                <a:gd name="T13" fmla="*/ 333 h 352"/>
                <a:gd name="T14" fmla="*/ 11 w 328"/>
                <a:gd name="T15" fmla="*/ 276 h 352"/>
                <a:gd name="T16" fmla="*/ 17 w 328"/>
                <a:gd name="T17" fmla="*/ 342 h 352"/>
                <a:gd name="T18" fmla="*/ 30 w 328"/>
                <a:gd name="T19" fmla="*/ 352 h 352"/>
                <a:gd name="T20" fmla="*/ 110 w 328"/>
                <a:gd name="T21" fmla="*/ 345 h 352"/>
                <a:gd name="T22" fmla="*/ 120 w 328"/>
                <a:gd name="T23" fmla="*/ 333 h 352"/>
                <a:gd name="T24" fmla="*/ 114 w 328"/>
                <a:gd name="T25" fmla="*/ 267 h 352"/>
                <a:gd name="T26" fmla="*/ 11 w 328"/>
                <a:gd name="T27" fmla="*/ 276 h 352"/>
                <a:gd name="T28" fmla="*/ 0 w 328"/>
                <a:gd name="T29" fmla="*/ 168 h 352"/>
                <a:gd name="T30" fmla="*/ 7 w 328"/>
                <a:gd name="T31" fmla="*/ 235 h 352"/>
                <a:gd name="T32" fmla="*/ 110 w 328"/>
                <a:gd name="T33" fmla="*/ 227 h 352"/>
                <a:gd name="T34" fmla="*/ 104 w 328"/>
                <a:gd name="T35" fmla="*/ 159 h 352"/>
                <a:gd name="T36" fmla="*/ 104 w 328"/>
                <a:gd name="T37" fmla="*/ 154 h 352"/>
                <a:gd name="T38" fmla="*/ 164 w 328"/>
                <a:gd name="T39" fmla="*/ 98 h 352"/>
                <a:gd name="T40" fmla="*/ 224 w 328"/>
                <a:gd name="T41" fmla="*/ 154 h 352"/>
                <a:gd name="T42" fmla="*/ 224 w 328"/>
                <a:gd name="T43" fmla="*/ 159 h 352"/>
                <a:gd name="T44" fmla="*/ 217 w 328"/>
                <a:gd name="T45" fmla="*/ 227 h 352"/>
                <a:gd name="T46" fmla="*/ 321 w 328"/>
                <a:gd name="T47" fmla="*/ 235 h 352"/>
                <a:gd name="T48" fmla="*/ 327 w 328"/>
                <a:gd name="T49" fmla="*/ 168 h 352"/>
                <a:gd name="T50" fmla="*/ 328 w 328"/>
                <a:gd name="T51" fmla="*/ 154 h 352"/>
                <a:gd name="T52" fmla="*/ 164 w 328"/>
                <a:gd name="T53" fmla="*/ 0 h 352"/>
                <a:gd name="T54" fmla="*/ 0 w 328"/>
                <a:gd name="T55" fmla="*/ 154 h 352"/>
                <a:gd name="T56" fmla="*/ 0 w 328"/>
                <a:gd name="T57" fmla="*/ 168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28" h="352">
                  <a:moveTo>
                    <a:pt x="207" y="333"/>
                  </a:moveTo>
                  <a:cubicBezTo>
                    <a:pt x="206" y="339"/>
                    <a:pt x="211" y="345"/>
                    <a:pt x="218" y="345"/>
                  </a:cubicBezTo>
                  <a:cubicBezTo>
                    <a:pt x="298" y="352"/>
                    <a:pt x="298" y="352"/>
                    <a:pt x="298" y="352"/>
                  </a:cubicBezTo>
                  <a:cubicBezTo>
                    <a:pt x="304" y="352"/>
                    <a:pt x="310" y="348"/>
                    <a:pt x="311" y="342"/>
                  </a:cubicBezTo>
                  <a:cubicBezTo>
                    <a:pt x="317" y="276"/>
                    <a:pt x="317" y="276"/>
                    <a:pt x="317" y="276"/>
                  </a:cubicBezTo>
                  <a:cubicBezTo>
                    <a:pt x="213" y="267"/>
                    <a:pt x="213" y="267"/>
                    <a:pt x="213" y="267"/>
                  </a:cubicBezTo>
                  <a:lnTo>
                    <a:pt x="207" y="333"/>
                  </a:lnTo>
                  <a:close/>
                  <a:moveTo>
                    <a:pt x="11" y="276"/>
                  </a:moveTo>
                  <a:cubicBezTo>
                    <a:pt x="17" y="342"/>
                    <a:pt x="17" y="342"/>
                    <a:pt x="17" y="342"/>
                  </a:cubicBezTo>
                  <a:cubicBezTo>
                    <a:pt x="17" y="348"/>
                    <a:pt x="23" y="352"/>
                    <a:pt x="30" y="352"/>
                  </a:cubicBezTo>
                  <a:cubicBezTo>
                    <a:pt x="110" y="345"/>
                    <a:pt x="110" y="345"/>
                    <a:pt x="110" y="345"/>
                  </a:cubicBezTo>
                  <a:cubicBezTo>
                    <a:pt x="116" y="345"/>
                    <a:pt x="121" y="339"/>
                    <a:pt x="120" y="333"/>
                  </a:cubicBezTo>
                  <a:cubicBezTo>
                    <a:pt x="114" y="267"/>
                    <a:pt x="114" y="267"/>
                    <a:pt x="114" y="267"/>
                  </a:cubicBezTo>
                  <a:lnTo>
                    <a:pt x="11" y="276"/>
                  </a:lnTo>
                  <a:close/>
                  <a:moveTo>
                    <a:pt x="0" y="168"/>
                  </a:moveTo>
                  <a:cubicBezTo>
                    <a:pt x="7" y="235"/>
                    <a:pt x="7" y="235"/>
                    <a:pt x="7" y="235"/>
                  </a:cubicBezTo>
                  <a:cubicBezTo>
                    <a:pt x="110" y="227"/>
                    <a:pt x="110" y="227"/>
                    <a:pt x="110" y="227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04" y="157"/>
                    <a:pt x="104" y="156"/>
                    <a:pt x="104" y="154"/>
                  </a:cubicBezTo>
                  <a:cubicBezTo>
                    <a:pt x="104" y="123"/>
                    <a:pt x="131" y="98"/>
                    <a:pt x="164" y="98"/>
                  </a:cubicBezTo>
                  <a:cubicBezTo>
                    <a:pt x="197" y="98"/>
                    <a:pt x="224" y="123"/>
                    <a:pt x="224" y="154"/>
                  </a:cubicBezTo>
                  <a:cubicBezTo>
                    <a:pt x="224" y="156"/>
                    <a:pt x="224" y="157"/>
                    <a:pt x="224" y="159"/>
                  </a:cubicBezTo>
                  <a:cubicBezTo>
                    <a:pt x="217" y="227"/>
                    <a:pt x="217" y="227"/>
                    <a:pt x="217" y="227"/>
                  </a:cubicBezTo>
                  <a:cubicBezTo>
                    <a:pt x="321" y="235"/>
                    <a:pt x="321" y="235"/>
                    <a:pt x="321" y="235"/>
                  </a:cubicBezTo>
                  <a:cubicBezTo>
                    <a:pt x="327" y="168"/>
                    <a:pt x="327" y="168"/>
                    <a:pt x="327" y="168"/>
                  </a:cubicBezTo>
                  <a:cubicBezTo>
                    <a:pt x="328" y="163"/>
                    <a:pt x="328" y="159"/>
                    <a:pt x="328" y="154"/>
                  </a:cubicBezTo>
                  <a:cubicBezTo>
                    <a:pt x="328" y="69"/>
                    <a:pt x="254" y="0"/>
                    <a:pt x="164" y="0"/>
                  </a:cubicBezTo>
                  <a:cubicBezTo>
                    <a:pt x="73" y="0"/>
                    <a:pt x="0" y="69"/>
                    <a:pt x="0" y="154"/>
                  </a:cubicBezTo>
                  <a:cubicBezTo>
                    <a:pt x="0" y="159"/>
                    <a:pt x="0" y="163"/>
                    <a:pt x="0" y="1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t" anchorCtr="0" bIns="60941" compatLnSpc="1" lIns="121882" numCol="1" rIns="121882" tIns="60941" vert="horz" wrap="square"/>
            <a:p>
              <a:endParaRPr sz="2400" lang="en-AU">
                <a:cs typeface="+mn-ea"/>
                <a:sym typeface="+mn-lt"/>
              </a:endParaRPr>
            </a:p>
          </p:txBody>
        </p:sp>
        <p:sp>
          <p:nvSpPr>
            <p:cNvPr id="1048977" name="Freeform 154"/>
            <p:cNvSpPr>
              <a:spLocks noEditPoints="1"/>
            </p:cNvSpPr>
            <p:nvPr/>
          </p:nvSpPr>
          <p:spPr bwMode="auto">
            <a:xfrm>
              <a:off x="7506059" y="3608784"/>
              <a:ext cx="361111" cy="361158"/>
            </a:xfrm>
            <a:custGeom>
              <a:avLst/>
              <a:gdLst>
                <a:gd name="T0" fmla="*/ 347 w 376"/>
                <a:gd name="T1" fmla="*/ 284 h 376"/>
                <a:gd name="T2" fmla="*/ 347 w 376"/>
                <a:gd name="T3" fmla="*/ 238 h 376"/>
                <a:gd name="T4" fmla="*/ 278 w 376"/>
                <a:gd name="T5" fmla="*/ 169 h 376"/>
                <a:gd name="T6" fmla="*/ 238 w 376"/>
                <a:gd name="T7" fmla="*/ 169 h 376"/>
                <a:gd name="T8" fmla="*/ 207 w 376"/>
                <a:gd name="T9" fmla="*/ 148 h 376"/>
                <a:gd name="T10" fmla="*/ 207 w 376"/>
                <a:gd name="T11" fmla="*/ 92 h 376"/>
                <a:gd name="T12" fmla="*/ 236 w 376"/>
                <a:gd name="T13" fmla="*/ 48 h 376"/>
                <a:gd name="T14" fmla="*/ 188 w 376"/>
                <a:gd name="T15" fmla="*/ 0 h 376"/>
                <a:gd name="T16" fmla="*/ 140 w 376"/>
                <a:gd name="T17" fmla="*/ 48 h 376"/>
                <a:gd name="T18" fmla="*/ 169 w 376"/>
                <a:gd name="T19" fmla="*/ 92 h 376"/>
                <a:gd name="T20" fmla="*/ 169 w 376"/>
                <a:gd name="T21" fmla="*/ 148 h 376"/>
                <a:gd name="T22" fmla="*/ 138 w 376"/>
                <a:gd name="T23" fmla="*/ 169 h 376"/>
                <a:gd name="T24" fmla="*/ 98 w 376"/>
                <a:gd name="T25" fmla="*/ 169 h 376"/>
                <a:gd name="T26" fmla="*/ 29 w 376"/>
                <a:gd name="T27" fmla="*/ 238 h 376"/>
                <a:gd name="T28" fmla="*/ 29 w 376"/>
                <a:gd name="T29" fmla="*/ 284 h 376"/>
                <a:gd name="T30" fmla="*/ 0 w 376"/>
                <a:gd name="T31" fmla="*/ 328 h 376"/>
                <a:gd name="T32" fmla="*/ 48 w 376"/>
                <a:gd name="T33" fmla="*/ 376 h 376"/>
                <a:gd name="T34" fmla="*/ 96 w 376"/>
                <a:gd name="T35" fmla="*/ 328 h 376"/>
                <a:gd name="T36" fmla="*/ 67 w 376"/>
                <a:gd name="T37" fmla="*/ 284 h 376"/>
                <a:gd name="T38" fmla="*/ 67 w 376"/>
                <a:gd name="T39" fmla="*/ 238 h 376"/>
                <a:gd name="T40" fmla="*/ 98 w 376"/>
                <a:gd name="T41" fmla="*/ 207 h 376"/>
                <a:gd name="T42" fmla="*/ 138 w 376"/>
                <a:gd name="T43" fmla="*/ 207 h 376"/>
                <a:gd name="T44" fmla="*/ 169 w 376"/>
                <a:gd name="T45" fmla="*/ 202 h 376"/>
                <a:gd name="T46" fmla="*/ 169 w 376"/>
                <a:gd name="T47" fmla="*/ 284 h 376"/>
                <a:gd name="T48" fmla="*/ 140 w 376"/>
                <a:gd name="T49" fmla="*/ 328 h 376"/>
                <a:gd name="T50" fmla="*/ 188 w 376"/>
                <a:gd name="T51" fmla="*/ 376 h 376"/>
                <a:gd name="T52" fmla="*/ 236 w 376"/>
                <a:gd name="T53" fmla="*/ 328 h 376"/>
                <a:gd name="T54" fmla="*/ 207 w 376"/>
                <a:gd name="T55" fmla="*/ 284 h 376"/>
                <a:gd name="T56" fmla="*/ 207 w 376"/>
                <a:gd name="T57" fmla="*/ 202 h 376"/>
                <a:gd name="T58" fmla="*/ 238 w 376"/>
                <a:gd name="T59" fmla="*/ 207 h 376"/>
                <a:gd name="T60" fmla="*/ 278 w 376"/>
                <a:gd name="T61" fmla="*/ 207 h 376"/>
                <a:gd name="T62" fmla="*/ 309 w 376"/>
                <a:gd name="T63" fmla="*/ 238 h 376"/>
                <a:gd name="T64" fmla="*/ 309 w 376"/>
                <a:gd name="T65" fmla="*/ 284 h 376"/>
                <a:gd name="T66" fmla="*/ 280 w 376"/>
                <a:gd name="T67" fmla="*/ 328 h 376"/>
                <a:gd name="T68" fmla="*/ 328 w 376"/>
                <a:gd name="T69" fmla="*/ 376 h 376"/>
                <a:gd name="T70" fmla="*/ 376 w 376"/>
                <a:gd name="T71" fmla="*/ 328 h 376"/>
                <a:gd name="T72" fmla="*/ 347 w 376"/>
                <a:gd name="T73" fmla="*/ 284 h 376"/>
                <a:gd name="T74" fmla="*/ 75 w 376"/>
                <a:gd name="T75" fmla="*/ 328 h 376"/>
                <a:gd name="T76" fmla="*/ 48 w 376"/>
                <a:gd name="T77" fmla="*/ 356 h 376"/>
                <a:gd name="T78" fmla="*/ 20 w 376"/>
                <a:gd name="T79" fmla="*/ 328 h 376"/>
                <a:gd name="T80" fmla="*/ 48 w 376"/>
                <a:gd name="T81" fmla="*/ 300 h 376"/>
                <a:gd name="T82" fmla="*/ 75 w 376"/>
                <a:gd name="T83" fmla="*/ 328 h 376"/>
                <a:gd name="T84" fmla="*/ 160 w 376"/>
                <a:gd name="T85" fmla="*/ 48 h 376"/>
                <a:gd name="T86" fmla="*/ 188 w 376"/>
                <a:gd name="T87" fmla="*/ 20 h 376"/>
                <a:gd name="T88" fmla="*/ 215 w 376"/>
                <a:gd name="T89" fmla="*/ 48 h 376"/>
                <a:gd name="T90" fmla="*/ 188 w 376"/>
                <a:gd name="T91" fmla="*/ 76 h 376"/>
                <a:gd name="T92" fmla="*/ 160 w 376"/>
                <a:gd name="T93" fmla="*/ 48 h 376"/>
                <a:gd name="T94" fmla="*/ 215 w 376"/>
                <a:gd name="T95" fmla="*/ 328 h 376"/>
                <a:gd name="T96" fmla="*/ 188 w 376"/>
                <a:gd name="T97" fmla="*/ 356 h 376"/>
                <a:gd name="T98" fmla="*/ 160 w 376"/>
                <a:gd name="T99" fmla="*/ 328 h 376"/>
                <a:gd name="T100" fmla="*/ 188 w 376"/>
                <a:gd name="T101" fmla="*/ 300 h 376"/>
                <a:gd name="T102" fmla="*/ 215 w 376"/>
                <a:gd name="T103" fmla="*/ 328 h 376"/>
                <a:gd name="T104" fmla="*/ 328 w 376"/>
                <a:gd name="T105" fmla="*/ 356 h 376"/>
                <a:gd name="T106" fmla="*/ 300 w 376"/>
                <a:gd name="T107" fmla="*/ 328 h 376"/>
                <a:gd name="T108" fmla="*/ 328 w 376"/>
                <a:gd name="T109" fmla="*/ 300 h 376"/>
                <a:gd name="T110" fmla="*/ 355 w 376"/>
                <a:gd name="T111" fmla="*/ 328 h 376"/>
                <a:gd name="T112" fmla="*/ 328 w 376"/>
                <a:gd name="T113" fmla="*/ 356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76" h="376">
                  <a:moveTo>
                    <a:pt x="347" y="284"/>
                  </a:moveTo>
                  <a:cubicBezTo>
                    <a:pt x="347" y="238"/>
                    <a:pt x="347" y="238"/>
                    <a:pt x="347" y="238"/>
                  </a:cubicBezTo>
                  <a:cubicBezTo>
                    <a:pt x="347" y="210"/>
                    <a:pt x="328" y="169"/>
                    <a:pt x="278" y="169"/>
                  </a:cubicBezTo>
                  <a:cubicBezTo>
                    <a:pt x="238" y="169"/>
                    <a:pt x="238" y="169"/>
                    <a:pt x="238" y="169"/>
                  </a:cubicBezTo>
                  <a:cubicBezTo>
                    <a:pt x="210" y="169"/>
                    <a:pt x="207" y="155"/>
                    <a:pt x="207" y="148"/>
                  </a:cubicBezTo>
                  <a:cubicBezTo>
                    <a:pt x="207" y="92"/>
                    <a:pt x="207" y="92"/>
                    <a:pt x="207" y="92"/>
                  </a:cubicBezTo>
                  <a:cubicBezTo>
                    <a:pt x="224" y="85"/>
                    <a:pt x="236" y="68"/>
                    <a:pt x="236" y="48"/>
                  </a:cubicBezTo>
                  <a:cubicBezTo>
                    <a:pt x="236" y="21"/>
                    <a:pt x="214" y="0"/>
                    <a:pt x="188" y="0"/>
                  </a:cubicBezTo>
                  <a:cubicBezTo>
                    <a:pt x="161" y="0"/>
                    <a:pt x="140" y="21"/>
                    <a:pt x="140" y="48"/>
                  </a:cubicBezTo>
                  <a:cubicBezTo>
                    <a:pt x="140" y="68"/>
                    <a:pt x="152" y="85"/>
                    <a:pt x="169" y="92"/>
                  </a:cubicBezTo>
                  <a:cubicBezTo>
                    <a:pt x="169" y="148"/>
                    <a:pt x="169" y="148"/>
                    <a:pt x="169" y="148"/>
                  </a:cubicBezTo>
                  <a:cubicBezTo>
                    <a:pt x="169" y="153"/>
                    <a:pt x="167" y="169"/>
                    <a:pt x="138" y="169"/>
                  </a:cubicBezTo>
                  <a:cubicBezTo>
                    <a:pt x="98" y="169"/>
                    <a:pt x="98" y="169"/>
                    <a:pt x="98" y="169"/>
                  </a:cubicBezTo>
                  <a:cubicBezTo>
                    <a:pt x="47" y="169"/>
                    <a:pt x="29" y="210"/>
                    <a:pt x="29" y="238"/>
                  </a:cubicBezTo>
                  <a:cubicBezTo>
                    <a:pt x="29" y="284"/>
                    <a:pt x="29" y="284"/>
                    <a:pt x="29" y="284"/>
                  </a:cubicBezTo>
                  <a:cubicBezTo>
                    <a:pt x="12" y="291"/>
                    <a:pt x="0" y="308"/>
                    <a:pt x="0" y="328"/>
                  </a:cubicBezTo>
                  <a:cubicBezTo>
                    <a:pt x="0" y="354"/>
                    <a:pt x="21" y="376"/>
                    <a:pt x="48" y="376"/>
                  </a:cubicBezTo>
                  <a:cubicBezTo>
                    <a:pt x="74" y="376"/>
                    <a:pt x="96" y="354"/>
                    <a:pt x="96" y="328"/>
                  </a:cubicBezTo>
                  <a:cubicBezTo>
                    <a:pt x="96" y="308"/>
                    <a:pt x="84" y="291"/>
                    <a:pt x="67" y="284"/>
                  </a:cubicBezTo>
                  <a:cubicBezTo>
                    <a:pt x="67" y="238"/>
                    <a:pt x="67" y="238"/>
                    <a:pt x="67" y="238"/>
                  </a:cubicBezTo>
                  <a:cubicBezTo>
                    <a:pt x="67" y="233"/>
                    <a:pt x="68" y="207"/>
                    <a:pt x="98" y="207"/>
                  </a:cubicBezTo>
                  <a:cubicBezTo>
                    <a:pt x="138" y="207"/>
                    <a:pt x="138" y="207"/>
                    <a:pt x="138" y="207"/>
                  </a:cubicBezTo>
                  <a:cubicBezTo>
                    <a:pt x="150" y="207"/>
                    <a:pt x="160" y="205"/>
                    <a:pt x="169" y="202"/>
                  </a:cubicBezTo>
                  <a:cubicBezTo>
                    <a:pt x="169" y="284"/>
                    <a:pt x="169" y="284"/>
                    <a:pt x="169" y="284"/>
                  </a:cubicBezTo>
                  <a:cubicBezTo>
                    <a:pt x="152" y="291"/>
                    <a:pt x="140" y="308"/>
                    <a:pt x="140" y="328"/>
                  </a:cubicBezTo>
                  <a:cubicBezTo>
                    <a:pt x="140" y="354"/>
                    <a:pt x="161" y="376"/>
                    <a:pt x="188" y="376"/>
                  </a:cubicBezTo>
                  <a:cubicBezTo>
                    <a:pt x="214" y="376"/>
                    <a:pt x="236" y="354"/>
                    <a:pt x="236" y="328"/>
                  </a:cubicBezTo>
                  <a:cubicBezTo>
                    <a:pt x="236" y="308"/>
                    <a:pt x="224" y="291"/>
                    <a:pt x="207" y="284"/>
                  </a:cubicBezTo>
                  <a:cubicBezTo>
                    <a:pt x="207" y="202"/>
                    <a:pt x="207" y="202"/>
                    <a:pt x="207" y="202"/>
                  </a:cubicBezTo>
                  <a:cubicBezTo>
                    <a:pt x="215" y="205"/>
                    <a:pt x="226" y="207"/>
                    <a:pt x="238" y="207"/>
                  </a:cubicBezTo>
                  <a:cubicBezTo>
                    <a:pt x="278" y="207"/>
                    <a:pt x="278" y="207"/>
                    <a:pt x="278" y="207"/>
                  </a:cubicBezTo>
                  <a:cubicBezTo>
                    <a:pt x="306" y="207"/>
                    <a:pt x="309" y="231"/>
                    <a:pt x="309" y="238"/>
                  </a:cubicBezTo>
                  <a:cubicBezTo>
                    <a:pt x="309" y="284"/>
                    <a:pt x="309" y="284"/>
                    <a:pt x="309" y="284"/>
                  </a:cubicBezTo>
                  <a:cubicBezTo>
                    <a:pt x="292" y="291"/>
                    <a:pt x="280" y="308"/>
                    <a:pt x="280" y="328"/>
                  </a:cubicBezTo>
                  <a:cubicBezTo>
                    <a:pt x="280" y="354"/>
                    <a:pt x="301" y="376"/>
                    <a:pt x="328" y="376"/>
                  </a:cubicBezTo>
                  <a:cubicBezTo>
                    <a:pt x="354" y="376"/>
                    <a:pt x="376" y="354"/>
                    <a:pt x="376" y="328"/>
                  </a:cubicBezTo>
                  <a:cubicBezTo>
                    <a:pt x="376" y="308"/>
                    <a:pt x="364" y="291"/>
                    <a:pt x="347" y="284"/>
                  </a:cubicBezTo>
                  <a:close/>
                  <a:moveTo>
                    <a:pt x="75" y="328"/>
                  </a:moveTo>
                  <a:cubicBezTo>
                    <a:pt x="75" y="343"/>
                    <a:pt x="63" y="356"/>
                    <a:pt x="48" y="356"/>
                  </a:cubicBezTo>
                  <a:cubicBezTo>
                    <a:pt x="32" y="356"/>
                    <a:pt x="20" y="343"/>
                    <a:pt x="20" y="328"/>
                  </a:cubicBezTo>
                  <a:cubicBezTo>
                    <a:pt x="20" y="313"/>
                    <a:pt x="32" y="300"/>
                    <a:pt x="48" y="300"/>
                  </a:cubicBezTo>
                  <a:cubicBezTo>
                    <a:pt x="63" y="300"/>
                    <a:pt x="75" y="313"/>
                    <a:pt x="75" y="328"/>
                  </a:cubicBezTo>
                  <a:close/>
                  <a:moveTo>
                    <a:pt x="160" y="48"/>
                  </a:moveTo>
                  <a:cubicBezTo>
                    <a:pt x="160" y="33"/>
                    <a:pt x="172" y="20"/>
                    <a:pt x="188" y="20"/>
                  </a:cubicBezTo>
                  <a:cubicBezTo>
                    <a:pt x="203" y="20"/>
                    <a:pt x="215" y="33"/>
                    <a:pt x="215" y="48"/>
                  </a:cubicBezTo>
                  <a:cubicBezTo>
                    <a:pt x="215" y="63"/>
                    <a:pt x="203" y="76"/>
                    <a:pt x="188" y="76"/>
                  </a:cubicBezTo>
                  <a:cubicBezTo>
                    <a:pt x="172" y="76"/>
                    <a:pt x="160" y="63"/>
                    <a:pt x="160" y="48"/>
                  </a:cubicBezTo>
                  <a:close/>
                  <a:moveTo>
                    <a:pt x="215" y="328"/>
                  </a:moveTo>
                  <a:cubicBezTo>
                    <a:pt x="215" y="343"/>
                    <a:pt x="203" y="356"/>
                    <a:pt x="188" y="356"/>
                  </a:cubicBezTo>
                  <a:cubicBezTo>
                    <a:pt x="172" y="356"/>
                    <a:pt x="160" y="343"/>
                    <a:pt x="160" y="328"/>
                  </a:cubicBezTo>
                  <a:cubicBezTo>
                    <a:pt x="160" y="313"/>
                    <a:pt x="172" y="300"/>
                    <a:pt x="188" y="300"/>
                  </a:cubicBezTo>
                  <a:cubicBezTo>
                    <a:pt x="203" y="300"/>
                    <a:pt x="215" y="313"/>
                    <a:pt x="215" y="328"/>
                  </a:cubicBezTo>
                  <a:close/>
                  <a:moveTo>
                    <a:pt x="328" y="356"/>
                  </a:moveTo>
                  <a:cubicBezTo>
                    <a:pt x="312" y="356"/>
                    <a:pt x="300" y="343"/>
                    <a:pt x="300" y="328"/>
                  </a:cubicBezTo>
                  <a:cubicBezTo>
                    <a:pt x="300" y="313"/>
                    <a:pt x="312" y="300"/>
                    <a:pt x="328" y="300"/>
                  </a:cubicBezTo>
                  <a:cubicBezTo>
                    <a:pt x="343" y="300"/>
                    <a:pt x="355" y="313"/>
                    <a:pt x="355" y="328"/>
                  </a:cubicBezTo>
                  <a:cubicBezTo>
                    <a:pt x="355" y="343"/>
                    <a:pt x="343" y="356"/>
                    <a:pt x="328" y="3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t" anchorCtr="0" bIns="60941" compatLnSpc="1" lIns="121882" numCol="1" rIns="121882" tIns="60941" vert="horz" wrap="square"/>
            <a:p>
              <a:endParaRPr sz="2400" lang="en-AU">
                <a:cs typeface="+mn-ea"/>
                <a:sym typeface="+mn-lt"/>
              </a:endParaRPr>
            </a:p>
          </p:txBody>
        </p:sp>
        <p:sp>
          <p:nvSpPr>
            <p:cNvPr id="1048978" name="Freeform 34"/>
            <p:cNvSpPr>
              <a:spLocks noEditPoints="1"/>
            </p:cNvSpPr>
            <p:nvPr/>
          </p:nvSpPr>
          <p:spPr bwMode="auto">
            <a:xfrm>
              <a:off x="6756876" y="5069356"/>
              <a:ext cx="351505" cy="351550"/>
            </a:xfrm>
            <a:custGeom>
              <a:avLst/>
              <a:gdLst>
                <a:gd name="T0" fmla="*/ 222 w 368"/>
                <a:gd name="T1" fmla="*/ 0 h 368"/>
                <a:gd name="T2" fmla="*/ 77 w 368"/>
                <a:gd name="T3" fmla="*/ 133 h 368"/>
                <a:gd name="T4" fmla="*/ 0 w 368"/>
                <a:gd name="T5" fmla="*/ 247 h 368"/>
                <a:gd name="T6" fmla="*/ 121 w 368"/>
                <a:gd name="T7" fmla="*/ 368 h 368"/>
                <a:gd name="T8" fmla="*/ 234 w 368"/>
                <a:gd name="T9" fmla="*/ 290 h 368"/>
                <a:gd name="T10" fmla="*/ 368 w 368"/>
                <a:gd name="T11" fmla="*/ 145 h 368"/>
                <a:gd name="T12" fmla="*/ 222 w 368"/>
                <a:gd name="T13" fmla="*/ 0 h 368"/>
                <a:gd name="T14" fmla="*/ 121 w 368"/>
                <a:gd name="T15" fmla="*/ 327 h 368"/>
                <a:gd name="T16" fmla="*/ 40 w 368"/>
                <a:gd name="T17" fmla="*/ 247 h 368"/>
                <a:gd name="T18" fmla="*/ 80 w 368"/>
                <a:gd name="T19" fmla="*/ 177 h 368"/>
                <a:gd name="T20" fmla="*/ 191 w 368"/>
                <a:gd name="T21" fmla="*/ 287 h 368"/>
                <a:gd name="T22" fmla="*/ 121 w 368"/>
                <a:gd name="T23" fmla="*/ 327 h 368"/>
                <a:gd name="T24" fmla="*/ 122 w 368"/>
                <a:gd name="T25" fmla="*/ 166 h 368"/>
                <a:gd name="T26" fmla="*/ 202 w 368"/>
                <a:gd name="T27" fmla="*/ 245 h 368"/>
                <a:gd name="T28" fmla="*/ 122 w 368"/>
                <a:gd name="T29" fmla="*/ 166 h 368"/>
                <a:gd name="T30" fmla="*/ 243 w 368"/>
                <a:gd name="T31" fmla="*/ 245 h 368"/>
                <a:gd name="T32" fmla="*/ 122 w 368"/>
                <a:gd name="T33" fmla="*/ 125 h 368"/>
                <a:gd name="T34" fmla="*/ 222 w 368"/>
                <a:gd name="T35" fmla="*/ 44 h 368"/>
                <a:gd name="T36" fmla="*/ 324 w 368"/>
                <a:gd name="T37" fmla="*/ 145 h 368"/>
                <a:gd name="T38" fmla="*/ 243 w 368"/>
                <a:gd name="T39" fmla="*/ 245 h 368"/>
                <a:gd name="T40" fmla="*/ 41 w 368"/>
                <a:gd name="T41" fmla="*/ 86 h 368"/>
                <a:gd name="T42" fmla="*/ 83 w 368"/>
                <a:gd name="T43" fmla="*/ 45 h 368"/>
                <a:gd name="T44" fmla="*/ 41 w 368"/>
                <a:gd name="T45" fmla="*/ 3 h 368"/>
                <a:gd name="T46" fmla="*/ 0 w 368"/>
                <a:gd name="T47" fmla="*/ 45 h 368"/>
                <a:gd name="T48" fmla="*/ 41 w 368"/>
                <a:gd name="T49" fmla="*/ 86 h 368"/>
                <a:gd name="T50" fmla="*/ 41 w 368"/>
                <a:gd name="T51" fmla="*/ 22 h 368"/>
                <a:gd name="T52" fmla="*/ 64 w 368"/>
                <a:gd name="T53" fmla="*/ 45 h 368"/>
                <a:gd name="T54" fmla="*/ 41 w 368"/>
                <a:gd name="T55" fmla="*/ 68 h 368"/>
                <a:gd name="T56" fmla="*/ 18 w 368"/>
                <a:gd name="T57" fmla="*/ 45 h 368"/>
                <a:gd name="T58" fmla="*/ 41 w 368"/>
                <a:gd name="T59" fmla="*/ 22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8" h="368">
                  <a:moveTo>
                    <a:pt x="222" y="0"/>
                  </a:moveTo>
                  <a:cubicBezTo>
                    <a:pt x="146" y="0"/>
                    <a:pt x="83" y="59"/>
                    <a:pt x="77" y="133"/>
                  </a:cubicBezTo>
                  <a:cubicBezTo>
                    <a:pt x="32" y="151"/>
                    <a:pt x="0" y="195"/>
                    <a:pt x="0" y="247"/>
                  </a:cubicBezTo>
                  <a:cubicBezTo>
                    <a:pt x="0" y="313"/>
                    <a:pt x="54" y="368"/>
                    <a:pt x="121" y="368"/>
                  </a:cubicBezTo>
                  <a:cubicBezTo>
                    <a:pt x="173" y="368"/>
                    <a:pt x="217" y="336"/>
                    <a:pt x="234" y="290"/>
                  </a:cubicBezTo>
                  <a:cubicBezTo>
                    <a:pt x="309" y="284"/>
                    <a:pt x="368" y="221"/>
                    <a:pt x="368" y="145"/>
                  </a:cubicBezTo>
                  <a:cubicBezTo>
                    <a:pt x="368" y="65"/>
                    <a:pt x="302" y="0"/>
                    <a:pt x="222" y="0"/>
                  </a:cubicBezTo>
                  <a:close/>
                  <a:moveTo>
                    <a:pt x="121" y="327"/>
                  </a:moveTo>
                  <a:cubicBezTo>
                    <a:pt x="77" y="327"/>
                    <a:pt x="40" y="291"/>
                    <a:pt x="40" y="247"/>
                  </a:cubicBezTo>
                  <a:cubicBezTo>
                    <a:pt x="40" y="217"/>
                    <a:pt x="56" y="191"/>
                    <a:pt x="80" y="177"/>
                  </a:cubicBezTo>
                  <a:cubicBezTo>
                    <a:pt x="92" y="232"/>
                    <a:pt x="136" y="275"/>
                    <a:pt x="191" y="287"/>
                  </a:cubicBezTo>
                  <a:cubicBezTo>
                    <a:pt x="177" y="311"/>
                    <a:pt x="151" y="327"/>
                    <a:pt x="121" y="327"/>
                  </a:cubicBezTo>
                  <a:close/>
                  <a:moveTo>
                    <a:pt x="122" y="166"/>
                  </a:moveTo>
                  <a:cubicBezTo>
                    <a:pt x="166" y="166"/>
                    <a:pt x="201" y="202"/>
                    <a:pt x="202" y="245"/>
                  </a:cubicBezTo>
                  <a:cubicBezTo>
                    <a:pt x="162" y="237"/>
                    <a:pt x="131" y="206"/>
                    <a:pt x="122" y="166"/>
                  </a:cubicBezTo>
                  <a:close/>
                  <a:moveTo>
                    <a:pt x="243" y="245"/>
                  </a:moveTo>
                  <a:cubicBezTo>
                    <a:pt x="242" y="179"/>
                    <a:pt x="188" y="126"/>
                    <a:pt x="122" y="125"/>
                  </a:cubicBezTo>
                  <a:cubicBezTo>
                    <a:pt x="132" y="79"/>
                    <a:pt x="173" y="44"/>
                    <a:pt x="222" y="44"/>
                  </a:cubicBezTo>
                  <a:cubicBezTo>
                    <a:pt x="278" y="44"/>
                    <a:pt x="324" y="89"/>
                    <a:pt x="324" y="145"/>
                  </a:cubicBezTo>
                  <a:cubicBezTo>
                    <a:pt x="324" y="194"/>
                    <a:pt x="289" y="236"/>
                    <a:pt x="243" y="245"/>
                  </a:cubicBezTo>
                  <a:close/>
                  <a:moveTo>
                    <a:pt x="41" y="86"/>
                  </a:moveTo>
                  <a:cubicBezTo>
                    <a:pt x="64" y="86"/>
                    <a:pt x="83" y="68"/>
                    <a:pt x="83" y="45"/>
                  </a:cubicBezTo>
                  <a:cubicBezTo>
                    <a:pt x="83" y="22"/>
                    <a:pt x="64" y="3"/>
                    <a:pt x="41" y="3"/>
                  </a:cubicBezTo>
                  <a:cubicBezTo>
                    <a:pt x="18" y="3"/>
                    <a:pt x="0" y="22"/>
                    <a:pt x="0" y="45"/>
                  </a:cubicBezTo>
                  <a:cubicBezTo>
                    <a:pt x="0" y="68"/>
                    <a:pt x="18" y="86"/>
                    <a:pt x="41" y="86"/>
                  </a:cubicBezTo>
                  <a:close/>
                  <a:moveTo>
                    <a:pt x="41" y="22"/>
                  </a:moveTo>
                  <a:cubicBezTo>
                    <a:pt x="54" y="22"/>
                    <a:pt x="64" y="32"/>
                    <a:pt x="64" y="45"/>
                  </a:cubicBezTo>
                  <a:cubicBezTo>
                    <a:pt x="64" y="57"/>
                    <a:pt x="54" y="68"/>
                    <a:pt x="41" y="68"/>
                  </a:cubicBezTo>
                  <a:cubicBezTo>
                    <a:pt x="29" y="68"/>
                    <a:pt x="18" y="57"/>
                    <a:pt x="18" y="45"/>
                  </a:cubicBezTo>
                  <a:cubicBezTo>
                    <a:pt x="18" y="32"/>
                    <a:pt x="29" y="22"/>
                    <a:pt x="41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t" anchorCtr="0" bIns="60941" compatLnSpc="1" lIns="121882" numCol="1" rIns="121882" tIns="60941" vert="horz" wrap="square"/>
            <a:p>
              <a:endParaRPr sz="2400" lang="en-AU">
                <a:cs typeface="+mn-ea"/>
                <a:sym typeface="+mn-lt"/>
              </a:endParaRPr>
            </a:p>
          </p:txBody>
        </p:sp>
      </p:grpSp>
      <p:grpSp>
        <p:nvGrpSpPr>
          <p:cNvPr id="123" name="组合 28"/>
          <p:cNvGrpSpPr/>
          <p:nvPr/>
        </p:nvGrpSpPr>
        <p:grpSpPr>
          <a:xfrm>
            <a:off x="695597" y="2205790"/>
            <a:ext cx="2801722" cy="790571"/>
            <a:chOff x="1626835" y="2349127"/>
            <a:chExt cx="2492110" cy="703207"/>
          </a:xfrm>
        </p:grpSpPr>
        <p:sp>
          <p:nvSpPr>
            <p:cNvPr id="1048979" name="文本框 29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980" name="文本框 30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124" name="组合 31"/>
          <p:cNvGrpSpPr/>
          <p:nvPr/>
        </p:nvGrpSpPr>
        <p:grpSpPr>
          <a:xfrm>
            <a:off x="645648" y="3527050"/>
            <a:ext cx="2801722" cy="790571"/>
            <a:chOff x="1626835" y="2349127"/>
            <a:chExt cx="2492110" cy="703207"/>
          </a:xfrm>
        </p:grpSpPr>
        <p:sp>
          <p:nvSpPr>
            <p:cNvPr id="1048981" name="文本框 32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982" name="文本框 33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125" name="组合 34"/>
          <p:cNvGrpSpPr/>
          <p:nvPr/>
        </p:nvGrpSpPr>
        <p:grpSpPr>
          <a:xfrm>
            <a:off x="645648" y="5075050"/>
            <a:ext cx="2801722" cy="790571"/>
            <a:chOff x="1626835" y="2349127"/>
            <a:chExt cx="2492110" cy="703207"/>
          </a:xfrm>
        </p:grpSpPr>
        <p:sp>
          <p:nvSpPr>
            <p:cNvPr id="1048983" name="文本框 35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984" name="文本框 36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126" name="组合 37"/>
          <p:cNvGrpSpPr/>
          <p:nvPr/>
        </p:nvGrpSpPr>
        <p:grpSpPr>
          <a:xfrm>
            <a:off x="8121404" y="2222513"/>
            <a:ext cx="2801722" cy="790571"/>
            <a:chOff x="1626835" y="2349127"/>
            <a:chExt cx="2492110" cy="703207"/>
          </a:xfrm>
        </p:grpSpPr>
        <p:sp>
          <p:nvSpPr>
            <p:cNvPr id="1048985" name="文本框 38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986" name="文本框 39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127" name="组合 40"/>
          <p:cNvGrpSpPr/>
          <p:nvPr/>
        </p:nvGrpSpPr>
        <p:grpSpPr>
          <a:xfrm>
            <a:off x="8071455" y="3543773"/>
            <a:ext cx="2801722" cy="790571"/>
            <a:chOff x="1626835" y="2349127"/>
            <a:chExt cx="2492110" cy="703207"/>
          </a:xfrm>
        </p:grpSpPr>
        <p:sp>
          <p:nvSpPr>
            <p:cNvPr id="1048987" name="文本框 41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988" name="文本框 42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128" name="组合 43"/>
          <p:cNvGrpSpPr/>
          <p:nvPr/>
        </p:nvGrpSpPr>
        <p:grpSpPr>
          <a:xfrm>
            <a:off x="8071455" y="5091773"/>
            <a:ext cx="2801722" cy="790571"/>
            <a:chOff x="1626835" y="2349127"/>
            <a:chExt cx="2492110" cy="703207"/>
          </a:xfrm>
        </p:grpSpPr>
        <p:sp>
          <p:nvSpPr>
            <p:cNvPr id="1048989" name="文本框 44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990" name="文本框 45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sp>
        <p:nvSpPr>
          <p:cNvPr id="1048991" name="文本框 46"/>
          <p:cNvSpPr txBox="1"/>
          <p:nvPr/>
        </p:nvSpPr>
        <p:spPr>
          <a:xfrm>
            <a:off x="3634203" y="701750"/>
            <a:ext cx="4094481" cy="447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800" lang="en-US">
                <a:solidFill>
                  <a:srgbClr val="EA668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Please enter </a:t>
            </a:r>
            <a:r>
              <a:rPr altLang="zh-CN" b="1" dirty="0" sz="2800" lang="en-US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title content here</a:t>
            </a:r>
            <a:endParaRPr altLang="en-US" b="1" dirty="0" sz="2800" lang="zh-CN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7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8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750" id="9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1000"/>
                            </p:stCondLst>
                            <p:childTnLst>
                              <p:par>
                                <p:cTn fill="hold" id="1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3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4">
                            <p:stCondLst>
                              <p:cond delay="1500"/>
                            </p:stCondLst>
                            <p:childTnLst>
                              <p:par>
                                <p:cTn fill="hold" id="1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7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8">
                            <p:stCondLst>
                              <p:cond delay="2000"/>
                            </p:stCondLst>
                            <p:childTnLst>
                              <p:par>
                                <p:cTn fill="hold" id="1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1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2500"/>
                            </p:stCondLst>
                            <p:childTnLst>
                              <p:par>
                                <p:cTn fill="hold" id="2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6">
                            <p:stCondLst>
                              <p:cond delay="3000"/>
                            </p:stCondLst>
                            <p:childTnLst>
                              <p:par>
                                <p:cTn fill="hold" id="2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9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0">
                            <p:stCondLst>
                              <p:cond delay="3500"/>
                            </p:stCondLst>
                            <p:childTnLst>
                              <p:par>
                                <p:cTn fill="hold" id="3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33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34">
                            <p:stCondLst>
                              <p:cond delay="4000"/>
                            </p:stCondLst>
                            <p:childTnLst>
                              <p:par>
                                <p:cTn decel="100000" fill="hold" grpId="0" id="3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37"/>
                                        <p:tgtEl>
                                          <p:spTgt spid="1048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38"/>
                                        <p:tgtEl>
                                          <p:spTgt spid="1048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39"/>
                                        <p:tgtEl>
                                          <p:spTgt spid="104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1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21" name="图片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t="42471"/>
          <a:stretch>
            <a:fillRect/>
          </a:stretch>
        </p:blipFill>
        <p:spPr>
          <a:xfrm>
            <a:off x="1975441" y="1397599"/>
            <a:ext cx="8237505" cy="5037808"/>
          </a:xfrm>
          <a:custGeom>
            <a:avLst/>
            <a:gdLst>
              <a:gd name="connsiteX0" fmla="*/ 0 w 5510795"/>
              <a:gd name="connsiteY0" fmla="*/ 0 h 3370235"/>
              <a:gd name="connsiteX1" fmla="*/ 870790 w 5510795"/>
              <a:gd name="connsiteY1" fmla="*/ 0 h 3370235"/>
              <a:gd name="connsiteX2" fmla="*/ 870790 w 5510795"/>
              <a:gd name="connsiteY2" fmla="*/ 1532587 h 3370235"/>
              <a:gd name="connsiteX3" fmla="*/ 4682935 w 5510795"/>
              <a:gd name="connsiteY3" fmla="*/ 1532587 h 3370235"/>
              <a:gd name="connsiteX4" fmla="*/ 4682935 w 5510795"/>
              <a:gd name="connsiteY4" fmla="*/ 0 h 3370235"/>
              <a:gd name="connsiteX5" fmla="*/ 5510795 w 5510795"/>
              <a:gd name="connsiteY5" fmla="*/ 0 h 3370235"/>
              <a:gd name="connsiteX6" fmla="*/ 5510795 w 5510795"/>
              <a:gd name="connsiteY6" fmla="*/ 3370235 h 3370235"/>
              <a:gd name="connsiteX7" fmla="*/ 0 w 5510795"/>
              <a:gd name="connsiteY7" fmla="*/ 3370235 h 337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10795" h="3370235">
                <a:moveTo>
                  <a:pt x="0" y="0"/>
                </a:moveTo>
                <a:lnTo>
                  <a:pt x="870790" y="0"/>
                </a:lnTo>
                <a:lnTo>
                  <a:pt x="870790" y="1532587"/>
                </a:lnTo>
                <a:lnTo>
                  <a:pt x="4682935" y="1532587"/>
                </a:lnTo>
                <a:lnTo>
                  <a:pt x="4682935" y="0"/>
                </a:lnTo>
                <a:lnTo>
                  <a:pt x="5510795" y="0"/>
                </a:lnTo>
                <a:lnTo>
                  <a:pt x="5510795" y="3370235"/>
                </a:lnTo>
                <a:lnTo>
                  <a:pt x="0" y="3370235"/>
                </a:lnTo>
                <a:close/>
              </a:path>
            </a:pathLst>
          </a:custGeom>
        </p:spPr>
      </p:pic>
      <p:sp>
        <p:nvSpPr>
          <p:cNvPr id="1048992" name="文本框 4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3354305" y="1397599"/>
            <a:ext cx="5479776" cy="17678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altLang="zh-CN" b="1" dirty="0" sz="6600" lang="en-US" smtClean="0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altLang="zh-CN" b="1" dirty="0" sz="6600" lang="en-US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you for </a:t>
            </a:r>
            <a:r>
              <a:rPr altLang="zh-CN" b="1" dirty="0" sz="6600" lang="en-US">
                <a:solidFill>
                  <a:srgbClr val="EA668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listening</a:t>
            </a:r>
            <a:endParaRPr altLang="en-US" b="1" dirty="0" sz="6600" lang="zh-CN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750" fill="hold" id="7"/>
                                        <p:tgtEl>
                                          <p:spTgt spid="1048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750" fill="hold" id="8"/>
                                        <p:tgtEl>
                                          <p:spTgt spid="1048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750" id="9"/>
                                        <p:tgtEl>
                                          <p:spTgt spid="104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V="1">
            <a:off x="1074983" y="-1268609"/>
            <a:ext cx="8741275" cy="3006825"/>
          </a:xfrm>
          <a:prstGeom prst="rect"/>
        </p:spPr>
      </p:pic>
      <p:sp>
        <p:nvSpPr>
          <p:cNvPr id="1048590" name=""/>
          <p:cNvSpPr txBox="1"/>
          <p:nvPr/>
        </p:nvSpPr>
        <p:spPr>
          <a:xfrm>
            <a:off x="3389964" y="941362"/>
            <a:ext cx="6706036" cy="1107440"/>
          </a:xfrm>
          <a:prstGeom prst="rect"/>
        </p:spPr>
        <p:txBody>
          <a:bodyPr rtlCol="0" wrap="square">
            <a:spAutoFit/>
          </a:bodyPr>
          <a:p>
            <a:r>
              <a:rPr b="1" sz="8000" i="1" lang="en-US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b="1" sz="8000" i="1" lang="en-US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b="1" sz="8000" i="1" lang="en-US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b="1" sz="8000" i="1" lang="en-US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b="1" sz="8000" i="1" lang="en-US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b="1" sz="8000" i="1" lang="en-US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endParaRPr b="1" sz="8000" i="1" lang="en-IN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591" name=""/>
          <p:cNvSpPr txBox="1"/>
          <p:nvPr/>
        </p:nvSpPr>
        <p:spPr>
          <a:xfrm>
            <a:off x="602510" y="2495843"/>
            <a:ext cx="4000000" cy="447040"/>
          </a:xfrm>
          <a:prstGeom prst="rect"/>
        </p:spPr>
        <p:txBody>
          <a:bodyPr rtlCol="0" wrap="squar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ent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92" name=""/>
          <p:cNvSpPr txBox="1"/>
          <p:nvPr/>
        </p:nvSpPr>
        <p:spPr>
          <a:xfrm>
            <a:off x="602510" y="3263278"/>
            <a:ext cx="6724510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ect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ew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93" name=""/>
          <p:cNvSpPr txBox="1"/>
          <p:nvPr/>
        </p:nvSpPr>
        <p:spPr>
          <a:xfrm>
            <a:off x="602509" y="4030713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94" name=""/>
          <p:cNvSpPr txBox="1"/>
          <p:nvPr/>
        </p:nvSpPr>
        <p:spPr>
          <a:xfrm>
            <a:off x="602509" y="4924793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nologies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95" name=""/>
          <p:cNvSpPr txBox="1"/>
          <p:nvPr/>
        </p:nvSpPr>
        <p:spPr>
          <a:xfrm>
            <a:off x="602510" y="5818873"/>
            <a:ext cx="5230544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Portfolio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96" name=""/>
          <p:cNvSpPr txBox="1"/>
          <p:nvPr/>
        </p:nvSpPr>
        <p:spPr>
          <a:xfrm>
            <a:off x="6096000" y="2942884"/>
            <a:ext cx="5045962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6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functionality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97" name=""/>
          <p:cNvSpPr txBox="1"/>
          <p:nvPr/>
        </p:nvSpPr>
        <p:spPr>
          <a:xfrm>
            <a:off x="6096000" y="3794163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7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lts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98" name=""/>
          <p:cNvSpPr txBox="1"/>
          <p:nvPr/>
        </p:nvSpPr>
        <p:spPr>
          <a:xfrm>
            <a:off x="6095999" y="4768795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8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usion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599" name=""/>
          <p:cNvSpPr txBox="1"/>
          <p:nvPr/>
        </p:nvSpPr>
        <p:spPr>
          <a:xfrm>
            <a:off x="6095999" y="5743430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9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Githu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矩形 13"/>
          <p:cNvSpPr/>
          <p:nvPr/>
        </p:nvSpPr>
        <p:spPr>
          <a:xfrm>
            <a:off x="1587166" y="-1655254"/>
            <a:ext cx="894571" cy="1433015"/>
          </a:xfrm>
          <a:prstGeom prst="rect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6" name="矩形 14"/>
          <p:cNvSpPr/>
          <p:nvPr/>
        </p:nvSpPr>
        <p:spPr>
          <a:xfrm>
            <a:off x="2481737" y="-1655254"/>
            <a:ext cx="894571" cy="1433015"/>
          </a:xfrm>
          <a:prstGeom prst="rect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pic>
        <p:nvPicPr>
          <p:cNvPr id="2097154" name="图片 9"/>
          <p:cNvPicPr>
            <a:picLocks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V="1">
            <a:off x="0" y="-1655254"/>
            <a:ext cx="11895447" cy="409179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>
            <a:off x="2137553" y="142182"/>
            <a:ext cx="1593199" cy="1561959"/>
          </a:xfrm>
          <a:prstGeom prst="rect"/>
        </p:spPr>
      </p:pic>
      <p:pic>
        <p:nvPicPr>
          <p:cNvPr id="2097156" name="图片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 flipH="1">
            <a:off x="8416433" y="142181"/>
            <a:ext cx="1593199" cy="1561959"/>
          </a:xfrm>
          <a:prstGeom prst="rect"/>
        </p:spPr>
      </p:pic>
      <p:pic>
        <p:nvPicPr>
          <p:cNvPr id="2097157" name="图片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V="1">
            <a:off x="-2748391" y="-45414"/>
            <a:ext cx="5086208" cy="1749554"/>
          </a:xfrm>
          <a:prstGeom prst="rect"/>
        </p:spPr>
      </p:pic>
      <p:pic>
        <p:nvPicPr>
          <p:cNvPr id="2097158" name="图片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H="1" flipV="1">
            <a:off x="9845944" y="48383"/>
            <a:ext cx="5086208" cy="1749554"/>
          </a:xfrm>
          <a:prstGeom prst="rect"/>
        </p:spPr>
      </p:pic>
      <p:sp>
        <p:nvSpPr>
          <p:cNvPr id="1048607" name="矩形 13"/>
          <p:cNvSpPr/>
          <p:nvPr/>
        </p:nvSpPr>
        <p:spPr>
          <a:xfrm>
            <a:off x="1587166" y="-1655254"/>
            <a:ext cx="894571" cy="1433015"/>
          </a:xfrm>
          <a:prstGeom prst="rect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8" name="矩形 14"/>
          <p:cNvSpPr/>
          <p:nvPr/>
        </p:nvSpPr>
        <p:spPr>
          <a:xfrm>
            <a:off x="2481737" y="-1655254"/>
            <a:ext cx="894571" cy="1433015"/>
          </a:xfrm>
          <a:prstGeom prst="rect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09" name="íślíḋè-Rectangle: Rounded Corners 5"/>
          <p:cNvSpPr/>
          <p:nvPr/>
        </p:nvSpPr>
        <p:spPr>
          <a:xfrm>
            <a:off x="4765298" y="2603038"/>
            <a:ext cx="2750984" cy="2829363"/>
          </a:xfrm>
          <a:prstGeom prst="roundRect">
            <a:avLst>
              <a:gd name="adj" fmla="val 6195"/>
            </a:avLst>
          </a:prstGeom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</a:p>
        </p:txBody>
      </p:sp>
      <p:sp>
        <p:nvSpPr>
          <p:cNvPr id="1048610" name="íślíḋè-Freeform: Shape 26"/>
          <p:cNvSpPr/>
          <p:nvPr/>
        </p:nvSpPr>
        <p:spPr bwMode="auto">
          <a:xfrm>
            <a:off x="5063714" y="2753124"/>
            <a:ext cx="290126" cy="488145"/>
          </a:xfrm>
          <a:custGeom>
            <a:avLst/>
            <a:ahLst/>
            <a:cxnLst>
              <a:cxn ang="0">
                <a:pos x="29" y="44"/>
              </a:cxn>
              <a:cxn ang="0">
                <a:pos x="24" y="49"/>
              </a:cxn>
              <a:cxn ang="0">
                <a:pos x="5" y="49"/>
              </a:cxn>
              <a:cxn ang="0">
                <a:pos x="0" y="44"/>
              </a:cxn>
              <a:cxn ang="0">
                <a:pos x="0" y="5"/>
              </a:cxn>
              <a:cxn ang="0">
                <a:pos x="5" y="0"/>
              </a:cxn>
              <a:cxn ang="0">
                <a:pos x="24" y="0"/>
              </a:cxn>
              <a:cxn ang="0">
                <a:pos x="29" y="5"/>
              </a:cxn>
              <a:cxn ang="0">
                <a:pos x="29" y="44"/>
              </a:cxn>
              <a:cxn ang="0">
                <a:pos x="25" y="11"/>
              </a:cxn>
              <a:cxn ang="0">
                <a:pos x="24" y="10"/>
              </a:cxn>
              <a:cxn ang="0">
                <a:pos x="5" y="10"/>
              </a:cxn>
              <a:cxn ang="0">
                <a:pos x="3" y="11"/>
              </a:cxn>
              <a:cxn ang="0">
                <a:pos x="3" y="38"/>
              </a:cxn>
              <a:cxn ang="0">
                <a:pos x="5" y="39"/>
              </a:cxn>
              <a:cxn ang="0">
                <a:pos x="24" y="39"/>
              </a:cxn>
              <a:cxn ang="0">
                <a:pos x="25" y="38"/>
              </a:cxn>
              <a:cxn ang="0">
                <a:pos x="25" y="11"/>
              </a:cxn>
              <a:cxn ang="0">
                <a:pos x="17" y="5"/>
              </a:cxn>
              <a:cxn ang="0">
                <a:pos x="11" y="5"/>
              </a:cxn>
              <a:cxn ang="0">
                <a:pos x="11" y="6"/>
              </a:cxn>
              <a:cxn ang="0">
                <a:pos x="11" y="6"/>
              </a:cxn>
              <a:cxn ang="0">
                <a:pos x="17" y="6"/>
              </a:cxn>
              <a:cxn ang="0">
                <a:pos x="18" y="6"/>
              </a:cxn>
              <a:cxn ang="0">
                <a:pos x="17" y="5"/>
              </a:cxn>
              <a:cxn ang="0">
                <a:pos x="14" y="41"/>
              </a:cxn>
              <a:cxn ang="0">
                <a:pos x="11" y="44"/>
              </a:cxn>
              <a:cxn ang="0">
                <a:pos x="14" y="47"/>
              </a:cxn>
              <a:cxn ang="0">
                <a:pos x="17" y="44"/>
              </a:cxn>
              <a:cxn ang="0">
                <a:pos x="14" y="41"/>
              </a:cxn>
            </a:cxnLst>
            <a:rect l="0" t="0" r="r" b="b"/>
            <a:pathLst>
              <a:path w="29" h="49">
                <a:moveTo>
                  <a:pt x="29" y="44"/>
                </a:moveTo>
                <a:cubicBezTo>
                  <a:pt x="29" y="47"/>
                  <a:pt x="27" y="49"/>
                  <a:pt x="24" y="49"/>
                </a:cubicBezTo>
                <a:cubicBezTo>
                  <a:pt x="5" y="49"/>
                  <a:pt x="5" y="49"/>
                  <a:pt x="5" y="49"/>
                </a:cubicBezTo>
                <a:cubicBezTo>
                  <a:pt x="2" y="49"/>
                  <a:pt x="0" y="47"/>
                  <a:pt x="0" y="44"/>
                </a:cubicBezTo>
                <a:cubicBezTo>
                  <a:pt x="0" y="5"/>
                  <a:pt x="0" y="5"/>
                  <a:pt x="0" y="5"/>
                </a:cubicBezTo>
                <a:cubicBezTo>
                  <a:pt x="0" y="3"/>
                  <a:pt x="2" y="0"/>
                  <a:pt x="5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27" y="0"/>
                  <a:pt x="29" y="3"/>
                  <a:pt x="29" y="5"/>
                </a:cubicBezTo>
                <a:lnTo>
                  <a:pt x="29" y="44"/>
                </a:lnTo>
                <a:close/>
                <a:moveTo>
                  <a:pt x="25" y="11"/>
                </a:moveTo>
                <a:cubicBezTo>
                  <a:pt x="25" y="11"/>
                  <a:pt x="25" y="10"/>
                  <a:pt x="24" y="10"/>
                </a:cubicBezTo>
                <a:cubicBezTo>
                  <a:pt x="5" y="10"/>
                  <a:pt x="5" y="10"/>
                  <a:pt x="5" y="10"/>
                </a:cubicBezTo>
                <a:cubicBezTo>
                  <a:pt x="4" y="10"/>
                  <a:pt x="3" y="11"/>
                  <a:pt x="3" y="11"/>
                </a:cubicBezTo>
                <a:cubicBezTo>
                  <a:pt x="3" y="38"/>
                  <a:pt x="3" y="38"/>
                  <a:pt x="3" y="38"/>
                </a:cubicBezTo>
                <a:cubicBezTo>
                  <a:pt x="3" y="39"/>
                  <a:pt x="4" y="39"/>
                  <a:pt x="5" y="39"/>
                </a:cubicBezTo>
                <a:cubicBezTo>
                  <a:pt x="24" y="39"/>
                  <a:pt x="24" y="39"/>
                  <a:pt x="24" y="39"/>
                </a:cubicBezTo>
                <a:cubicBezTo>
                  <a:pt x="25" y="39"/>
                  <a:pt x="25" y="39"/>
                  <a:pt x="25" y="38"/>
                </a:cubicBezTo>
                <a:lnTo>
                  <a:pt x="25" y="11"/>
                </a:lnTo>
                <a:close/>
                <a:moveTo>
                  <a:pt x="17" y="5"/>
                </a:moveTo>
                <a:cubicBezTo>
                  <a:pt x="11" y="5"/>
                  <a:pt x="11" y="5"/>
                  <a:pt x="11" y="5"/>
                </a:cubicBezTo>
                <a:cubicBezTo>
                  <a:pt x="11" y="5"/>
                  <a:pt x="11" y="6"/>
                  <a:pt x="11" y="6"/>
                </a:cubicBezTo>
                <a:cubicBezTo>
                  <a:pt x="11" y="6"/>
                  <a:pt x="11" y="6"/>
                  <a:pt x="11" y="6"/>
                </a:cubicBezTo>
                <a:cubicBezTo>
                  <a:pt x="17" y="6"/>
                  <a:pt x="17" y="6"/>
                  <a:pt x="17" y="6"/>
                </a:cubicBezTo>
                <a:cubicBezTo>
                  <a:pt x="18" y="6"/>
                  <a:pt x="18" y="6"/>
                  <a:pt x="18" y="6"/>
                </a:cubicBezTo>
                <a:cubicBezTo>
                  <a:pt x="18" y="6"/>
                  <a:pt x="18" y="5"/>
                  <a:pt x="17" y="5"/>
                </a:cubicBezTo>
                <a:close/>
                <a:moveTo>
                  <a:pt x="14" y="41"/>
                </a:moveTo>
                <a:cubicBezTo>
                  <a:pt x="13" y="41"/>
                  <a:pt x="11" y="42"/>
                  <a:pt x="11" y="44"/>
                </a:cubicBezTo>
                <a:cubicBezTo>
                  <a:pt x="11" y="46"/>
                  <a:pt x="13" y="47"/>
                  <a:pt x="14" y="47"/>
                </a:cubicBezTo>
                <a:cubicBezTo>
                  <a:pt x="16" y="47"/>
                  <a:pt x="17" y="46"/>
                  <a:pt x="17" y="44"/>
                </a:cubicBezTo>
                <a:cubicBezTo>
                  <a:pt x="17" y="42"/>
                  <a:pt x="16" y="41"/>
                  <a:pt x="14" y="4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p>
            <a:pPr algn="ctr"/>
          </a:p>
        </p:txBody>
      </p:sp>
      <p:sp>
        <p:nvSpPr>
          <p:cNvPr id="1048611" name="矩形 17"/>
          <p:cNvSpPr/>
          <p:nvPr/>
        </p:nvSpPr>
        <p:spPr>
          <a:xfrm>
            <a:off x="5375942" y="2904673"/>
            <a:ext cx="2510036" cy="335280"/>
          </a:xfrm>
          <a:prstGeom prst="rect"/>
        </p:spPr>
        <p:txBody>
          <a:bodyPr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>
              <a:lnSpc>
                <a:spcPct val="120000"/>
              </a:lnSpc>
            </a:pPr>
            <a:r>
              <a:rPr altLang="zh-CN" b="1" dirty="0" sz="1600" lang="en-US" smtClean="0">
                <a:solidFill>
                  <a:schemeClr val="bg1"/>
                </a:solidFill>
              </a:rPr>
              <a:t>Title text addition</a:t>
            </a:r>
            <a:endParaRPr altLang="en-US" b="1" dirty="0" sz="1600" lang="zh-CN">
              <a:solidFill>
                <a:schemeClr val="bg1"/>
              </a:solidFill>
            </a:endParaRPr>
          </a:p>
        </p:txBody>
      </p:sp>
      <p:sp>
        <p:nvSpPr>
          <p:cNvPr id="1048612" name="íślíḋè-Rectangle: Rounded Corners 9"/>
          <p:cNvSpPr/>
          <p:nvPr/>
        </p:nvSpPr>
        <p:spPr>
          <a:xfrm>
            <a:off x="1842378" y="4499999"/>
            <a:ext cx="2750984" cy="1719365"/>
          </a:xfrm>
          <a:prstGeom prst="roundRect">
            <a:avLst>
              <a:gd name="adj" fmla="val 6195"/>
            </a:avLst>
          </a:prstGeom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</a:p>
        </p:txBody>
      </p:sp>
      <p:sp>
        <p:nvSpPr>
          <p:cNvPr id="1048613" name="íślíḋè-Freeform: Shape 20"/>
          <p:cNvSpPr/>
          <p:nvPr/>
        </p:nvSpPr>
        <p:spPr bwMode="auto">
          <a:xfrm>
            <a:off x="2101296" y="4719536"/>
            <a:ext cx="429750" cy="462348"/>
          </a:xfrm>
          <a:custGeom>
            <a:avLst/>
            <a:ahLst/>
            <a:cxnLst>
              <a:cxn ang="0">
                <a:pos x="67" y="67"/>
              </a:cxn>
              <a:cxn ang="0">
                <a:pos x="61" y="72"/>
              </a:cxn>
              <a:cxn ang="0">
                <a:pos x="5" y="72"/>
              </a:cxn>
              <a:cxn ang="0">
                <a:pos x="0" y="67"/>
              </a:cxn>
              <a:cxn ang="0">
                <a:pos x="0" y="16"/>
              </a:cxn>
              <a:cxn ang="0">
                <a:pos x="5" y="11"/>
              </a:cxn>
              <a:cxn ang="0">
                <a:pos x="10" y="11"/>
              </a:cxn>
              <a:cxn ang="0">
                <a:pos x="10" y="7"/>
              </a:cxn>
              <a:cxn ang="0">
                <a:pos x="16" y="0"/>
              </a:cxn>
              <a:cxn ang="0">
                <a:pos x="19" y="0"/>
              </a:cxn>
              <a:cxn ang="0">
                <a:pos x="25" y="7"/>
              </a:cxn>
              <a:cxn ang="0">
                <a:pos x="25" y="11"/>
              </a:cxn>
              <a:cxn ang="0">
                <a:pos x="41" y="11"/>
              </a:cxn>
              <a:cxn ang="0">
                <a:pos x="41" y="7"/>
              </a:cxn>
              <a:cxn ang="0">
                <a:pos x="47" y="0"/>
              </a:cxn>
              <a:cxn ang="0">
                <a:pos x="50" y="0"/>
              </a:cxn>
              <a:cxn ang="0">
                <a:pos x="56" y="7"/>
              </a:cxn>
              <a:cxn ang="0">
                <a:pos x="56" y="11"/>
              </a:cxn>
              <a:cxn ang="0">
                <a:pos x="61" y="11"/>
              </a:cxn>
              <a:cxn ang="0">
                <a:pos x="67" y="16"/>
              </a:cxn>
              <a:cxn ang="0">
                <a:pos x="67" y="67"/>
              </a:cxn>
              <a:cxn ang="0">
                <a:pos x="61" y="67"/>
              </a:cxn>
              <a:cxn ang="0">
                <a:pos x="61" y="26"/>
              </a:cxn>
              <a:cxn ang="0">
                <a:pos x="5" y="26"/>
              </a:cxn>
              <a:cxn ang="0">
                <a:pos x="5" y="67"/>
              </a:cxn>
              <a:cxn ang="0">
                <a:pos x="61" y="67"/>
              </a:cxn>
              <a:cxn ang="0">
                <a:pos x="20" y="7"/>
              </a:cxn>
              <a:cxn ang="0">
                <a:pos x="19" y="5"/>
              </a:cxn>
              <a:cxn ang="0">
                <a:pos x="16" y="5"/>
              </a:cxn>
              <a:cxn ang="0">
                <a:pos x="15" y="7"/>
              </a:cxn>
              <a:cxn ang="0">
                <a:pos x="15" y="18"/>
              </a:cxn>
              <a:cxn ang="0">
                <a:pos x="16" y="20"/>
              </a:cxn>
              <a:cxn ang="0">
                <a:pos x="19" y="20"/>
              </a:cxn>
              <a:cxn ang="0">
                <a:pos x="20" y="18"/>
              </a:cxn>
              <a:cxn ang="0">
                <a:pos x="20" y="7"/>
              </a:cxn>
              <a:cxn ang="0">
                <a:pos x="51" y="7"/>
              </a:cxn>
              <a:cxn ang="0">
                <a:pos x="50" y="5"/>
              </a:cxn>
              <a:cxn ang="0">
                <a:pos x="47" y="5"/>
              </a:cxn>
              <a:cxn ang="0">
                <a:pos x="46" y="7"/>
              </a:cxn>
              <a:cxn ang="0">
                <a:pos x="46" y="18"/>
              </a:cxn>
              <a:cxn ang="0">
                <a:pos x="47" y="20"/>
              </a:cxn>
              <a:cxn ang="0">
                <a:pos x="50" y="20"/>
              </a:cxn>
              <a:cxn ang="0">
                <a:pos x="51" y="18"/>
              </a:cxn>
              <a:cxn ang="0">
                <a:pos x="51" y="7"/>
              </a:cxn>
            </a:cxnLst>
            <a:rect l="0" t="0" r="r" b="b"/>
            <a:pathLst>
              <a:path w="67" h="72">
                <a:moveTo>
                  <a:pt x="67" y="67"/>
                </a:moveTo>
                <a:cubicBezTo>
                  <a:pt x="67" y="70"/>
                  <a:pt x="64" y="72"/>
                  <a:pt x="61" y="72"/>
                </a:cubicBezTo>
                <a:cubicBezTo>
                  <a:pt x="5" y="72"/>
                  <a:pt x="5" y="72"/>
                  <a:pt x="5" y="72"/>
                </a:cubicBezTo>
                <a:cubicBezTo>
                  <a:pt x="2" y="72"/>
                  <a:pt x="0" y="70"/>
                  <a:pt x="0" y="67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13"/>
                  <a:pt x="2" y="11"/>
                  <a:pt x="5" y="11"/>
                </a:cubicBezTo>
                <a:cubicBezTo>
                  <a:pt x="10" y="11"/>
                  <a:pt x="10" y="11"/>
                  <a:pt x="10" y="11"/>
                </a:cubicBezTo>
                <a:cubicBezTo>
                  <a:pt x="10" y="7"/>
                  <a:pt x="10" y="7"/>
                  <a:pt x="10" y="7"/>
                </a:cubicBezTo>
                <a:cubicBezTo>
                  <a:pt x="10" y="3"/>
                  <a:pt x="13" y="0"/>
                  <a:pt x="16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23" y="0"/>
                  <a:pt x="25" y="3"/>
                  <a:pt x="25" y="7"/>
                </a:cubicBezTo>
                <a:cubicBezTo>
                  <a:pt x="25" y="11"/>
                  <a:pt x="25" y="11"/>
                  <a:pt x="25" y="11"/>
                </a:cubicBezTo>
                <a:cubicBezTo>
                  <a:pt x="41" y="11"/>
                  <a:pt x="41" y="11"/>
                  <a:pt x="41" y="11"/>
                </a:cubicBezTo>
                <a:cubicBezTo>
                  <a:pt x="41" y="7"/>
                  <a:pt x="41" y="7"/>
                  <a:pt x="41" y="7"/>
                </a:cubicBezTo>
                <a:cubicBezTo>
                  <a:pt x="41" y="3"/>
                  <a:pt x="44" y="0"/>
                  <a:pt x="47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3" y="0"/>
                  <a:pt x="56" y="3"/>
                  <a:pt x="56" y="7"/>
                </a:cubicBezTo>
                <a:cubicBezTo>
                  <a:pt x="56" y="11"/>
                  <a:pt x="56" y="11"/>
                  <a:pt x="56" y="11"/>
                </a:cubicBezTo>
                <a:cubicBezTo>
                  <a:pt x="61" y="11"/>
                  <a:pt x="61" y="11"/>
                  <a:pt x="61" y="11"/>
                </a:cubicBezTo>
                <a:cubicBezTo>
                  <a:pt x="64" y="11"/>
                  <a:pt x="67" y="13"/>
                  <a:pt x="67" y="16"/>
                </a:cubicBezTo>
                <a:lnTo>
                  <a:pt x="67" y="67"/>
                </a:lnTo>
                <a:close/>
                <a:moveTo>
                  <a:pt x="61" y="67"/>
                </a:moveTo>
                <a:cubicBezTo>
                  <a:pt x="61" y="26"/>
                  <a:pt x="61" y="26"/>
                  <a:pt x="61" y="26"/>
                </a:cubicBezTo>
                <a:cubicBezTo>
                  <a:pt x="5" y="26"/>
                  <a:pt x="5" y="26"/>
                  <a:pt x="5" y="26"/>
                </a:cubicBezTo>
                <a:cubicBezTo>
                  <a:pt x="5" y="67"/>
                  <a:pt x="5" y="67"/>
                  <a:pt x="5" y="67"/>
                </a:cubicBezTo>
                <a:lnTo>
                  <a:pt x="61" y="67"/>
                </a:lnTo>
                <a:close/>
                <a:moveTo>
                  <a:pt x="20" y="7"/>
                </a:moveTo>
                <a:cubicBezTo>
                  <a:pt x="20" y="6"/>
                  <a:pt x="20" y="5"/>
                  <a:pt x="19" y="5"/>
                </a:cubicBezTo>
                <a:cubicBezTo>
                  <a:pt x="16" y="5"/>
                  <a:pt x="16" y="5"/>
                  <a:pt x="16" y="5"/>
                </a:cubicBezTo>
                <a:cubicBezTo>
                  <a:pt x="16" y="5"/>
                  <a:pt x="15" y="6"/>
                  <a:pt x="15" y="7"/>
                </a:cubicBezTo>
                <a:cubicBezTo>
                  <a:pt x="15" y="18"/>
                  <a:pt x="15" y="18"/>
                  <a:pt x="15" y="18"/>
                </a:cubicBezTo>
                <a:cubicBezTo>
                  <a:pt x="15" y="19"/>
                  <a:pt x="16" y="20"/>
                  <a:pt x="16" y="20"/>
                </a:cubicBezTo>
                <a:cubicBezTo>
                  <a:pt x="19" y="20"/>
                  <a:pt x="19" y="20"/>
                  <a:pt x="19" y="20"/>
                </a:cubicBezTo>
                <a:cubicBezTo>
                  <a:pt x="20" y="20"/>
                  <a:pt x="20" y="19"/>
                  <a:pt x="20" y="18"/>
                </a:cubicBezTo>
                <a:lnTo>
                  <a:pt x="20" y="7"/>
                </a:lnTo>
                <a:close/>
                <a:moveTo>
                  <a:pt x="51" y="7"/>
                </a:moveTo>
                <a:cubicBezTo>
                  <a:pt x="51" y="6"/>
                  <a:pt x="51" y="5"/>
                  <a:pt x="50" y="5"/>
                </a:cubicBezTo>
                <a:cubicBezTo>
                  <a:pt x="47" y="5"/>
                  <a:pt x="47" y="5"/>
                  <a:pt x="47" y="5"/>
                </a:cubicBezTo>
                <a:cubicBezTo>
                  <a:pt x="47" y="5"/>
                  <a:pt x="46" y="6"/>
                  <a:pt x="46" y="7"/>
                </a:cubicBezTo>
                <a:cubicBezTo>
                  <a:pt x="46" y="18"/>
                  <a:pt x="46" y="18"/>
                  <a:pt x="46" y="18"/>
                </a:cubicBezTo>
                <a:cubicBezTo>
                  <a:pt x="46" y="19"/>
                  <a:pt x="47" y="20"/>
                  <a:pt x="47" y="20"/>
                </a:cubicBezTo>
                <a:cubicBezTo>
                  <a:pt x="50" y="20"/>
                  <a:pt x="50" y="20"/>
                  <a:pt x="50" y="20"/>
                </a:cubicBezTo>
                <a:cubicBezTo>
                  <a:pt x="51" y="20"/>
                  <a:pt x="51" y="19"/>
                  <a:pt x="51" y="18"/>
                </a:cubicBezTo>
                <a:lnTo>
                  <a:pt x="51" y="7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p>
            <a:pPr algn="ctr"/>
          </a:p>
        </p:txBody>
      </p:sp>
      <p:sp>
        <p:nvSpPr>
          <p:cNvPr id="1048614" name="矩形 20"/>
          <p:cNvSpPr/>
          <p:nvPr/>
        </p:nvSpPr>
        <p:spPr>
          <a:xfrm>
            <a:off x="2553678" y="4833357"/>
            <a:ext cx="2510036" cy="335280"/>
          </a:xfrm>
          <a:prstGeom prst="rect"/>
        </p:spPr>
        <p:txBody>
          <a:bodyPr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>
              <a:lnSpc>
                <a:spcPct val="120000"/>
              </a:lnSpc>
            </a:pPr>
            <a:r>
              <a:rPr altLang="zh-CN" b="1" dirty="0" sz="1600" lang="en-US" smtClean="0">
                <a:solidFill>
                  <a:schemeClr val="bg1"/>
                </a:solidFill>
              </a:rPr>
              <a:t>Title text addition</a:t>
            </a:r>
            <a:endParaRPr altLang="en-US" b="1" dirty="0" sz="1600" lang="zh-CN">
              <a:solidFill>
                <a:schemeClr val="bg1"/>
              </a:solidFill>
            </a:endParaRPr>
          </a:p>
        </p:txBody>
      </p:sp>
      <p:sp>
        <p:nvSpPr>
          <p:cNvPr id="1048615" name="íślíḋè-Rectangle: Rounded Corners 13"/>
          <p:cNvSpPr/>
          <p:nvPr/>
        </p:nvSpPr>
        <p:spPr>
          <a:xfrm>
            <a:off x="7665144" y="4509524"/>
            <a:ext cx="2750984" cy="1719365"/>
          </a:xfrm>
          <a:prstGeom prst="roundRect">
            <a:avLst>
              <a:gd name="adj" fmla="val 6195"/>
            </a:avLst>
          </a:prstGeom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</a:p>
        </p:txBody>
      </p:sp>
      <p:sp>
        <p:nvSpPr>
          <p:cNvPr id="1048616" name="íślíḋè-Freeform: Shape 17"/>
          <p:cNvSpPr/>
          <p:nvPr/>
        </p:nvSpPr>
        <p:spPr bwMode="auto">
          <a:xfrm>
            <a:off x="7901066" y="4708597"/>
            <a:ext cx="484226" cy="484226"/>
          </a:xfrm>
          <a:custGeom>
            <a:av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anchor="ctr"/>
          <a:p>
            <a:pPr algn="ctr"/>
          </a:p>
        </p:txBody>
      </p:sp>
      <p:sp>
        <p:nvSpPr>
          <p:cNvPr id="1048617" name="矩形 23"/>
          <p:cNvSpPr/>
          <p:nvPr/>
        </p:nvSpPr>
        <p:spPr>
          <a:xfrm>
            <a:off x="8371205" y="4833357"/>
            <a:ext cx="2510036" cy="335280"/>
          </a:xfrm>
          <a:prstGeom prst="rect"/>
        </p:spPr>
        <p:txBody>
          <a:bodyPr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>
              <a:lnSpc>
                <a:spcPct val="120000"/>
              </a:lnSpc>
            </a:pPr>
            <a:r>
              <a:rPr altLang="zh-CN" b="1" dirty="0" sz="1600" lang="en-US" smtClean="0">
                <a:solidFill>
                  <a:schemeClr val="bg1"/>
                </a:solidFill>
              </a:rPr>
              <a:t>Title text addition</a:t>
            </a:r>
            <a:endParaRPr altLang="en-US" b="1" dirty="0" sz="1600" lang="zh-CN">
              <a:solidFill>
                <a:schemeClr val="bg1"/>
              </a:solidFill>
            </a:endParaRPr>
          </a:p>
        </p:txBody>
      </p:sp>
      <p:pic>
        <p:nvPicPr>
          <p:cNvPr id="2097159" name="图片占位符 62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929031" y="2603038"/>
            <a:ext cx="2577676" cy="1719365"/>
          </a:xfrm>
          <a:prstGeom prst="rect"/>
        </p:spPr>
      </p:pic>
      <p:pic>
        <p:nvPicPr>
          <p:cNvPr id="2097160" name="图片占位符 64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7751797" y="2603038"/>
            <a:ext cx="2577676" cy="1719365"/>
          </a:xfrm>
          <a:prstGeom prst="rect"/>
        </p:spPr>
      </p:pic>
      <p:pic>
        <p:nvPicPr>
          <p:cNvPr id="2097161" name="图片占位符 63"/>
          <p:cNvPicPr>
            <a:picLocks noChangeAspect="1"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4851266" y="4499999"/>
            <a:ext cx="2579047" cy="1719364"/>
          </a:xfrm>
          <a:prstGeom prst="rect"/>
        </p:spPr>
      </p:pic>
      <p:sp>
        <p:nvSpPr>
          <p:cNvPr id="1048618" name="文本框 27"/>
          <p:cNvSpPr txBox="1"/>
          <p:nvPr/>
        </p:nvSpPr>
        <p:spPr>
          <a:xfrm>
            <a:off x="4714560" y="3446167"/>
            <a:ext cx="2801722" cy="409957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altLang="zh-CN" dirty="0" sz="1100" lang="en-US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altLang="zh-CN" dirty="0" sz="1100" lang="en-US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t>film</a:t>
            </a:r>
            <a:endParaRPr altLang="zh-CN" dirty="0" sz="1100" lang="en-US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1048619" name="文本框 28"/>
          <p:cNvSpPr txBox="1"/>
          <p:nvPr/>
        </p:nvSpPr>
        <p:spPr>
          <a:xfrm>
            <a:off x="1847087" y="5308386"/>
            <a:ext cx="2801722" cy="409956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altLang="zh-CN" dirty="0" sz="1100" lang="en-US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altLang="zh-CN" dirty="0" sz="1100" lang="en-US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t>film</a:t>
            </a:r>
            <a:endParaRPr altLang="zh-CN" dirty="0" sz="1100" lang="en-US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1048620" name="文本框 29"/>
          <p:cNvSpPr txBox="1"/>
          <p:nvPr/>
        </p:nvSpPr>
        <p:spPr>
          <a:xfrm>
            <a:off x="7665144" y="5295022"/>
            <a:ext cx="2801722" cy="409957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 algn="ctr">
              <a:lnSpc>
                <a:spcPct val="114000"/>
              </a:lnSpc>
            </a:pPr>
            <a:r>
              <a:rPr altLang="zh-CN" dirty="0" sz="1100" lang="en-US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altLang="zh-CN" dirty="0" sz="1100" lang="en-US" smtClean="0">
                <a:solidFill>
                  <a:schemeClr val="bg1"/>
                </a:solidFill>
                <a:latin typeface="Arial" panose="020B0604020202020204" pitchFamily="34" charset="0"/>
                <a:ea typeface="+mj-ea"/>
              </a:rPr>
              <a:t>film</a:t>
            </a:r>
            <a:endParaRPr altLang="zh-CN" dirty="0" sz="1100" lang="en-US">
              <a:solidFill>
                <a:schemeClr val="bg1"/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1048621" name="文本框 30"/>
          <p:cNvSpPr txBox="1"/>
          <p:nvPr/>
        </p:nvSpPr>
        <p:spPr>
          <a:xfrm>
            <a:off x="3634203" y="701750"/>
            <a:ext cx="4094481" cy="447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800" lang="en-US">
                <a:solidFill>
                  <a:srgbClr val="EA668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Please enter </a:t>
            </a:r>
            <a:r>
              <a:rPr altLang="zh-CN" b="1" dirty="0" sz="2800" lang="en-US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title content here</a:t>
            </a:r>
            <a:endParaRPr altLang="en-US" b="1" dirty="0" sz="2800" lang="zh-CN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7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8"/>
                                        <p:tgtEl>
                                          <p:spTgt spid="2097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9"/>
                                        <p:tgtEl>
                                          <p:spTgt spid="209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0">
                            <p:stCondLst>
                              <p:cond delay="500"/>
                            </p:stCondLst>
                            <p:childTnLst>
                              <p:par>
                                <p:cTn fill="hold" id="11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3"/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14"/>
                                        <p:tgtEl>
                                          <p:spTgt spid="2097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209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000"/>
                            </p:stCondLst>
                            <p:childTnLst>
                              <p:par>
                                <p:cTn fill="hold" id="17" nodeType="afterEffect" presetClass="entr" presetID="5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500" fill="hold" id="19"/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500" fill="hold" id="20"/>
                                        <p:tgtEl>
                                          <p:spTgt spid="2097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500" id="21"/>
                                        <p:tgtEl>
                                          <p:spTgt spid="209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2">
                            <p:stCondLst>
                              <p:cond delay="1500"/>
                            </p:stCondLst>
                            <p:childTnLst>
                              <p:par>
                                <p:cTn decel="100000" fill="hold" grpId="0" id="23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5"/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6"/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27"/>
                                        <p:tgtEl>
                                          <p:spTgt spid="104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>
            <a:off x="2137553" y="142182"/>
            <a:ext cx="1593199" cy="1561959"/>
          </a:xfrm>
          <a:prstGeom prst="rect"/>
        </p:spPr>
      </p:pic>
      <p:pic>
        <p:nvPicPr>
          <p:cNvPr id="2097163" name="图片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 flipH="1">
            <a:off x="8416433" y="142181"/>
            <a:ext cx="1593199" cy="1561959"/>
          </a:xfrm>
          <a:prstGeom prst="rect"/>
        </p:spPr>
      </p:pic>
      <p:pic>
        <p:nvPicPr>
          <p:cNvPr id="2097164" name="图片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V="1">
            <a:off x="-2748391" y="-45414"/>
            <a:ext cx="5086208" cy="1749554"/>
          </a:xfrm>
          <a:prstGeom prst="rect"/>
        </p:spPr>
      </p:pic>
      <p:pic>
        <p:nvPicPr>
          <p:cNvPr id="2097165" name="图片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H="1" flipV="1">
            <a:off x="9845944" y="48383"/>
            <a:ext cx="5086208" cy="1749554"/>
          </a:xfrm>
          <a:prstGeom prst="rect"/>
        </p:spPr>
      </p:pic>
      <p:sp>
        <p:nvSpPr>
          <p:cNvPr id="1048622" name="矩形 13"/>
          <p:cNvSpPr/>
          <p:nvPr/>
        </p:nvSpPr>
        <p:spPr>
          <a:xfrm>
            <a:off x="1587166" y="-1655254"/>
            <a:ext cx="894571" cy="1433015"/>
          </a:xfrm>
          <a:prstGeom prst="rect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23" name="矩形 14"/>
          <p:cNvSpPr/>
          <p:nvPr/>
        </p:nvSpPr>
        <p:spPr>
          <a:xfrm>
            <a:off x="2481737" y="-1655254"/>
            <a:ext cx="894571" cy="1433015"/>
          </a:xfrm>
          <a:prstGeom prst="rect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24" name="椭圆 15"/>
          <p:cNvSpPr/>
          <p:nvPr/>
        </p:nvSpPr>
        <p:spPr>
          <a:xfrm>
            <a:off x="698879" y="3679579"/>
            <a:ext cx="1000931" cy="1000931"/>
          </a:xfrm>
          <a:prstGeom prst="ellipse"/>
          <a:solidFill>
            <a:srgbClr val="EA6685"/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prstClr val="white"/>
              </a:solidFill>
            </a:endParaRPr>
          </a:p>
        </p:txBody>
      </p:sp>
      <p:sp>
        <p:nvSpPr>
          <p:cNvPr id="1048625" name="Freeform 26"/>
          <p:cNvSpPr>
            <a:spLocks noEditPoints="1"/>
          </p:cNvSpPr>
          <p:nvPr/>
        </p:nvSpPr>
        <p:spPr bwMode="auto">
          <a:xfrm>
            <a:off x="981543" y="3981521"/>
            <a:ext cx="434060" cy="456038"/>
          </a:xfrm>
          <a:custGeom>
            <a:avLst/>
            <a:gdLst>
              <a:gd name="T0" fmla="*/ 139 w 577"/>
              <a:gd name="T1" fmla="*/ 87 h 609"/>
              <a:gd name="T2" fmla="*/ 27 w 577"/>
              <a:gd name="T3" fmla="*/ 87 h 609"/>
              <a:gd name="T4" fmla="*/ 27 w 577"/>
              <a:gd name="T5" fmla="*/ 48 h 609"/>
              <a:gd name="T6" fmla="*/ 139 w 577"/>
              <a:gd name="T7" fmla="*/ 48 h 609"/>
              <a:gd name="T8" fmla="*/ 139 w 577"/>
              <a:gd name="T9" fmla="*/ 87 h 609"/>
              <a:gd name="T10" fmla="*/ 139 w 577"/>
              <a:gd name="T11" fmla="*/ 179 h 609"/>
              <a:gd name="T12" fmla="*/ 27 w 577"/>
              <a:gd name="T13" fmla="*/ 179 h 609"/>
              <a:gd name="T14" fmla="*/ 27 w 577"/>
              <a:gd name="T15" fmla="*/ 140 h 609"/>
              <a:gd name="T16" fmla="*/ 139 w 577"/>
              <a:gd name="T17" fmla="*/ 140 h 609"/>
              <a:gd name="T18" fmla="*/ 139 w 577"/>
              <a:gd name="T19" fmla="*/ 179 h 609"/>
              <a:gd name="T20" fmla="*/ 139 w 577"/>
              <a:gd name="T21" fmla="*/ 271 h 609"/>
              <a:gd name="T22" fmla="*/ 27 w 577"/>
              <a:gd name="T23" fmla="*/ 271 h 609"/>
              <a:gd name="T24" fmla="*/ 27 w 577"/>
              <a:gd name="T25" fmla="*/ 232 h 609"/>
              <a:gd name="T26" fmla="*/ 139 w 577"/>
              <a:gd name="T27" fmla="*/ 232 h 609"/>
              <a:gd name="T28" fmla="*/ 139 w 577"/>
              <a:gd name="T29" fmla="*/ 271 h 609"/>
              <a:gd name="T30" fmla="*/ 0 w 577"/>
              <a:gd name="T31" fmla="*/ 609 h 609"/>
              <a:gd name="T32" fmla="*/ 166 w 577"/>
              <a:gd name="T33" fmla="*/ 609 h 609"/>
              <a:gd name="T34" fmla="*/ 166 w 577"/>
              <a:gd name="T35" fmla="*/ 0 h 609"/>
              <a:gd name="T36" fmla="*/ 0 w 577"/>
              <a:gd name="T37" fmla="*/ 0 h 609"/>
              <a:gd name="T38" fmla="*/ 0 w 577"/>
              <a:gd name="T39" fmla="*/ 609 h 609"/>
              <a:gd name="T40" fmla="*/ 344 w 577"/>
              <a:gd name="T41" fmla="*/ 87 h 609"/>
              <a:gd name="T42" fmla="*/ 232 w 577"/>
              <a:gd name="T43" fmla="*/ 87 h 609"/>
              <a:gd name="T44" fmla="*/ 232 w 577"/>
              <a:gd name="T45" fmla="*/ 48 h 609"/>
              <a:gd name="T46" fmla="*/ 344 w 577"/>
              <a:gd name="T47" fmla="*/ 48 h 609"/>
              <a:gd name="T48" fmla="*/ 344 w 577"/>
              <a:gd name="T49" fmla="*/ 87 h 609"/>
              <a:gd name="T50" fmla="*/ 344 w 577"/>
              <a:gd name="T51" fmla="*/ 179 h 609"/>
              <a:gd name="T52" fmla="*/ 232 w 577"/>
              <a:gd name="T53" fmla="*/ 179 h 609"/>
              <a:gd name="T54" fmla="*/ 232 w 577"/>
              <a:gd name="T55" fmla="*/ 140 h 609"/>
              <a:gd name="T56" fmla="*/ 344 w 577"/>
              <a:gd name="T57" fmla="*/ 140 h 609"/>
              <a:gd name="T58" fmla="*/ 344 w 577"/>
              <a:gd name="T59" fmla="*/ 179 h 609"/>
              <a:gd name="T60" fmla="*/ 344 w 577"/>
              <a:gd name="T61" fmla="*/ 271 h 609"/>
              <a:gd name="T62" fmla="*/ 232 w 577"/>
              <a:gd name="T63" fmla="*/ 271 h 609"/>
              <a:gd name="T64" fmla="*/ 232 w 577"/>
              <a:gd name="T65" fmla="*/ 232 h 609"/>
              <a:gd name="T66" fmla="*/ 344 w 577"/>
              <a:gd name="T67" fmla="*/ 232 h 609"/>
              <a:gd name="T68" fmla="*/ 344 w 577"/>
              <a:gd name="T69" fmla="*/ 271 h 609"/>
              <a:gd name="T70" fmla="*/ 205 w 577"/>
              <a:gd name="T71" fmla="*/ 609 h 609"/>
              <a:gd name="T72" fmla="*/ 371 w 577"/>
              <a:gd name="T73" fmla="*/ 609 h 609"/>
              <a:gd name="T74" fmla="*/ 371 w 577"/>
              <a:gd name="T75" fmla="*/ 0 h 609"/>
              <a:gd name="T76" fmla="*/ 205 w 577"/>
              <a:gd name="T77" fmla="*/ 0 h 609"/>
              <a:gd name="T78" fmla="*/ 205 w 577"/>
              <a:gd name="T79" fmla="*/ 609 h 609"/>
              <a:gd name="T80" fmla="*/ 549 w 577"/>
              <a:gd name="T81" fmla="*/ 87 h 609"/>
              <a:gd name="T82" fmla="*/ 437 w 577"/>
              <a:gd name="T83" fmla="*/ 87 h 609"/>
              <a:gd name="T84" fmla="*/ 437 w 577"/>
              <a:gd name="T85" fmla="*/ 48 h 609"/>
              <a:gd name="T86" fmla="*/ 549 w 577"/>
              <a:gd name="T87" fmla="*/ 48 h 609"/>
              <a:gd name="T88" fmla="*/ 549 w 577"/>
              <a:gd name="T89" fmla="*/ 87 h 609"/>
              <a:gd name="T90" fmla="*/ 549 w 577"/>
              <a:gd name="T91" fmla="*/ 179 h 609"/>
              <a:gd name="T92" fmla="*/ 437 w 577"/>
              <a:gd name="T93" fmla="*/ 179 h 609"/>
              <a:gd name="T94" fmla="*/ 437 w 577"/>
              <a:gd name="T95" fmla="*/ 140 h 609"/>
              <a:gd name="T96" fmla="*/ 549 w 577"/>
              <a:gd name="T97" fmla="*/ 140 h 609"/>
              <a:gd name="T98" fmla="*/ 549 w 577"/>
              <a:gd name="T99" fmla="*/ 179 h 609"/>
              <a:gd name="T100" fmla="*/ 549 w 577"/>
              <a:gd name="T101" fmla="*/ 271 h 609"/>
              <a:gd name="T102" fmla="*/ 437 w 577"/>
              <a:gd name="T103" fmla="*/ 271 h 609"/>
              <a:gd name="T104" fmla="*/ 437 w 577"/>
              <a:gd name="T105" fmla="*/ 232 h 609"/>
              <a:gd name="T106" fmla="*/ 549 w 577"/>
              <a:gd name="T107" fmla="*/ 232 h 609"/>
              <a:gd name="T108" fmla="*/ 549 w 577"/>
              <a:gd name="T109" fmla="*/ 271 h 609"/>
              <a:gd name="T110" fmla="*/ 410 w 577"/>
              <a:gd name="T111" fmla="*/ 609 h 609"/>
              <a:gd name="T112" fmla="*/ 577 w 577"/>
              <a:gd name="T113" fmla="*/ 609 h 609"/>
              <a:gd name="T114" fmla="*/ 577 w 577"/>
              <a:gd name="T115" fmla="*/ 0 h 609"/>
              <a:gd name="T116" fmla="*/ 410 w 577"/>
              <a:gd name="T117" fmla="*/ 0 h 609"/>
              <a:gd name="T118" fmla="*/ 410 w 577"/>
              <a:gd name="T119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77" h="609">
                <a:moveTo>
                  <a:pt x="139" y="87"/>
                </a:moveTo>
                <a:lnTo>
                  <a:pt x="27" y="87"/>
                </a:lnTo>
                <a:lnTo>
                  <a:pt x="27" y="48"/>
                </a:lnTo>
                <a:lnTo>
                  <a:pt x="139" y="48"/>
                </a:lnTo>
                <a:lnTo>
                  <a:pt x="139" y="87"/>
                </a:lnTo>
                <a:close/>
                <a:moveTo>
                  <a:pt x="139" y="179"/>
                </a:moveTo>
                <a:lnTo>
                  <a:pt x="27" y="179"/>
                </a:lnTo>
                <a:lnTo>
                  <a:pt x="27" y="140"/>
                </a:lnTo>
                <a:lnTo>
                  <a:pt x="139" y="140"/>
                </a:lnTo>
                <a:lnTo>
                  <a:pt x="139" y="179"/>
                </a:lnTo>
                <a:close/>
                <a:moveTo>
                  <a:pt x="139" y="271"/>
                </a:moveTo>
                <a:lnTo>
                  <a:pt x="27" y="271"/>
                </a:lnTo>
                <a:lnTo>
                  <a:pt x="27" y="232"/>
                </a:lnTo>
                <a:lnTo>
                  <a:pt x="139" y="232"/>
                </a:lnTo>
                <a:lnTo>
                  <a:pt x="139" y="271"/>
                </a:lnTo>
                <a:close/>
                <a:moveTo>
                  <a:pt x="0" y="609"/>
                </a:moveTo>
                <a:lnTo>
                  <a:pt x="166" y="609"/>
                </a:lnTo>
                <a:lnTo>
                  <a:pt x="166" y="0"/>
                </a:lnTo>
                <a:lnTo>
                  <a:pt x="0" y="0"/>
                </a:lnTo>
                <a:lnTo>
                  <a:pt x="0" y="609"/>
                </a:lnTo>
                <a:close/>
                <a:moveTo>
                  <a:pt x="344" y="87"/>
                </a:moveTo>
                <a:lnTo>
                  <a:pt x="232" y="87"/>
                </a:lnTo>
                <a:lnTo>
                  <a:pt x="232" y="48"/>
                </a:lnTo>
                <a:lnTo>
                  <a:pt x="344" y="48"/>
                </a:lnTo>
                <a:lnTo>
                  <a:pt x="344" y="87"/>
                </a:lnTo>
                <a:close/>
                <a:moveTo>
                  <a:pt x="344" y="179"/>
                </a:moveTo>
                <a:lnTo>
                  <a:pt x="232" y="179"/>
                </a:lnTo>
                <a:lnTo>
                  <a:pt x="232" y="140"/>
                </a:lnTo>
                <a:lnTo>
                  <a:pt x="344" y="140"/>
                </a:lnTo>
                <a:lnTo>
                  <a:pt x="344" y="179"/>
                </a:lnTo>
                <a:close/>
                <a:moveTo>
                  <a:pt x="344" y="271"/>
                </a:moveTo>
                <a:lnTo>
                  <a:pt x="232" y="271"/>
                </a:lnTo>
                <a:lnTo>
                  <a:pt x="232" y="232"/>
                </a:lnTo>
                <a:lnTo>
                  <a:pt x="344" y="232"/>
                </a:lnTo>
                <a:lnTo>
                  <a:pt x="344" y="271"/>
                </a:lnTo>
                <a:close/>
                <a:moveTo>
                  <a:pt x="205" y="609"/>
                </a:moveTo>
                <a:lnTo>
                  <a:pt x="371" y="609"/>
                </a:lnTo>
                <a:lnTo>
                  <a:pt x="371" y="0"/>
                </a:lnTo>
                <a:lnTo>
                  <a:pt x="205" y="0"/>
                </a:lnTo>
                <a:lnTo>
                  <a:pt x="205" y="609"/>
                </a:lnTo>
                <a:close/>
                <a:moveTo>
                  <a:pt x="549" y="87"/>
                </a:moveTo>
                <a:lnTo>
                  <a:pt x="437" y="87"/>
                </a:lnTo>
                <a:lnTo>
                  <a:pt x="437" y="48"/>
                </a:lnTo>
                <a:lnTo>
                  <a:pt x="549" y="48"/>
                </a:lnTo>
                <a:lnTo>
                  <a:pt x="549" y="87"/>
                </a:lnTo>
                <a:close/>
                <a:moveTo>
                  <a:pt x="549" y="179"/>
                </a:moveTo>
                <a:lnTo>
                  <a:pt x="437" y="179"/>
                </a:lnTo>
                <a:lnTo>
                  <a:pt x="437" y="140"/>
                </a:lnTo>
                <a:lnTo>
                  <a:pt x="549" y="140"/>
                </a:lnTo>
                <a:lnTo>
                  <a:pt x="549" y="179"/>
                </a:lnTo>
                <a:close/>
                <a:moveTo>
                  <a:pt x="549" y="271"/>
                </a:moveTo>
                <a:lnTo>
                  <a:pt x="437" y="271"/>
                </a:lnTo>
                <a:lnTo>
                  <a:pt x="437" y="232"/>
                </a:lnTo>
                <a:lnTo>
                  <a:pt x="549" y="232"/>
                </a:lnTo>
                <a:lnTo>
                  <a:pt x="549" y="271"/>
                </a:lnTo>
                <a:close/>
                <a:moveTo>
                  <a:pt x="410" y="609"/>
                </a:moveTo>
                <a:lnTo>
                  <a:pt x="577" y="609"/>
                </a:lnTo>
                <a:lnTo>
                  <a:pt x="577" y="0"/>
                </a:lnTo>
                <a:lnTo>
                  <a:pt x="410" y="0"/>
                </a:lnTo>
                <a:lnTo>
                  <a:pt x="410" y="609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>
              <a:solidFill>
                <a:srgbClr val="ED7D31"/>
              </a:solidFill>
            </a:endParaRPr>
          </a:p>
        </p:txBody>
      </p:sp>
      <p:sp>
        <p:nvSpPr>
          <p:cNvPr id="1048626" name="椭圆 17"/>
          <p:cNvSpPr/>
          <p:nvPr/>
        </p:nvSpPr>
        <p:spPr>
          <a:xfrm>
            <a:off x="698879" y="5247875"/>
            <a:ext cx="1000931" cy="1000931"/>
          </a:xfrm>
          <a:prstGeom prst="ellipse"/>
          <a:solidFill>
            <a:srgbClr val="8B9190"/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prstClr val="white"/>
              </a:solidFill>
            </a:endParaRPr>
          </a:p>
        </p:txBody>
      </p:sp>
      <p:sp>
        <p:nvSpPr>
          <p:cNvPr id="1048627" name="Freeform 36"/>
          <p:cNvSpPr>
            <a:spLocks noEditPoints="1"/>
          </p:cNvSpPr>
          <p:nvPr/>
        </p:nvSpPr>
        <p:spPr bwMode="auto">
          <a:xfrm>
            <a:off x="935526" y="5521236"/>
            <a:ext cx="459701" cy="454207"/>
          </a:xfrm>
          <a:custGeom>
            <a:avLst/>
            <a:gdLst>
              <a:gd name="T0" fmla="*/ 553 w 612"/>
              <a:gd name="T1" fmla="*/ 521 h 605"/>
              <a:gd name="T2" fmla="*/ 490 w 612"/>
              <a:gd name="T3" fmla="*/ 521 h 605"/>
              <a:gd name="T4" fmla="*/ 590 w 612"/>
              <a:gd name="T5" fmla="*/ 58 h 605"/>
              <a:gd name="T6" fmla="*/ 508 w 612"/>
              <a:gd name="T7" fmla="*/ 0 h 605"/>
              <a:gd name="T8" fmla="*/ 288 w 612"/>
              <a:gd name="T9" fmla="*/ 196 h 605"/>
              <a:gd name="T10" fmla="*/ 256 w 612"/>
              <a:gd name="T11" fmla="*/ 241 h 605"/>
              <a:gd name="T12" fmla="*/ 229 w 612"/>
              <a:gd name="T13" fmla="*/ 254 h 605"/>
              <a:gd name="T14" fmla="*/ 232 w 612"/>
              <a:gd name="T15" fmla="*/ 338 h 605"/>
              <a:gd name="T16" fmla="*/ 55 w 612"/>
              <a:gd name="T17" fmla="*/ 492 h 605"/>
              <a:gd name="T18" fmla="*/ 35 w 612"/>
              <a:gd name="T19" fmla="*/ 605 h 605"/>
              <a:gd name="T20" fmla="*/ 127 w 612"/>
              <a:gd name="T21" fmla="*/ 513 h 605"/>
              <a:gd name="T22" fmla="*/ 271 w 612"/>
              <a:gd name="T23" fmla="*/ 377 h 605"/>
              <a:gd name="T24" fmla="*/ 352 w 612"/>
              <a:gd name="T25" fmla="*/ 377 h 605"/>
              <a:gd name="T26" fmla="*/ 375 w 612"/>
              <a:gd name="T27" fmla="*/ 326 h 605"/>
              <a:gd name="T28" fmla="*/ 410 w 612"/>
              <a:gd name="T29" fmla="*/ 319 h 605"/>
              <a:gd name="T30" fmla="*/ 590 w 612"/>
              <a:gd name="T31" fmla="*/ 58 h 605"/>
              <a:gd name="T32" fmla="*/ 239 w 612"/>
              <a:gd name="T33" fmla="*/ 197 h 605"/>
              <a:gd name="T34" fmla="*/ 246 w 612"/>
              <a:gd name="T35" fmla="*/ 190 h 605"/>
              <a:gd name="T36" fmla="*/ 266 w 612"/>
              <a:gd name="T37" fmla="*/ 171 h 605"/>
              <a:gd name="T38" fmla="*/ 131 w 612"/>
              <a:gd name="T39" fmla="*/ 1 h 605"/>
              <a:gd name="T40" fmla="*/ 171 w 612"/>
              <a:gd name="T41" fmla="*/ 97 h 605"/>
              <a:gd name="T42" fmla="*/ 13 w 612"/>
              <a:gd name="T43" fmla="*/ 118 h 605"/>
              <a:gd name="T44" fmla="*/ 141 w 612"/>
              <a:gd name="T45" fmla="*/ 272 h 605"/>
              <a:gd name="T46" fmla="*/ 185 w 612"/>
              <a:gd name="T47" fmla="*/ 263 h 605"/>
              <a:gd name="T48" fmla="*/ 221 w 612"/>
              <a:gd name="T49" fmla="*/ 215 h 605"/>
              <a:gd name="T50" fmla="*/ 409 w 612"/>
              <a:gd name="T51" fmla="*/ 368 h 605"/>
              <a:gd name="T52" fmla="*/ 376 w 612"/>
              <a:gd name="T53" fmla="*/ 401 h 605"/>
              <a:gd name="T54" fmla="*/ 451 w 612"/>
              <a:gd name="T55" fmla="*/ 529 h 605"/>
              <a:gd name="T56" fmla="*/ 529 w 612"/>
              <a:gd name="T57" fmla="*/ 605 h 605"/>
              <a:gd name="T58" fmla="*/ 597 w 612"/>
              <a:gd name="T59" fmla="*/ 502 h 605"/>
              <a:gd name="T60" fmla="*/ 427 w 612"/>
              <a:gd name="T61" fmla="*/ 350 h 605"/>
              <a:gd name="T62" fmla="*/ 401 w 612"/>
              <a:gd name="T63" fmla="*/ 352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12" h="605">
                <a:moveTo>
                  <a:pt x="522" y="490"/>
                </a:moveTo>
                <a:cubicBezTo>
                  <a:pt x="539" y="490"/>
                  <a:pt x="553" y="504"/>
                  <a:pt x="553" y="521"/>
                </a:cubicBezTo>
                <a:cubicBezTo>
                  <a:pt x="553" y="539"/>
                  <a:pt x="539" y="553"/>
                  <a:pt x="522" y="553"/>
                </a:cubicBezTo>
                <a:cubicBezTo>
                  <a:pt x="504" y="553"/>
                  <a:pt x="490" y="539"/>
                  <a:pt x="490" y="521"/>
                </a:cubicBezTo>
                <a:cubicBezTo>
                  <a:pt x="490" y="504"/>
                  <a:pt x="504" y="490"/>
                  <a:pt x="522" y="490"/>
                </a:cubicBezTo>
                <a:close/>
                <a:moveTo>
                  <a:pt x="590" y="58"/>
                </a:moveTo>
                <a:lnTo>
                  <a:pt x="548" y="17"/>
                </a:lnTo>
                <a:cubicBezTo>
                  <a:pt x="537" y="5"/>
                  <a:pt x="522" y="0"/>
                  <a:pt x="508" y="0"/>
                </a:cubicBezTo>
                <a:cubicBezTo>
                  <a:pt x="493" y="0"/>
                  <a:pt x="478" y="5"/>
                  <a:pt x="467" y="17"/>
                </a:cubicBezTo>
                <a:lnTo>
                  <a:pt x="288" y="196"/>
                </a:lnTo>
                <a:cubicBezTo>
                  <a:pt x="293" y="207"/>
                  <a:pt x="289" y="223"/>
                  <a:pt x="281" y="231"/>
                </a:cubicBezTo>
                <a:cubicBezTo>
                  <a:pt x="275" y="237"/>
                  <a:pt x="265" y="241"/>
                  <a:pt x="256" y="241"/>
                </a:cubicBezTo>
                <a:cubicBezTo>
                  <a:pt x="252" y="241"/>
                  <a:pt x="249" y="240"/>
                  <a:pt x="245" y="239"/>
                </a:cubicBezTo>
                <a:lnTo>
                  <a:pt x="229" y="254"/>
                </a:lnTo>
                <a:cubicBezTo>
                  <a:pt x="207" y="277"/>
                  <a:pt x="207" y="313"/>
                  <a:pt x="229" y="335"/>
                </a:cubicBezTo>
                <a:lnTo>
                  <a:pt x="232" y="338"/>
                </a:lnTo>
                <a:lnTo>
                  <a:pt x="92" y="478"/>
                </a:lnTo>
                <a:lnTo>
                  <a:pt x="55" y="492"/>
                </a:lnTo>
                <a:lnTo>
                  <a:pt x="0" y="570"/>
                </a:lnTo>
                <a:lnTo>
                  <a:pt x="35" y="605"/>
                </a:lnTo>
                <a:lnTo>
                  <a:pt x="113" y="551"/>
                </a:lnTo>
                <a:lnTo>
                  <a:pt x="127" y="513"/>
                </a:lnTo>
                <a:lnTo>
                  <a:pt x="267" y="373"/>
                </a:lnTo>
                <a:lnTo>
                  <a:pt x="271" y="377"/>
                </a:lnTo>
                <a:cubicBezTo>
                  <a:pt x="283" y="388"/>
                  <a:pt x="297" y="394"/>
                  <a:pt x="312" y="394"/>
                </a:cubicBezTo>
                <a:cubicBezTo>
                  <a:pt x="326" y="394"/>
                  <a:pt x="341" y="388"/>
                  <a:pt x="352" y="377"/>
                </a:cubicBezTo>
                <a:lnTo>
                  <a:pt x="368" y="361"/>
                </a:lnTo>
                <a:cubicBezTo>
                  <a:pt x="363" y="351"/>
                  <a:pt x="367" y="335"/>
                  <a:pt x="375" y="326"/>
                </a:cubicBezTo>
                <a:cubicBezTo>
                  <a:pt x="381" y="320"/>
                  <a:pt x="391" y="317"/>
                  <a:pt x="399" y="317"/>
                </a:cubicBezTo>
                <a:cubicBezTo>
                  <a:pt x="403" y="317"/>
                  <a:pt x="407" y="317"/>
                  <a:pt x="410" y="319"/>
                </a:cubicBezTo>
                <a:lnTo>
                  <a:pt x="590" y="139"/>
                </a:lnTo>
                <a:cubicBezTo>
                  <a:pt x="612" y="117"/>
                  <a:pt x="612" y="81"/>
                  <a:pt x="590" y="58"/>
                </a:cubicBezTo>
                <a:close/>
                <a:moveTo>
                  <a:pt x="221" y="215"/>
                </a:moveTo>
                <a:lnTo>
                  <a:pt x="239" y="197"/>
                </a:lnTo>
                <a:lnTo>
                  <a:pt x="255" y="206"/>
                </a:lnTo>
                <a:lnTo>
                  <a:pt x="246" y="190"/>
                </a:lnTo>
                <a:lnTo>
                  <a:pt x="264" y="172"/>
                </a:lnTo>
                <a:lnTo>
                  <a:pt x="266" y="171"/>
                </a:lnTo>
                <a:cubicBezTo>
                  <a:pt x="270" y="160"/>
                  <a:pt x="272" y="151"/>
                  <a:pt x="272" y="141"/>
                </a:cubicBezTo>
                <a:cubicBezTo>
                  <a:pt x="272" y="69"/>
                  <a:pt x="203" y="0"/>
                  <a:pt x="131" y="1"/>
                </a:cubicBezTo>
                <a:cubicBezTo>
                  <a:pt x="131" y="1"/>
                  <a:pt x="123" y="9"/>
                  <a:pt x="118" y="13"/>
                </a:cubicBezTo>
                <a:cubicBezTo>
                  <a:pt x="176" y="71"/>
                  <a:pt x="171" y="61"/>
                  <a:pt x="171" y="97"/>
                </a:cubicBezTo>
                <a:cubicBezTo>
                  <a:pt x="171" y="126"/>
                  <a:pt x="125" y="171"/>
                  <a:pt x="97" y="171"/>
                </a:cubicBezTo>
                <a:cubicBezTo>
                  <a:pt x="61" y="171"/>
                  <a:pt x="72" y="177"/>
                  <a:pt x="13" y="118"/>
                </a:cubicBezTo>
                <a:cubicBezTo>
                  <a:pt x="9" y="123"/>
                  <a:pt x="1" y="131"/>
                  <a:pt x="1" y="131"/>
                </a:cubicBezTo>
                <a:cubicBezTo>
                  <a:pt x="2" y="203"/>
                  <a:pt x="70" y="272"/>
                  <a:pt x="141" y="272"/>
                </a:cubicBezTo>
                <a:cubicBezTo>
                  <a:pt x="154" y="272"/>
                  <a:pt x="168" y="267"/>
                  <a:pt x="182" y="261"/>
                </a:cubicBezTo>
                <a:lnTo>
                  <a:pt x="185" y="263"/>
                </a:lnTo>
                <a:cubicBezTo>
                  <a:pt x="189" y="251"/>
                  <a:pt x="196" y="240"/>
                  <a:pt x="206" y="230"/>
                </a:cubicBezTo>
                <a:lnTo>
                  <a:pt x="221" y="215"/>
                </a:lnTo>
                <a:close/>
                <a:moveTo>
                  <a:pt x="401" y="352"/>
                </a:moveTo>
                <a:lnTo>
                  <a:pt x="409" y="368"/>
                </a:lnTo>
                <a:lnTo>
                  <a:pt x="392" y="385"/>
                </a:lnTo>
                <a:lnTo>
                  <a:pt x="376" y="401"/>
                </a:lnTo>
                <a:cubicBezTo>
                  <a:pt x="367" y="410"/>
                  <a:pt x="356" y="417"/>
                  <a:pt x="343" y="422"/>
                </a:cubicBezTo>
                <a:lnTo>
                  <a:pt x="451" y="529"/>
                </a:lnTo>
                <a:lnTo>
                  <a:pt x="502" y="597"/>
                </a:lnTo>
                <a:lnTo>
                  <a:pt x="529" y="605"/>
                </a:lnTo>
                <a:lnTo>
                  <a:pt x="604" y="529"/>
                </a:lnTo>
                <a:lnTo>
                  <a:pt x="597" y="502"/>
                </a:lnTo>
                <a:lnTo>
                  <a:pt x="529" y="451"/>
                </a:lnTo>
                <a:lnTo>
                  <a:pt x="427" y="350"/>
                </a:lnTo>
                <a:lnTo>
                  <a:pt x="417" y="360"/>
                </a:lnTo>
                <a:lnTo>
                  <a:pt x="401" y="35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>
              <a:solidFill>
                <a:srgbClr val="ED7D31"/>
              </a:solidFill>
            </a:endParaRPr>
          </a:p>
        </p:txBody>
      </p:sp>
      <p:sp>
        <p:nvSpPr>
          <p:cNvPr id="1048628" name="椭圆 19"/>
          <p:cNvSpPr/>
          <p:nvPr/>
        </p:nvSpPr>
        <p:spPr>
          <a:xfrm>
            <a:off x="698879" y="2169757"/>
            <a:ext cx="1000931" cy="1000931"/>
          </a:xfrm>
          <a:prstGeom prst="ellipse"/>
          <a:solidFill>
            <a:srgbClr val="8B9190"/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prstClr val="white"/>
              </a:solidFill>
            </a:endParaRPr>
          </a:p>
        </p:txBody>
      </p:sp>
      <p:sp>
        <p:nvSpPr>
          <p:cNvPr id="1048629" name="Freeform 48"/>
          <p:cNvSpPr>
            <a:spLocks noEditPoints="1"/>
          </p:cNvSpPr>
          <p:nvPr/>
        </p:nvSpPr>
        <p:spPr bwMode="auto">
          <a:xfrm>
            <a:off x="963228" y="2440800"/>
            <a:ext cx="470690" cy="450544"/>
          </a:xfrm>
          <a:custGeom>
            <a:avLst/>
            <a:gdLst>
              <a:gd name="T0" fmla="*/ 419 w 628"/>
              <a:gd name="T1" fmla="*/ 232 h 600"/>
              <a:gd name="T2" fmla="*/ 411 w 628"/>
              <a:gd name="T3" fmla="*/ 249 h 600"/>
              <a:gd name="T4" fmla="*/ 408 w 628"/>
              <a:gd name="T5" fmla="*/ 261 h 600"/>
              <a:gd name="T6" fmla="*/ 409 w 628"/>
              <a:gd name="T7" fmla="*/ 283 h 600"/>
              <a:gd name="T8" fmla="*/ 417 w 628"/>
              <a:gd name="T9" fmla="*/ 304 h 600"/>
              <a:gd name="T10" fmla="*/ 424 w 628"/>
              <a:gd name="T11" fmla="*/ 315 h 600"/>
              <a:gd name="T12" fmla="*/ 441 w 628"/>
              <a:gd name="T13" fmla="*/ 330 h 600"/>
              <a:gd name="T14" fmla="*/ 453 w 628"/>
              <a:gd name="T15" fmla="*/ 335 h 600"/>
              <a:gd name="T16" fmla="*/ 478 w 628"/>
              <a:gd name="T17" fmla="*/ 200 h 600"/>
              <a:gd name="T18" fmla="*/ 449 w 628"/>
              <a:gd name="T19" fmla="*/ 206 h 600"/>
              <a:gd name="T20" fmla="*/ 433 w 628"/>
              <a:gd name="T21" fmla="*/ 216 h 600"/>
              <a:gd name="T22" fmla="*/ 425 w 628"/>
              <a:gd name="T23" fmla="*/ 224 h 600"/>
              <a:gd name="T24" fmla="*/ 384 w 628"/>
              <a:gd name="T25" fmla="*/ 70 h 600"/>
              <a:gd name="T26" fmla="*/ 314 w 628"/>
              <a:gd name="T27" fmla="*/ 140 h 600"/>
              <a:gd name="T28" fmla="*/ 379 w 628"/>
              <a:gd name="T29" fmla="*/ 283 h 600"/>
              <a:gd name="T30" fmla="*/ 379 w 628"/>
              <a:gd name="T31" fmla="*/ 254 h 600"/>
              <a:gd name="T32" fmla="*/ 359 w 628"/>
              <a:gd name="T33" fmla="*/ 154 h 600"/>
              <a:gd name="T34" fmla="*/ 250 w 628"/>
              <a:gd name="T35" fmla="*/ 270 h 600"/>
              <a:gd name="T36" fmla="*/ 314 w 628"/>
              <a:gd name="T37" fmla="*/ 396 h 600"/>
              <a:gd name="T38" fmla="*/ 282 w 628"/>
              <a:gd name="T39" fmla="*/ 400 h 600"/>
              <a:gd name="T40" fmla="*/ 267 w 628"/>
              <a:gd name="T41" fmla="*/ 382 h 600"/>
              <a:gd name="T42" fmla="*/ 257 w 628"/>
              <a:gd name="T43" fmla="*/ 374 h 600"/>
              <a:gd name="T44" fmla="*/ 214 w 628"/>
              <a:gd name="T45" fmla="*/ 356 h 600"/>
              <a:gd name="T46" fmla="*/ 195 w 628"/>
              <a:gd name="T47" fmla="*/ 354 h 600"/>
              <a:gd name="T48" fmla="*/ 0 w 628"/>
              <a:gd name="T49" fmla="*/ 600 h 600"/>
              <a:gd name="T50" fmla="*/ 83 w 628"/>
              <a:gd name="T51" fmla="*/ 454 h 600"/>
              <a:gd name="T52" fmla="*/ 216 w 628"/>
              <a:gd name="T53" fmla="*/ 454 h 600"/>
              <a:gd name="T54" fmla="*/ 301 w 628"/>
              <a:gd name="T55" fmla="*/ 600 h 600"/>
              <a:gd name="T56" fmla="*/ 282 w 628"/>
              <a:gd name="T57" fmla="*/ 400 h 600"/>
              <a:gd name="T58" fmla="*/ 433 w 628"/>
              <a:gd name="T59" fmla="*/ 354 h 600"/>
              <a:gd name="T60" fmla="*/ 413 w 628"/>
              <a:gd name="T61" fmla="*/ 356 h 600"/>
              <a:gd name="T62" fmla="*/ 361 w 628"/>
              <a:gd name="T63" fmla="*/ 382 h 600"/>
              <a:gd name="T64" fmla="*/ 353 w 628"/>
              <a:gd name="T65" fmla="*/ 391 h 600"/>
              <a:gd name="T66" fmla="*/ 389 w 628"/>
              <a:gd name="T67" fmla="*/ 600 h 600"/>
              <a:gd name="T68" fmla="*/ 410 w 628"/>
              <a:gd name="T69" fmla="*/ 600 h 600"/>
              <a:gd name="T70" fmla="*/ 564 w 628"/>
              <a:gd name="T71" fmla="*/ 454 h 600"/>
              <a:gd name="T72" fmla="*/ 628 w 628"/>
              <a:gd name="T73" fmla="*/ 460 h 600"/>
              <a:gd name="T74" fmla="*/ 151 w 628"/>
              <a:gd name="T75" fmla="*/ 340 h 600"/>
              <a:gd name="T76" fmla="*/ 186 w 628"/>
              <a:gd name="T77" fmla="*/ 330 h 600"/>
              <a:gd name="T78" fmla="*/ 196 w 628"/>
              <a:gd name="T79" fmla="*/ 323 h 600"/>
              <a:gd name="T80" fmla="*/ 216 w 628"/>
              <a:gd name="T81" fmla="*/ 295 h 600"/>
              <a:gd name="T82" fmla="*/ 219 w 628"/>
              <a:gd name="T83" fmla="*/ 281 h 600"/>
              <a:gd name="T84" fmla="*/ 219 w 628"/>
              <a:gd name="T85" fmla="*/ 258 h 600"/>
              <a:gd name="T86" fmla="*/ 214 w 628"/>
              <a:gd name="T87" fmla="*/ 241 h 600"/>
              <a:gd name="T88" fmla="*/ 208 w 628"/>
              <a:gd name="T89" fmla="*/ 231 h 600"/>
              <a:gd name="T90" fmla="*/ 195 w 628"/>
              <a:gd name="T91" fmla="*/ 217 h 600"/>
              <a:gd name="T92" fmla="*/ 186 w 628"/>
              <a:gd name="T93" fmla="*/ 210 h 600"/>
              <a:gd name="T94" fmla="*/ 151 w 628"/>
              <a:gd name="T95" fmla="*/ 2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8" h="600">
                <a:moveTo>
                  <a:pt x="425" y="224"/>
                </a:moveTo>
                <a:cubicBezTo>
                  <a:pt x="423" y="226"/>
                  <a:pt x="421" y="229"/>
                  <a:pt x="420" y="231"/>
                </a:cubicBezTo>
                <a:cubicBezTo>
                  <a:pt x="419" y="231"/>
                  <a:pt x="419" y="232"/>
                  <a:pt x="419" y="232"/>
                </a:cubicBezTo>
                <a:cubicBezTo>
                  <a:pt x="418" y="234"/>
                  <a:pt x="416" y="236"/>
                  <a:pt x="415" y="239"/>
                </a:cubicBezTo>
                <a:cubicBezTo>
                  <a:pt x="415" y="240"/>
                  <a:pt x="414" y="240"/>
                  <a:pt x="414" y="241"/>
                </a:cubicBezTo>
                <a:cubicBezTo>
                  <a:pt x="413" y="244"/>
                  <a:pt x="412" y="246"/>
                  <a:pt x="411" y="249"/>
                </a:cubicBezTo>
                <a:cubicBezTo>
                  <a:pt x="411" y="249"/>
                  <a:pt x="411" y="250"/>
                  <a:pt x="411" y="250"/>
                </a:cubicBezTo>
                <a:cubicBezTo>
                  <a:pt x="410" y="253"/>
                  <a:pt x="409" y="255"/>
                  <a:pt x="409" y="258"/>
                </a:cubicBezTo>
                <a:cubicBezTo>
                  <a:pt x="409" y="259"/>
                  <a:pt x="409" y="260"/>
                  <a:pt x="408" y="261"/>
                </a:cubicBezTo>
                <a:cubicBezTo>
                  <a:pt x="408" y="264"/>
                  <a:pt x="408" y="267"/>
                  <a:pt x="408" y="270"/>
                </a:cubicBezTo>
                <a:cubicBezTo>
                  <a:pt x="408" y="274"/>
                  <a:pt x="408" y="278"/>
                  <a:pt x="409" y="281"/>
                </a:cubicBezTo>
                <a:cubicBezTo>
                  <a:pt x="409" y="282"/>
                  <a:pt x="409" y="283"/>
                  <a:pt x="409" y="283"/>
                </a:cubicBezTo>
                <a:cubicBezTo>
                  <a:pt x="410" y="287"/>
                  <a:pt x="411" y="290"/>
                  <a:pt x="412" y="293"/>
                </a:cubicBezTo>
                <a:cubicBezTo>
                  <a:pt x="412" y="294"/>
                  <a:pt x="412" y="294"/>
                  <a:pt x="412" y="295"/>
                </a:cubicBezTo>
                <a:cubicBezTo>
                  <a:pt x="414" y="298"/>
                  <a:pt x="415" y="301"/>
                  <a:pt x="417" y="304"/>
                </a:cubicBezTo>
                <a:cubicBezTo>
                  <a:pt x="417" y="305"/>
                  <a:pt x="417" y="305"/>
                  <a:pt x="418" y="306"/>
                </a:cubicBezTo>
                <a:cubicBezTo>
                  <a:pt x="420" y="309"/>
                  <a:pt x="422" y="312"/>
                  <a:pt x="424" y="315"/>
                </a:cubicBezTo>
                <a:cubicBezTo>
                  <a:pt x="424" y="315"/>
                  <a:pt x="424" y="315"/>
                  <a:pt x="424" y="315"/>
                </a:cubicBezTo>
                <a:cubicBezTo>
                  <a:pt x="427" y="318"/>
                  <a:pt x="429" y="320"/>
                  <a:pt x="432" y="323"/>
                </a:cubicBezTo>
                <a:cubicBezTo>
                  <a:pt x="432" y="323"/>
                  <a:pt x="432" y="323"/>
                  <a:pt x="432" y="323"/>
                </a:cubicBezTo>
                <a:cubicBezTo>
                  <a:pt x="435" y="326"/>
                  <a:pt x="438" y="328"/>
                  <a:pt x="441" y="330"/>
                </a:cubicBezTo>
                <a:cubicBezTo>
                  <a:pt x="442" y="330"/>
                  <a:pt x="442" y="330"/>
                  <a:pt x="442" y="330"/>
                </a:cubicBezTo>
                <a:cubicBezTo>
                  <a:pt x="446" y="332"/>
                  <a:pt x="449" y="334"/>
                  <a:pt x="452" y="335"/>
                </a:cubicBezTo>
                <a:cubicBezTo>
                  <a:pt x="453" y="335"/>
                  <a:pt x="453" y="335"/>
                  <a:pt x="453" y="335"/>
                </a:cubicBezTo>
                <a:cubicBezTo>
                  <a:pt x="461" y="338"/>
                  <a:pt x="469" y="340"/>
                  <a:pt x="478" y="340"/>
                </a:cubicBezTo>
                <a:cubicBezTo>
                  <a:pt x="516" y="340"/>
                  <a:pt x="547" y="309"/>
                  <a:pt x="547" y="270"/>
                </a:cubicBezTo>
                <a:cubicBezTo>
                  <a:pt x="547" y="231"/>
                  <a:pt x="516" y="200"/>
                  <a:pt x="478" y="200"/>
                </a:cubicBezTo>
                <a:cubicBezTo>
                  <a:pt x="468" y="200"/>
                  <a:pt x="458" y="202"/>
                  <a:pt x="450" y="206"/>
                </a:cubicBezTo>
                <a:cubicBezTo>
                  <a:pt x="450" y="206"/>
                  <a:pt x="450" y="206"/>
                  <a:pt x="450" y="206"/>
                </a:cubicBezTo>
                <a:cubicBezTo>
                  <a:pt x="449" y="206"/>
                  <a:pt x="449" y="206"/>
                  <a:pt x="449" y="206"/>
                </a:cubicBezTo>
                <a:cubicBezTo>
                  <a:pt x="446" y="208"/>
                  <a:pt x="444" y="209"/>
                  <a:pt x="442" y="210"/>
                </a:cubicBezTo>
                <a:cubicBezTo>
                  <a:pt x="441" y="210"/>
                  <a:pt x="441" y="211"/>
                  <a:pt x="440" y="211"/>
                </a:cubicBezTo>
                <a:cubicBezTo>
                  <a:pt x="438" y="213"/>
                  <a:pt x="435" y="215"/>
                  <a:pt x="433" y="216"/>
                </a:cubicBezTo>
                <a:cubicBezTo>
                  <a:pt x="433" y="217"/>
                  <a:pt x="432" y="217"/>
                  <a:pt x="432" y="217"/>
                </a:cubicBezTo>
                <a:cubicBezTo>
                  <a:pt x="430" y="219"/>
                  <a:pt x="428" y="221"/>
                  <a:pt x="426" y="223"/>
                </a:cubicBezTo>
                <a:cubicBezTo>
                  <a:pt x="426" y="223"/>
                  <a:pt x="425" y="224"/>
                  <a:pt x="425" y="224"/>
                </a:cubicBezTo>
                <a:close/>
                <a:moveTo>
                  <a:pt x="314" y="140"/>
                </a:moveTo>
                <a:lnTo>
                  <a:pt x="314" y="140"/>
                </a:lnTo>
                <a:cubicBezTo>
                  <a:pt x="353" y="140"/>
                  <a:pt x="384" y="108"/>
                  <a:pt x="384" y="70"/>
                </a:cubicBezTo>
                <a:cubicBezTo>
                  <a:pt x="384" y="31"/>
                  <a:pt x="353" y="0"/>
                  <a:pt x="314" y="0"/>
                </a:cubicBezTo>
                <a:cubicBezTo>
                  <a:pt x="275" y="0"/>
                  <a:pt x="244" y="31"/>
                  <a:pt x="244" y="70"/>
                </a:cubicBezTo>
                <a:cubicBezTo>
                  <a:pt x="244" y="108"/>
                  <a:pt x="275" y="140"/>
                  <a:pt x="314" y="140"/>
                </a:cubicBezTo>
                <a:close/>
                <a:moveTo>
                  <a:pt x="379" y="336"/>
                </a:moveTo>
                <a:lnTo>
                  <a:pt x="379" y="336"/>
                </a:lnTo>
                <a:lnTo>
                  <a:pt x="379" y="283"/>
                </a:lnTo>
                <a:cubicBezTo>
                  <a:pt x="379" y="279"/>
                  <a:pt x="378" y="274"/>
                  <a:pt x="378" y="270"/>
                </a:cubicBezTo>
                <a:cubicBezTo>
                  <a:pt x="378" y="266"/>
                  <a:pt x="379" y="262"/>
                  <a:pt x="379" y="257"/>
                </a:cubicBezTo>
                <a:lnTo>
                  <a:pt x="379" y="254"/>
                </a:lnTo>
                <a:lnTo>
                  <a:pt x="380" y="254"/>
                </a:lnTo>
                <a:cubicBezTo>
                  <a:pt x="385" y="223"/>
                  <a:pt x="404" y="197"/>
                  <a:pt x="431" y="183"/>
                </a:cubicBezTo>
                <a:cubicBezTo>
                  <a:pt x="412" y="165"/>
                  <a:pt x="387" y="154"/>
                  <a:pt x="359" y="154"/>
                </a:cubicBezTo>
                <a:lnTo>
                  <a:pt x="269" y="154"/>
                </a:lnTo>
                <a:cubicBezTo>
                  <a:pt x="241" y="154"/>
                  <a:pt x="216" y="165"/>
                  <a:pt x="197" y="183"/>
                </a:cubicBezTo>
                <a:cubicBezTo>
                  <a:pt x="228" y="199"/>
                  <a:pt x="250" y="232"/>
                  <a:pt x="250" y="270"/>
                </a:cubicBezTo>
                <a:cubicBezTo>
                  <a:pt x="250" y="278"/>
                  <a:pt x="249" y="285"/>
                  <a:pt x="247" y="293"/>
                </a:cubicBezTo>
                <a:lnTo>
                  <a:pt x="247" y="335"/>
                </a:lnTo>
                <a:cubicBezTo>
                  <a:pt x="276" y="347"/>
                  <a:pt x="299" y="369"/>
                  <a:pt x="314" y="396"/>
                </a:cubicBezTo>
                <a:cubicBezTo>
                  <a:pt x="328" y="369"/>
                  <a:pt x="352" y="348"/>
                  <a:pt x="379" y="336"/>
                </a:cubicBezTo>
                <a:close/>
                <a:moveTo>
                  <a:pt x="282" y="400"/>
                </a:moveTo>
                <a:lnTo>
                  <a:pt x="282" y="400"/>
                </a:lnTo>
                <a:cubicBezTo>
                  <a:pt x="280" y="397"/>
                  <a:pt x="278" y="394"/>
                  <a:pt x="275" y="391"/>
                </a:cubicBezTo>
                <a:cubicBezTo>
                  <a:pt x="275" y="390"/>
                  <a:pt x="274" y="390"/>
                  <a:pt x="274" y="390"/>
                </a:cubicBezTo>
                <a:cubicBezTo>
                  <a:pt x="272" y="387"/>
                  <a:pt x="270" y="385"/>
                  <a:pt x="267" y="382"/>
                </a:cubicBezTo>
                <a:cubicBezTo>
                  <a:pt x="267" y="382"/>
                  <a:pt x="266" y="382"/>
                  <a:pt x="266" y="381"/>
                </a:cubicBezTo>
                <a:cubicBezTo>
                  <a:pt x="263" y="379"/>
                  <a:pt x="261" y="377"/>
                  <a:pt x="258" y="375"/>
                </a:cubicBezTo>
                <a:cubicBezTo>
                  <a:pt x="257" y="374"/>
                  <a:pt x="257" y="374"/>
                  <a:pt x="257" y="374"/>
                </a:cubicBezTo>
                <a:cubicBezTo>
                  <a:pt x="247" y="367"/>
                  <a:pt x="237" y="362"/>
                  <a:pt x="225" y="359"/>
                </a:cubicBezTo>
                <a:cubicBezTo>
                  <a:pt x="223" y="358"/>
                  <a:pt x="220" y="357"/>
                  <a:pt x="218" y="357"/>
                </a:cubicBezTo>
                <a:cubicBezTo>
                  <a:pt x="217" y="356"/>
                  <a:pt x="215" y="356"/>
                  <a:pt x="214" y="356"/>
                </a:cubicBezTo>
                <a:cubicBezTo>
                  <a:pt x="212" y="356"/>
                  <a:pt x="210" y="355"/>
                  <a:pt x="208" y="355"/>
                </a:cubicBezTo>
                <a:cubicBezTo>
                  <a:pt x="207" y="355"/>
                  <a:pt x="206" y="355"/>
                  <a:pt x="205" y="355"/>
                </a:cubicBezTo>
                <a:cubicBezTo>
                  <a:pt x="202" y="354"/>
                  <a:pt x="199" y="354"/>
                  <a:pt x="195" y="354"/>
                </a:cubicBezTo>
                <a:lnTo>
                  <a:pt x="105" y="354"/>
                </a:lnTo>
                <a:cubicBezTo>
                  <a:pt x="47" y="354"/>
                  <a:pt x="0" y="401"/>
                  <a:pt x="0" y="460"/>
                </a:cubicBezTo>
                <a:lnTo>
                  <a:pt x="0" y="600"/>
                </a:lnTo>
                <a:lnTo>
                  <a:pt x="62" y="600"/>
                </a:lnTo>
                <a:lnTo>
                  <a:pt x="62" y="454"/>
                </a:lnTo>
                <a:lnTo>
                  <a:pt x="83" y="454"/>
                </a:lnTo>
                <a:lnTo>
                  <a:pt x="83" y="600"/>
                </a:lnTo>
                <a:lnTo>
                  <a:pt x="216" y="600"/>
                </a:lnTo>
                <a:lnTo>
                  <a:pt x="216" y="454"/>
                </a:lnTo>
                <a:lnTo>
                  <a:pt x="237" y="454"/>
                </a:lnTo>
                <a:lnTo>
                  <a:pt x="237" y="600"/>
                </a:lnTo>
                <a:lnTo>
                  <a:pt x="301" y="600"/>
                </a:lnTo>
                <a:lnTo>
                  <a:pt x="301" y="460"/>
                </a:lnTo>
                <a:cubicBezTo>
                  <a:pt x="301" y="437"/>
                  <a:pt x="294" y="417"/>
                  <a:pt x="282" y="400"/>
                </a:cubicBezTo>
                <a:cubicBezTo>
                  <a:pt x="282" y="400"/>
                  <a:pt x="282" y="400"/>
                  <a:pt x="282" y="400"/>
                </a:cubicBezTo>
                <a:close/>
                <a:moveTo>
                  <a:pt x="523" y="354"/>
                </a:moveTo>
                <a:lnTo>
                  <a:pt x="523" y="354"/>
                </a:lnTo>
                <a:lnTo>
                  <a:pt x="433" y="354"/>
                </a:lnTo>
                <a:cubicBezTo>
                  <a:pt x="429" y="354"/>
                  <a:pt x="426" y="354"/>
                  <a:pt x="423" y="355"/>
                </a:cubicBezTo>
                <a:cubicBezTo>
                  <a:pt x="422" y="355"/>
                  <a:pt x="421" y="355"/>
                  <a:pt x="420" y="355"/>
                </a:cubicBezTo>
                <a:cubicBezTo>
                  <a:pt x="418" y="355"/>
                  <a:pt x="415" y="356"/>
                  <a:pt x="413" y="356"/>
                </a:cubicBezTo>
                <a:cubicBezTo>
                  <a:pt x="412" y="356"/>
                  <a:pt x="411" y="356"/>
                  <a:pt x="410" y="357"/>
                </a:cubicBezTo>
                <a:cubicBezTo>
                  <a:pt x="408" y="357"/>
                  <a:pt x="405" y="358"/>
                  <a:pt x="403" y="358"/>
                </a:cubicBezTo>
                <a:cubicBezTo>
                  <a:pt x="387" y="363"/>
                  <a:pt x="373" y="371"/>
                  <a:pt x="361" y="382"/>
                </a:cubicBezTo>
                <a:cubicBezTo>
                  <a:pt x="361" y="382"/>
                  <a:pt x="361" y="382"/>
                  <a:pt x="361" y="383"/>
                </a:cubicBezTo>
                <a:cubicBezTo>
                  <a:pt x="358" y="385"/>
                  <a:pt x="356" y="388"/>
                  <a:pt x="353" y="390"/>
                </a:cubicBezTo>
                <a:cubicBezTo>
                  <a:pt x="353" y="390"/>
                  <a:pt x="353" y="391"/>
                  <a:pt x="353" y="391"/>
                </a:cubicBezTo>
                <a:cubicBezTo>
                  <a:pt x="337" y="409"/>
                  <a:pt x="327" y="433"/>
                  <a:pt x="327" y="460"/>
                </a:cubicBezTo>
                <a:lnTo>
                  <a:pt x="327" y="600"/>
                </a:lnTo>
                <a:lnTo>
                  <a:pt x="389" y="600"/>
                </a:lnTo>
                <a:lnTo>
                  <a:pt x="389" y="454"/>
                </a:lnTo>
                <a:lnTo>
                  <a:pt x="410" y="454"/>
                </a:lnTo>
                <a:lnTo>
                  <a:pt x="410" y="600"/>
                </a:lnTo>
                <a:lnTo>
                  <a:pt x="543" y="600"/>
                </a:lnTo>
                <a:lnTo>
                  <a:pt x="543" y="454"/>
                </a:lnTo>
                <a:lnTo>
                  <a:pt x="564" y="454"/>
                </a:lnTo>
                <a:lnTo>
                  <a:pt x="564" y="600"/>
                </a:lnTo>
                <a:lnTo>
                  <a:pt x="628" y="600"/>
                </a:lnTo>
                <a:lnTo>
                  <a:pt x="628" y="460"/>
                </a:lnTo>
                <a:cubicBezTo>
                  <a:pt x="628" y="401"/>
                  <a:pt x="581" y="354"/>
                  <a:pt x="523" y="354"/>
                </a:cubicBezTo>
                <a:close/>
                <a:moveTo>
                  <a:pt x="151" y="340"/>
                </a:moveTo>
                <a:lnTo>
                  <a:pt x="151" y="340"/>
                </a:lnTo>
                <a:cubicBezTo>
                  <a:pt x="159" y="340"/>
                  <a:pt x="167" y="338"/>
                  <a:pt x="175" y="335"/>
                </a:cubicBezTo>
                <a:cubicBezTo>
                  <a:pt x="175" y="335"/>
                  <a:pt x="175" y="335"/>
                  <a:pt x="176" y="335"/>
                </a:cubicBezTo>
                <a:cubicBezTo>
                  <a:pt x="179" y="334"/>
                  <a:pt x="183" y="332"/>
                  <a:pt x="186" y="330"/>
                </a:cubicBezTo>
                <a:cubicBezTo>
                  <a:pt x="186" y="330"/>
                  <a:pt x="186" y="330"/>
                  <a:pt x="186" y="330"/>
                </a:cubicBezTo>
                <a:cubicBezTo>
                  <a:pt x="190" y="328"/>
                  <a:pt x="193" y="326"/>
                  <a:pt x="196" y="323"/>
                </a:cubicBezTo>
                <a:cubicBezTo>
                  <a:pt x="196" y="323"/>
                  <a:pt x="196" y="323"/>
                  <a:pt x="196" y="323"/>
                </a:cubicBezTo>
                <a:cubicBezTo>
                  <a:pt x="202" y="318"/>
                  <a:pt x="206" y="312"/>
                  <a:pt x="210" y="306"/>
                </a:cubicBezTo>
                <a:cubicBezTo>
                  <a:pt x="211" y="305"/>
                  <a:pt x="211" y="305"/>
                  <a:pt x="211" y="304"/>
                </a:cubicBezTo>
                <a:cubicBezTo>
                  <a:pt x="213" y="301"/>
                  <a:pt x="214" y="298"/>
                  <a:pt x="216" y="295"/>
                </a:cubicBezTo>
                <a:cubicBezTo>
                  <a:pt x="216" y="294"/>
                  <a:pt x="216" y="294"/>
                  <a:pt x="216" y="293"/>
                </a:cubicBezTo>
                <a:cubicBezTo>
                  <a:pt x="217" y="290"/>
                  <a:pt x="218" y="287"/>
                  <a:pt x="219" y="283"/>
                </a:cubicBezTo>
                <a:cubicBezTo>
                  <a:pt x="219" y="282"/>
                  <a:pt x="219" y="282"/>
                  <a:pt x="219" y="281"/>
                </a:cubicBezTo>
                <a:cubicBezTo>
                  <a:pt x="220" y="278"/>
                  <a:pt x="220" y="274"/>
                  <a:pt x="220" y="270"/>
                </a:cubicBezTo>
                <a:cubicBezTo>
                  <a:pt x="220" y="267"/>
                  <a:pt x="220" y="264"/>
                  <a:pt x="220" y="261"/>
                </a:cubicBezTo>
                <a:cubicBezTo>
                  <a:pt x="219" y="260"/>
                  <a:pt x="219" y="259"/>
                  <a:pt x="219" y="258"/>
                </a:cubicBezTo>
                <a:cubicBezTo>
                  <a:pt x="219" y="255"/>
                  <a:pt x="218" y="252"/>
                  <a:pt x="217" y="250"/>
                </a:cubicBezTo>
                <a:cubicBezTo>
                  <a:pt x="217" y="249"/>
                  <a:pt x="217" y="249"/>
                  <a:pt x="217" y="249"/>
                </a:cubicBezTo>
                <a:cubicBezTo>
                  <a:pt x="216" y="246"/>
                  <a:pt x="215" y="244"/>
                  <a:pt x="214" y="241"/>
                </a:cubicBezTo>
                <a:cubicBezTo>
                  <a:pt x="214" y="240"/>
                  <a:pt x="213" y="240"/>
                  <a:pt x="213" y="239"/>
                </a:cubicBezTo>
                <a:cubicBezTo>
                  <a:pt x="212" y="236"/>
                  <a:pt x="210" y="234"/>
                  <a:pt x="209" y="231"/>
                </a:cubicBezTo>
                <a:lnTo>
                  <a:pt x="208" y="231"/>
                </a:lnTo>
                <a:cubicBezTo>
                  <a:pt x="207" y="229"/>
                  <a:pt x="205" y="226"/>
                  <a:pt x="203" y="224"/>
                </a:cubicBezTo>
                <a:cubicBezTo>
                  <a:pt x="203" y="224"/>
                  <a:pt x="202" y="223"/>
                  <a:pt x="202" y="223"/>
                </a:cubicBezTo>
                <a:cubicBezTo>
                  <a:pt x="200" y="221"/>
                  <a:pt x="198" y="219"/>
                  <a:pt x="195" y="217"/>
                </a:cubicBezTo>
                <a:cubicBezTo>
                  <a:pt x="195" y="217"/>
                  <a:pt x="195" y="217"/>
                  <a:pt x="195" y="216"/>
                </a:cubicBezTo>
                <a:cubicBezTo>
                  <a:pt x="193" y="215"/>
                  <a:pt x="190" y="213"/>
                  <a:pt x="188" y="211"/>
                </a:cubicBezTo>
                <a:cubicBezTo>
                  <a:pt x="187" y="211"/>
                  <a:pt x="187" y="210"/>
                  <a:pt x="186" y="210"/>
                </a:cubicBezTo>
                <a:cubicBezTo>
                  <a:pt x="184" y="209"/>
                  <a:pt x="181" y="207"/>
                  <a:pt x="179" y="206"/>
                </a:cubicBezTo>
                <a:cubicBezTo>
                  <a:pt x="179" y="206"/>
                  <a:pt x="178" y="206"/>
                  <a:pt x="178" y="206"/>
                </a:cubicBezTo>
                <a:cubicBezTo>
                  <a:pt x="170" y="202"/>
                  <a:pt x="160" y="200"/>
                  <a:pt x="151" y="200"/>
                </a:cubicBezTo>
                <a:cubicBezTo>
                  <a:pt x="112" y="200"/>
                  <a:pt x="81" y="231"/>
                  <a:pt x="81" y="270"/>
                </a:cubicBezTo>
                <a:cubicBezTo>
                  <a:pt x="81" y="309"/>
                  <a:pt x="112" y="340"/>
                  <a:pt x="151" y="3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>
              <a:solidFill>
                <a:srgbClr val="ED7D31"/>
              </a:solidFill>
            </a:endParaRPr>
          </a:p>
        </p:txBody>
      </p:sp>
      <p:sp>
        <p:nvSpPr>
          <p:cNvPr id="1048630" name="椭圆 21"/>
          <p:cNvSpPr/>
          <p:nvPr/>
        </p:nvSpPr>
        <p:spPr>
          <a:xfrm>
            <a:off x="6611750" y="2169757"/>
            <a:ext cx="1000931" cy="1000931"/>
          </a:xfrm>
          <a:prstGeom prst="ellipse"/>
          <a:solidFill>
            <a:srgbClr val="EA6685"/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prstClr val="white"/>
              </a:solidFill>
            </a:endParaRPr>
          </a:p>
        </p:txBody>
      </p:sp>
      <p:sp>
        <p:nvSpPr>
          <p:cNvPr id="1048631" name="Freeform 31"/>
          <p:cNvSpPr>
            <a:spLocks noEditPoints="1"/>
          </p:cNvSpPr>
          <p:nvPr/>
        </p:nvSpPr>
        <p:spPr bwMode="auto">
          <a:xfrm>
            <a:off x="6930898" y="2491854"/>
            <a:ext cx="362633" cy="456039"/>
          </a:xfrm>
          <a:custGeom>
            <a:avLst/>
            <a:gdLst>
              <a:gd name="T0" fmla="*/ 82 w 484"/>
              <a:gd name="T1" fmla="*/ 166 h 606"/>
              <a:gd name="T2" fmla="*/ 82 w 484"/>
              <a:gd name="T3" fmla="*/ 186 h 606"/>
              <a:gd name="T4" fmla="*/ 331 w 484"/>
              <a:gd name="T5" fmla="*/ 193 h 606"/>
              <a:gd name="T6" fmla="*/ 331 w 484"/>
              <a:gd name="T7" fmla="*/ 173 h 606"/>
              <a:gd name="T8" fmla="*/ 387 w 484"/>
              <a:gd name="T9" fmla="*/ 556 h 606"/>
              <a:gd name="T10" fmla="*/ 388 w 484"/>
              <a:gd name="T11" fmla="*/ 564 h 606"/>
              <a:gd name="T12" fmla="*/ 418 w 484"/>
              <a:gd name="T13" fmla="*/ 594 h 606"/>
              <a:gd name="T14" fmla="*/ 474 w 484"/>
              <a:gd name="T15" fmla="*/ 581 h 606"/>
              <a:gd name="T16" fmla="*/ 474 w 484"/>
              <a:gd name="T17" fmla="*/ 531 h 606"/>
              <a:gd name="T18" fmla="*/ 444 w 484"/>
              <a:gd name="T19" fmla="*/ 501 h 606"/>
              <a:gd name="T20" fmla="*/ 418 w 484"/>
              <a:gd name="T21" fmla="*/ 519 h 606"/>
              <a:gd name="T22" fmla="*/ 384 w 484"/>
              <a:gd name="T23" fmla="*/ 553 h 606"/>
              <a:gd name="T24" fmla="*/ 218 w 484"/>
              <a:gd name="T25" fmla="*/ 354 h 606"/>
              <a:gd name="T26" fmla="*/ 229 w 484"/>
              <a:gd name="T27" fmla="*/ 336 h 606"/>
              <a:gd name="T28" fmla="*/ 207 w 484"/>
              <a:gd name="T29" fmla="*/ 320 h 606"/>
              <a:gd name="T30" fmla="*/ 207 w 484"/>
              <a:gd name="T31" fmla="*/ 327 h 606"/>
              <a:gd name="T32" fmla="*/ 246 w 484"/>
              <a:gd name="T33" fmla="*/ 422 h 606"/>
              <a:gd name="T34" fmla="*/ 297 w 484"/>
              <a:gd name="T35" fmla="*/ 364 h 606"/>
              <a:gd name="T36" fmla="*/ 296 w 484"/>
              <a:gd name="T37" fmla="*/ 357 h 606"/>
              <a:gd name="T38" fmla="*/ 224 w 484"/>
              <a:gd name="T39" fmla="*/ 362 h 606"/>
              <a:gd name="T40" fmla="*/ 224 w 484"/>
              <a:gd name="T41" fmla="*/ 368 h 606"/>
              <a:gd name="T42" fmla="*/ 246 w 484"/>
              <a:gd name="T43" fmla="*/ 422 h 606"/>
              <a:gd name="T44" fmla="*/ 429 w 484"/>
              <a:gd name="T45" fmla="*/ 493 h 606"/>
              <a:gd name="T46" fmla="*/ 429 w 484"/>
              <a:gd name="T47" fmla="*/ 487 h 606"/>
              <a:gd name="T48" fmla="*/ 394 w 484"/>
              <a:gd name="T49" fmla="*/ 451 h 606"/>
              <a:gd name="T50" fmla="*/ 256 w 484"/>
              <a:gd name="T51" fmla="*/ 425 h 606"/>
              <a:gd name="T52" fmla="*/ 256 w 484"/>
              <a:gd name="T53" fmla="*/ 432 h 606"/>
              <a:gd name="T54" fmla="*/ 354 w 484"/>
              <a:gd name="T55" fmla="*/ 530 h 606"/>
              <a:gd name="T56" fmla="*/ 395 w 484"/>
              <a:gd name="T57" fmla="*/ 528 h 606"/>
              <a:gd name="T58" fmla="*/ 20 w 484"/>
              <a:gd name="T59" fmla="*/ 150 h 606"/>
              <a:gd name="T60" fmla="*/ 89 w 484"/>
              <a:gd name="T61" fmla="*/ 152 h 606"/>
              <a:gd name="T62" fmla="*/ 141 w 484"/>
              <a:gd name="T63" fmla="*/ 100 h 606"/>
              <a:gd name="T64" fmla="*/ 141 w 484"/>
              <a:gd name="T65" fmla="*/ 93 h 606"/>
              <a:gd name="T66" fmla="*/ 383 w 484"/>
              <a:gd name="T67" fmla="*/ 27 h 606"/>
              <a:gd name="T68" fmla="*/ 394 w 484"/>
              <a:gd name="T69" fmla="*/ 422 h 606"/>
              <a:gd name="T70" fmla="*/ 414 w 484"/>
              <a:gd name="T71" fmla="*/ 449 h 606"/>
              <a:gd name="T72" fmla="*/ 414 w 484"/>
              <a:gd name="T73" fmla="*/ 39 h 606"/>
              <a:gd name="T74" fmla="*/ 383 w 484"/>
              <a:gd name="T75" fmla="*/ 0 h 606"/>
              <a:gd name="T76" fmla="*/ 121 w 484"/>
              <a:gd name="T77" fmla="*/ 2 h 606"/>
              <a:gd name="T78" fmla="*/ 0 w 484"/>
              <a:gd name="T79" fmla="*/ 123 h 606"/>
              <a:gd name="T80" fmla="*/ 0 w 484"/>
              <a:gd name="T81" fmla="*/ 492 h 606"/>
              <a:gd name="T82" fmla="*/ 32 w 484"/>
              <a:gd name="T83" fmla="*/ 530 h 606"/>
              <a:gd name="T84" fmla="*/ 319 w 484"/>
              <a:gd name="T85" fmla="*/ 524 h 606"/>
              <a:gd name="T86" fmla="*/ 305 w 484"/>
              <a:gd name="T87" fmla="*/ 503 h 606"/>
              <a:gd name="T88" fmla="*/ 20 w 484"/>
              <a:gd name="T89" fmla="*/ 492 h 606"/>
              <a:gd name="T90" fmla="*/ 20 w 484"/>
              <a:gd name="T91" fmla="*/ 150 h 606"/>
              <a:gd name="T92" fmla="*/ 156 w 484"/>
              <a:gd name="T93" fmla="*/ 321 h 606"/>
              <a:gd name="T94" fmla="*/ 156 w 484"/>
              <a:gd name="T95" fmla="*/ 301 h 606"/>
              <a:gd name="T96" fmla="*/ 82 w 484"/>
              <a:gd name="T97" fmla="*/ 294 h 606"/>
              <a:gd name="T98" fmla="*/ 82 w 484"/>
              <a:gd name="T99" fmla="*/ 315 h 606"/>
              <a:gd name="T100" fmla="*/ 82 w 484"/>
              <a:gd name="T101" fmla="*/ 272 h 606"/>
              <a:gd name="T102" fmla="*/ 331 w 484"/>
              <a:gd name="T103" fmla="*/ 279 h 606"/>
              <a:gd name="T104" fmla="*/ 331 w 484"/>
              <a:gd name="T105" fmla="*/ 258 h 606"/>
              <a:gd name="T106" fmla="*/ 82 w 484"/>
              <a:gd name="T107" fmla="*/ 252 h 606"/>
              <a:gd name="T108" fmla="*/ 82 w 484"/>
              <a:gd name="T109" fmla="*/ 272 h 606"/>
              <a:gd name="T110" fmla="*/ 82 w 484"/>
              <a:gd name="T111" fmla="*/ 236 h 606"/>
              <a:gd name="T112" fmla="*/ 331 w 484"/>
              <a:gd name="T113" fmla="*/ 229 h 606"/>
              <a:gd name="T114" fmla="*/ 331 w 484"/>
              <a:gd name="T115" fmla="*/ 209 h 606"/>
              <a:gd name="T116" fmla="*/ 82 w 484"/>
              <a:gd name="T117" fmla="*/ 216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84" h="606">
                <a:moveTo>
                  <a:pt x="331" y="166"/>
                </a:moveTo>
                <a:lnTo>
                  <a:pt x="82" y="166"/>
                </a:lnTo>
                <a:lnTo>
                  <a:pt x="82" y="173"/>
                </a:lnTo>
                <a:lnTo>
                  <a:pt x="82" y="186"/>
                </a:lnTo>
                <a:lnTo>
                  <a:pt x="82" y="193"/>
                </a:lnTo>
                <a:lnTo>
                  <a:pt x="331" y="193"/>
                </a:lnTo>
                <a:lnTo>
                  <a:pt x="331" y="186"/>
                </a:lnTo>
                <a:lnTo>
                  <a:pt x="331" y="173"/>
                </a:lnTo>
                <a:lnTo>
                  <a:pt x="331" y="166"/>
                </a:lnTo>
                <a:close/>
                <a:moveTo>
                  <a:pt x="387" y="556"/>
                </a:moveTo>
                <a:lnTo>
                  <a:pt x="384" y="560"/>
                </a:lnTo>
                <a:lnTo>
                  <a:pt x="388" y="564"/>
                </a:lnTo>
                <a:lnTo>
                  <a:pt x="408" y="583"/>
                </a:lnTo>
                <a:lnTo>
                  <a:pt x="418" y="594"/>
                </a:lnTo>
                <a:cubicBezTo>
                  <a:pt x="430" y="606"/>
                  <a:pt x="450" y="606"/>
                  <a:pt x="462" y="594"/>
                </a:cubicBezTo>
                <a:lnTo>
                  <a:pt x="474" y="581"/>
                </a:lnTo>
                <a:cubicBezTo>
                  <a:pt x="481" y="575"/>
                  <a:pt x="484" y="565"/>
                  <a:pt x="483" y="556"/>
                </a:cubicBezTo>
                <a:cubicBezTo>
                  <a:pt x="484" y="547"/>
                  <a:pt x="481" y="538"/>
                  <a:pt x="474" y="531"/>
                </a:cubicBezTo>
                <a:lnTo>
                  <a:pt x="462" y="519"/>
                </a:lnTo>
                <a:lnTo>
                  <a:pt x="444" y="501"/>
                </a:lnTo>
                <a:lnTo>
                  <a:pt x="440" y="497"/>
                </a:lnTo>
                <a:lnTo>
                  <a:pt x="418" y="519"/>
                </a:lnTo>
                <a:lnTo>
                  <a:pt x="412" y="525"/>
                </a:lnTo>
                <a:lnTo>
                  <a:pt x="384" y="553"/>
                </a:lnTo>
                <a:lnTo>
                  <a:pt x="387" y="556"/>
                </a:lnTo>
                <a:close/>
                <a:moveTo>
                  <a:pt x="218" y="354"/>
                </a:moveTo>
                <a:lnTo>
                  <a:pt x="234" y="338"/>
                </a:lnTo>
                <a:lnTo>
                  <a:pt x="229" y="336"/>
                </a:lnTo>
                <a:lnTo>
                  <a:pt x="234" y="331"/>
                </a:lnTo>
                <a:lnTo>
                  <a:pt x="207" y="320"/>
                </a:lnTo>
                <a:lnTo>
                  <a:pt x="211" y="328"/>
                </a:lnTo>
                <a:lnTo>
                  <a:pt x="207" y="327"/>
                </a:lnTo>
                <a:lnTo>
                  <a:pt x="218" y="354"/>
                </a:lnTo>
                <a:close/>
                <a:moveTo>
                  <a:pt x="246" y="422"/>
                </a:moveTo>
                <a:lnTo>
                  <a:pt x="302" y="366"/>
                </a:lnTo>
                <a:lnTo>
                  <a:pt x="297" y="364"/>
                </a:lnTo>
                <a:lnTo>
                  <a:pt x="302" y="359"/>
                </a:lnTo>
                <a:lnTo>
                  <a:pt x="296" y="357"/>
                </a:lnTo>
                <a:lnTo>
                  <a:pt x="249" y="337"/>
                </a:lnTo>
                <a:lnTo>
                  <a:pt x="224" y="362"/>
                </a:lnTo>
                <a:lnTo>
                  <a:pt x="226" y="366"/>
                </a:lnTo>
                <a:lnTo>
                  <a:pt x="224" y="368"/>
                </a:lnTo>
                <a:lnTo>
                  <a:pt x="243" y="416"/>
                </a:lnTo>
                <a:lnTo>
                  <a:pt x="246" y="422"/>
                </a:lnTo>
                <a:close/>
                <a:moveTo>
                  <a:pt x="412" y="511"/>
                </a:moveTo>
                <a:lnTo>
                  <a:pt x="429" y="493"/>
                </a:lnTo>
                <a:lnTo>
                  <a:pt x="426" y="490"/>
                </a:lnTo>
                <a:lnTo>
                  <a:pt x="429" y="487"/>
                </a:lnTo>
                <a:lnTo>
                  <a:pt x="414" y="472"/>
                </a:lnTo>
                <a:lnTo>
                  <a:pt x="394" y="451"/>
                </a:lnTo>
                <a:lnTo>
                  <a:pt x="312" y="369"/>
                </a:lnTo>
                <a:lnTo>
                  <a:pt x="256" y="425"/>
                </a:lnTo>
                <a:lnTo>
                  <a:pt x="260" y="429"/>
                </a:lnTo>
                <a:lnTo>
                  <a:pt x="256" y="432"/>
                </a:lnTo>
                <a:lnTo>
                  <a:pt x="334" y="510"/>
                </a:lnTo>
                <a:lnTo>
                  <a:pt x="354" y="530"/>
                </a:lnTo>
                <a:lnTo>
                  <a:pt x="374" y="549"/>
                </a:lnTo>
                <a:lnTo>
                  <a:pt x="395" y="528"/>
                </a:lnTo>
                <a:lnTo>
                  <a:pt x="412" y="511"/>
                </a:lnTo>
                <a:close/>
                <a:moveTo>
                  <a:pt x="20" y="150"/>
                </a:moveTo>
                <a:lnTo>
                  <a:pt x="89" y="152"/>
                </a:lnTo>
                <a:lnTo>
                  <a:pt x="89" y="152"/>
                </a:lnTo>
                <a:lnTo>
                  <a:pt x="89" y="152"/>
                </a:lnTo>
                <a:cubicBezTo>
                  <a:pt x="118" y="152"/>
                  <a:pt x="141" y="129"/>
                  <a:pt x="141" y="100"/>
                </a:cubicBezTo>
                <a:lnTo>
                  <a:pt x="141" y="94"/>
                </a:lnTo>
                <a:lnTo>
                  <a:pt x="141" y="93"/>
                </a:lnTo>
                <a:lnTo>
                  <a:pt x="141" y="27"/>
                </a:lnTo>
                <a:lnTo>
                  <a:pt x="383" y="27"/>
                </a:lnTo>
                <a:cubicBezTo>
                  <a:pt x="389" y="27"/>
                  <a:pt x="394" y="32"/>
                  <a:pt x="394" y="38"/>
                </a:cubicBezTo>
                <a:lnTo>
                  <a:pt x="394" y="422"/>
                </a:lnTo>
                <a:lnTo>
                  <a:pt x="394" y="429"/>
                </a:lnTo>
                <a:lnTo>
                  <a:pt x="414" y="449"/>
                </a:lnTo>
                <a:lnTo>
                  <a:pt x="414" y="443"/>
                </a:lnTo>
                <a:lnTo>
                  <a:pt x="414" y="39"/>
                </a:lnTo>
                <a:lnTo>
                  <a:pt x="414" y="32"/>
                </a:lnTo>
                <a:cubicBezTo>
                  <a:pt x="414" y="14"/>
                  <a:pt x="400" y="0"/>
                  <a:pt x="383" y="0"/>
                </a:cubicBezTo>
                <a:lnTo>
                  <a:pt x="123" y="0"/>
                </a:lnTo>
                <a:lnTo>
                  <a:pt x="121" y="2"/>
                </a:lnTo>
                <a:lnTo>
                  <a:pt x="1" y="122"/>
                </a:lnTo>
                <a:lnTo>
                  <a:pt x="0" y="123"/>
                </a:lnTo>
                <a:lnTo>
                  <a:pt x="0" y="130"/>
                </a:lnTo>
                <a:lnTo>
                  <a:pt x="0" y="492"/>
                </a:lnTo>
                <a:lnTo>
                  <a:pt x="0" y="499"/>
                </a:lnTo>
                <a:cubicBezTo>
                  <a:pt x="0" y="516"/>
                  <a:pt x="14" y="530"/>
                  <a:pt x="32" y="530"/>
                </a:cubicBezTo>
                <a:lnTo>
                  <a:pt x="326" y="530"/>
                </a:lnTo>
                <a:lnTo>
                  <a:pt x="319" y="524"/>
                </a:lnTo>
                <a:lnTo>
                  <a:pt x="326" y="524"/>
                </a:lnTo>
                <a:lnTo>
                  <a:pt x="305" y="503"/>
                </a:lnTo>
                <a:lnTo>
                  <a:pt x="32" y="503"/>
                </a:lnTo>
                <a:cubicBezTo>
                  <a:pt x="25" y="503"/>
                  <a:pt x="21" y="498"/>
                  <a:pt x="20" y="492"/>
                </a:cubicBezTo>
                <a:lnTo>
                  <a:pt x="20" y="492"/>
                </a:lnTo>
                <a:lnTo>
                  <a:pt x="20" y="150"/>
                </a:lnTo>
                <a:close/>
                <a:moveTo>
                  <a:pt x="82" y="321"/>
                </a:moveTo>
                <a:lnTo>
                  <a:pt x="156" y="321"/>
                </a:lnTo>
                <a:lnTo>
                  <a:pt x="156" y="315"/>
                </a:lnTo>
                <a:lnTo>
                  <a:pt x="156" y="301"/>
                </a:lnTo>
                <a:lnTo>
                  <a:pt x="156" y="294"/>
                </a:lnTo>
                <a:lnTo>
                  <a:pt x="82" y="294"/>
                </a:lnTo>
                <a:lnTo>
                  <a:pt x="82" y="301"/>
                </a:lnTo>
                <a:lnTo>
                  <a:pt x="82" y="315"/>
                </a:lnTo>
                <a:lnTo>
                  <a:pt x="82" y="321"/>
                </a:lnTo>
                <a:close/>
                <a:moveTo>
                  <a:pt x="82" y="272"/>
                </a:moveTo>
                <a:lnTo>
                  <a:pt x="82" y="279"/>
                </a:lnTo>
                <a:lnTo>
                  <a:pt x="331" y="279"/>
                </a:lnTo>
                <a:lnTo>
                  <a:pt x="331" y="272"/>
                </a:lnTo>
                <a:lnTo>
                  <a:pt x="331" y="258"/>
                </a:lnTo>
                <a:lnTo>
                  <a:pt x="331" y="252"/>
                </a:lnTo>
                <a:lnTo>
                  <a:pt x="82" y="252"/>
                </a:lnTo>
                <a:lnTo>
                  <a:pt x="82" y="258"/>
                </a:lnTo>
                <a:lnTo>
                  <a:pt x="82" y="272"/>
                </a:lnTo>
                <a:close/>
                <a:moveTo>
                  <a:pt x="82" y="229"/>
                </a:moveTo>
                <a:lnTo>
                  <a:pt x="82" y="236"/>
                </a:lnTo>
                <a:lnTo>
                  <a:pt x="331" y="236"/>
                </a:lnTo>
                <a:lnTo>
                  <a:pt x="331" y="229"/>
                </a:lnTo>
                <a:lnTo>
                  <a:pt x="331" y="216"/>
                </a:lnTo>
                <a:lnTo>
                  <a:pt x="331" y="209"/>
                </a:lnTo>
                <a:lnTo>
                  <a:pt x="82" y="209"/>
                </a:lnTo>
                <a:lnTo>
                  <a:pt x="82" y="216"/>
                </a:lnTo>
                <a:lnTo>
                  <a:pt x="82" y="229"/>
                </a:ln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>
              <a:solidFill>
                <a:srgbClr val="ED7D31"/>
              </a:solidFill>
            </a:endParaRPr>
          </a:p>
        </p:txBody>
      </p:sp>
      <p:sp>
        <p:nvSpPr>
          <p:cNvPr id="1048632" name="椭圆 23"/>
          <p:cNvSpPr/>
          <p:nvPr/>
        </p:nvSpPr>
        <p:spPr>
          <a:xfrm>
            <a:off x="6611750" y="5247875"/>
            <a:ext cx="1000931" cy="1000931"/>
          </a:xfrm>
          <a:prstGeom prst="ellipse"/>
          <a:solidFill>
            <a:srgbClr val="EA6685"/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prstClr val="white"/>
              </a:solidFill>
            </a:endParaRPr>
          </a:p>
        </p:txBody>
      </p:sp>
      <p:sp>
        <p:nvSpPr>
          <p:cNvPr id="1048633" name="Freeform 44"/>
          <p:cNvSpPr>
            <a:spLocks noEditPoints="1"/>
          </p:cNvSpPr>
          <p:nvPr/>
        </p:nvSpPr>
        <p:spPr bwMode="auto">
          <a:xfrm>
            <a:off x="6900678" y="5521236"/>
            <a:ext cx="423072" cy="459702"/>
          </a:xfrm>
          <a:custGeom>
            <a:avLst/>
            <a:gdLst>
              <a:gd name="T0" fmla="*/ 38 w 566"/>
              <a:gd name="T1" fmla="*/ 38 h 613"/>
              <a:gd name="T2" fmla="*/ 151 w 566"/>
              <a:gd name="T3" fmla="*/ 37 h 613"/>
              <a:gd name="T4" fmla="*/ 271 w 566"/>
              <a:gd name="T5" fmla="*/ 5 h 613"/>
              <a:gd name="T6" fmla="*/ 283 w 566"/>
              <a:gd name="T7" fmla="*/ 0 h 613"/>
              <a:gd name="T8" fmla="*/ 294 w 566"/>
              <a:gd name="T9" fmla="*/ 5 h 613"/>
              <a:gd name="T10" fmla="*/ 415 w 566"/>
              <a:gd name="T11" fmla="*/ 37 h 613"/>
              <a:gd name="T12" fmla="*/ 528 w 566"/>
              <a:gd name="T13" fmla="*/ 38 h 613"/>
              <a:gd name="T14" fmla="*/ 566 w 566"/>
              <a:gd name="T15" fmla="*/ 33 h 613"/>
              <a:gd name="T16" fmla="*/ 566 w 566"/>
              <a:gd name="T17" fmla="*/ 76 h 613"/>
              <a:gd name="T18" fmla="*/ 486 w 566"/>
              <a:gd name="T19" fmla="*/ 464 h 613"/>
              <a:gd name="T20" fmla="*/ 291 w 566"/>
              <a:gd name="T21" fmla="*/ 611 h 613"/>
              <a:gd name="T22" fmla="*/ 283 w 566"/>
              <a:gd name="T23" fmla="*/ 613 h 613"/>
              <a:gd name="T24" fmla="*/ 275 w 566"/>
              <a:gd name="T25" fmla="*/ 611 h 613"/>
              <a:gd name="T26" fmla="*/ 80 w 566"/>
              <a:gd name="T27" fmla="*/ 464 h 613"/>
              <a:gd name="T28" fmla="*/ 0 w 566"/>
              <a:gd name="T29" fmla="*/ 76 h 613"/>
              <a:gd name="T30" fmla="*/ 0 w 566"/>
              <a:gd name="T31" fmla="*/ 33 h 613"/>
              <a:gd name="T32" fmla="*/ 38 w 566"/>
              <a:gd name="T33" fmla="*/ 38 h 613"/>
              <a:gd name="T34" fmla="*/ 283 w 566"/>
              <a:gd name="T35" fmla="*/ 312 h 613"/>
              <a:gd name="T36" fmla="*/ 283 w 566"/>
              <a:gd name="T37" fmla="*/ 312 h 613"/>
              <a:gd name="T38" fmla="*/ 472 w 566"/>
              <a:gd name="T39" fmla="*/ 312 h 613"/>
              <a:gd name="T40" fmla="*/ 496 w 566"/>
              <a:gd name="T41" fmla="*/ 117 h 613"/>
              <a:gd name="T42" fmla="*/ 407 w 566"/>
              <a:gd name="T43" fmla="*/ 113 h 613"/>
              <a:gd name="T44" fmla="*/ 283 w 566"/>
              <a:gd name="T45" fmla="*/ 81 h 613"/>
              <a:gd name="T46" fmla="*/ 283 w 566"/>
              <a:gd name="T47" fmla="*/ 312 h 613"/>
              <a:gd name="T48" fmla="*/ 283 w 566"/>
              <a:gd name="T49" fmla="*/ 535 h 613"/>
              <a:gd name="T50" fmla="*/ 283 w 566"/>
              <a:gd name="T51" fmla="*/ 535 h 613"/>
              <a:gd name="T52" fmla="*/ 283 w 566"/>
              <a:gd name="T53" fmla="*/ 312 h 613"/>
              <a:gd name="T54" fmla="*/ 94 w 566"/>
              <a:gd name="T55" fmla="*/ 312 h 613"/>
              <a:gd name="T56" fmla="*/ 137 w 566"/>
              <a:gd name="T57" fmla="*/ 423 h 613"/>
              <a:gd name="T58" fmla="*/ 283 w 566"/>
              <a:gd name="T59" fmla="*/ 535 h 6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566" h="613">
                <a:moveTo>
                  <a:pt x="38" y="38"/>
                </a:moveTo>
                <a:cubicBezTo>
                  <a:pt x="74" y="43"/>
                  <a:pt x="112" y="42"/>
                  <a:pt x="151" y="37"/>
                </a:cubicBezTo>
                <a:cubicBezTo>
                  <a:pt x="190" y="32"/>
                  <a:pt x="230" y="21"/>
                  <a:pt x="271" y="5"/>
                </a:cubicBezTo>
                <a:lnTo>
                  <a:pt x="283" y="0"/>
                </a:lnTo>
                <a:lnTo>
                  <a:pt x="294" y="5"/>
                </a:lnTo>
                <a:cubicBezTo>
                  <a:pt x="336" y="21"/>
                  <a:pt x="376" y="32"/>
                  <a:pt x="415" y="37"/>
                </a:cubicBezTo>
                <a:cubicBezTo>
                  <a:pt x="454" y="42"/>
                  <a:pt x="491" y="43"/>
                  <a:pt x="528" y="38"/>
                </a:cubicBezTo>
                <a:lnTo>
                  <a:pt x="566" y="33"/>
                </a:lnTo>
                <a:lnTo>
                  <a:pt x="566" y="76"/>
                </a:lnTo>
                <a:cubicBezTo>
                  <a:pt x="564" y="260"/>
                  <a:pt x="534" y="382"/>
                  <a:pt x="486" y="464"/>
                </a:cubicBezTo>
                <a:cubicBezTo>
                  <a:pt x="436" y="550"/>
                  <a:pt x="368" y="591"/>
                  <a:pt x="291" y="611"/>
                </a:cubicBezTo>
                <a:lnTo>
                  <a:pt x="283" y="613"/>
                </a:lnTo>
                <a:lnTo>
                  <a:pt x="275" y="611"/>
                </a:lnTo>
                <a:cubicBezTo>
                  <a:pt x="198" y="591"/>
                  <a:pt x="130" y="550"/>
                  <a:pt x="80" y="464"/>
                </a:cubicBezTo>
                <a:cubicBezTo>
                  <a:pt x="32" y="382"/>
                  <a:pt x="2" y="260"/>
                  <a:pt x="0" y="76"/>
                </a:cubicBezTo>
                <a:lnTo>
                  <a:pt x="0" y="33"/>
                </a:lnTo>
                <a:lnTo>
                  <a:pt x="38" y="38"/>
                </a:lnTo>
                <a:close/>
                <a:moveTo>
                  <a:pt x="283" y="312"/>
                </a:moveTo>
                <a:lnTo>
                  <a:pt x="283" y="312"/>
                </a:lnTo>
                <a:lnTo>
                  <a:pt x="472" y="312"/>
                </a:lnTo>
                <a:cubicBezTo>
                  <a:pt x="485" y="259"/>
                  <a:pt x="493" y="195"/>
                  <a:pt x="496" y="117"/>
                </a:cubicBezTo>
                <a:cubicBezTo>
                  <a:pt x="467" y="119"/>
                  <a:pt x="437" y="117"/>
                  <a:pt x="407" y="113"/>
                </a:cubicBezTo>
                <a:cubicBezTo>
                  <a:pt x="367" y="108"/>
                  <a:pt x="325" y="97"/>
                  <a:pt x="283" y="81"/>
                </a:cubicBezTo>
                <a:lnTo>
                  <a:pt x="283" y="312"/>
                </a:lnTo>
                <a:close/>
                <a:moveTo>
                  <a:pt x="283" y="535"/>
                </a:moveTo>
                <a:lnTo>
                  <a:pt x="283" y="535"/>
                </a:lnTo>
                <a:lnTo>
                  <a:pt x="283" y="312"/>
                </a:lnTo>
                <a:lnTo>
                  <a:pt x="94" y="312"/>
                </a:lnTo>
                <a:cubicBezTo>
                  <a:pt x="105" y="357"/>
                  <a:pt x="120" y="393"/>
                  <a:pt x="137" y="423"/>
                </a:cubicBezTo>
                <a:cubicBezTo>
                  <a:pt x="174" y="486"/>
                  <a:pt x="225" y="518"/>
                  <a:pt x="283" y="535"/>
                </a:cubicBezTo>
                <a:close/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>
              <a:solidFill>
                <a:srgbClr val="ED7D31"/>
              </a:solidFill>
            </a:endParaRPr>
          </a:p>
        </p:txBody>
      </p:sp>
      <p:sp>
        <p:nvSpPr>
          <p:cNvPr id="1048634" name="椭圆 25"/>
          <p:cNvSpPr/>
          <p:nvPr/>
        </p:nvSpPr>
        <p:spPr>
          <a:xfrm>
            <a:off x="6611750" y="3679579"/>
            <a:ext cx="1000931" cy="1000931"/>
          </a:xfrm>
          <a:prstGeom prst="ellipse"/>
          <a:solidFill>
            <a:srgbClr val="8B9190"/>
          </a:solidFill>
          <a:ln w="508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solidFill>
                <a:prstClr val="white"/>
              </a:solidFill>
            </a:endParaRPr>
          </a:p>
        </p:txBody>
      </p:sp>
      <p:sp>
        <p:nvSpPr>
          <p:cNvPr id="1048635" name="Freeform 16"/>
          <p:cNvSpPr>
            <a:spLocks noEditPoints="1"/>
          </p:cNvSpPr>
          <p:nvPr/>
        </p:nvSpPr>
        <p:spPr bwMode="auto">
          <a:xfrm>
            <a:off x="6845454" y="3996807"/>
            <a:ext cx="533520" cy="425465"/>
          </a:xfrm>
          <a:custGeom>
            <a:avLst/>
            <a:gdLst>
              <a:gd name="T0" fmla="*/ 1238 w 1238"/>
              <a:gd name="T1" fmla="*/ 579 h 986"/>
              <a:gd name="T2" fmla="*/ 424 w 1238"/>
              <a:gd name="T3" fmla="*/ 579 h 986"/>
              <a:gd name="T4" fmla="*/ 443 w 1238"/>
              <a:gd name="T5" fmla="*/ 209 h 986"/>
              <a:gd name="T6" fmla="*/ 357 w 1238"/>
              <a:gd name="T7" fmla="*/ 223 h 986"/>
              <a:gd name="T8" fmla="*/ 329 w 1238"/>
              <a:gd name="T9" fmla="*/ 254 h 986"/>
              <a:gd name="T10" fmla="*/ 441 w 1238"/>
              <a:gd name="T11" fmla="*/ 316 h 986"/>
              <a:gd name="T12" fmla="*/ 311 w 1238"/>
              <a:gd name="T13" fmla="*/ 0 h 986"/>
              <a:gd name="T14" fmla="*/ 311 w 1238"/>
              <a:gd name="T15" fmla="*/ 620 h 986"/>
              <a:gd name="T16" fmla="*/ 367 w 1238"/>
              <a:gd name="T17" fmla="*/ 550 h 986"/>
              <a:gd name="T18" fmla="*/ 329 w 1238"/>
              <a:gd name="T19" fmla="*/ 473 h 986"/>
              <a:gd name="T20" fmla="*/ 295 w 1238"/>
              <a:gd name="T21" fmla="*/ 516 h 986"/>
              <a:gd name="T22" fmla="*/ 168 w 1238"/>
              <a:gd name="T23" fmla="*/ 370 h 986"/>
              <a:gd name="T24" fmla="*/ 295 w 1238"/>
              <a:gd name="T25" fmla="*/ 410 h 986"/>
              <a:gd name="T26" fmla="*/ 229 w 1238"/>
              <a:gd name="T27" fmla="*/ 307 h 986"/>
              <a:gd name="T28" fmla="*/ 295 w 1238"/>
              <a:gd name="T29" fmla="*/ 127 h 986"/>
              <a:gd name="T30" fmla="*/ 329 w 1238"/>
              <a:gd name="T31" fmla="*/ 104 h 986"/>
              <a:gd name="T32" fmla="*/ 443 w 1238"/>
              <a:gd name="T33" fmla="*/ 209 h 986"/>
              <a:gd name="T34" fmla="*/ 295 w 1238"/>
              <a:gd name="T35" fmla="*/ 186 h 986"/>
              <a:gd name="T36" fmla="*/ 295 w 1238"/>
              <a:gd name="T37" fmla="*/ 245 h 986"/>
              <a:gd name="T38" fmla="*/ 329 w 1238"/>
              <a:gd name="T39" fmla="*/ 413 h 986"/>
              <a:gd name="T40" fmla="*/ 357 w 1238"/>
              <a:gd name="T41" fmla="*/ 398 h 986"/>
              <a:gd name="T42" fmla="*/ 359 w 1238"/>
              <a:gd name="T43" fmla="*/ 356 h 986"/>
              <a:gd name="T44" fmla="*/ 329 w 1238"/>
              <a:gd name="T45" fmla="*/ 413 h 986"/>
              <a:gd name="T46" fmla="*/ 854 w 1238"/>
              <a:gd name="T47" fmla="*/ 713 h 986"/>
              <a:gd name="T48" fmla="*/ 904 w 1238"/>
              <a:gd name="T49" fmla="*/ 665 h 986"/>
              <a:gd name="T50" fmla="*/ 854 w 1238"/>
              <a:gd name="T51" fmla="*/ 617 h 986"/>
              <a:gd name="T52" fmla="*/ 810 w 1238"/>
              <a:gd name="T53" fmla="*/ 416 h 986"/>
              <a:gd name="T54" fmla="*/ 784 w 1238"/>
              <a:gd name="T55" fmla="*/ 477 h 986"/>
              <a:gd name="T56" fmla="*/ 810 w 1238"/>
              <a:gd name="T57" fmla="*/ 416 h 986"/>
              <a:gd name="T58" fmla="*/ 1004 w 1238"/>
              <a:gd name="T59" fmla="*/ 447 h 986"/>
              <a:gd name="T60" fmla="*/ 854 w 1238"/>
              <a:gd name="T61" fmla="*/ 418 h 986"/>
              <a:gd name="T62" fmla="*/ 977 w 1238"/>
              <a:gd name="T63" fmla="*/ 557 h 986"/>
              <a:gd name="T64" fmla="*/ 854 w 1238"/>
              <a:gd name="T65" fmla="*/ 792 h 986"/>
              <a:gd name="T66" fmla="*/ 810 w 1238"/>
              <a:gd name="T67" fmla="*/ 849 h 986"/>
              <a:gd name="T68" fmla="*/ 643 w 1238"/>
              <a:gd name="T69" fmla="*/ 658 h 986"/>
              <a:gd name="T70" fmla="*/ 810 w 1238"/>
              <a:gd name="T71" fmla="*/ 710 h 986"/>
              <a:gd name="T72" fmla="*/ 724 w 1238"/>
              <a:gd name="T73" fmla="*/ 575 h 986"/>
              <a:gd name="T74" fmla="*/ 810 w 1238"/>
              <a:gd name="T75" fmla="*/ 339 h 986"/>
              <a:gd name="T76" fmla="*/ 854 w 1238"/>
              <a:gd name="T77" fmla="*/ 309 h 986"/>
              <a:gd name="T78" fmla="*/ 1004 w 1238"/>
              <a:gd name="T79" fmla="*/ 447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238" h="986">
                <a:moveTo>
                  <a:pt x="831" y="172"/>
                </a:moveTo>
                <a:cubicBezTo>
                  <a:pt x="1055" y="172"/>
                  <a:pt x="1238" y="354"/>
                  <a:pt x="1238" y="579"/>
                </a:cubicBezTo>
                <a:cubicBezTo>
                  <a:pt x="1238" y="804"/>
                  <a:pt x="1055" y="986"/>
                  <a:pt x="831" y="986"/>
                </a:cubicBezTo>
                <a:cubicBezTo>
                  <a:pt x="606" y="986"/>
                  <a:pt x="424" y="804"/>
                  <a:pt x="424" y="579"/>
                </a:cubicBezTo>
                <a:cubicBezTo>
                  <a:pt x="424" y="354"/>
                  <a:pt x="606" y="172"/>
                  <a:pt x="831" y="172"/>
                </a:cubicBezTo>
                <a:close/>
                <a:moveTo>
                  <a:pt x="443" y="209"/>
                </a:moveTo>
                <a:lnTo>
                  <a:pt x="443" y="209"/>
                </a:lnTo>
                <a:lnTo>
                  <a:pt x="357" y="223"/>
                </a:lnTo>
                <a:cubicBezTo>
                  <a:pt x="350" y="204"/>
                  <a:pt x="346" y="197"/>
                  <a:pt x="329" y="187"/>
                </a:cubicBezTo>
                <a:lnTo>
                  <a:pt x="329" y="254"/>
                </a:lnTo>
                <a:cubicBezTo>
                  <a:pt x="375" y="266"/>
                  <a:pt x="406" y="279"/>
                  <a:pt x="422" y="293"/>
                </a:cubicBezTo>
                <a:cubicBezTo>
                  <a:pt x="430" y="300"/>
                  <a:pt x="436" y="308"/>
                  <a:pt x="441" y="316"/>
                </a:cubicBezTo>
                <a:cubicBezTo>
                  <a:pt x="480" y="260"/>
                  <a:pt x="533" y="215"/>
                  <a:pt x="594" y="185"/>
                </a:cubicBezTo>
                <a:cubicBezTo>
                  <a:pt x="546" y="76"/>
                  <a:pt x="437" y="0"/>
                  <a:pt x="311" y="0"/>
                </a:cubicBezTo>
                <a:cubicBezTo>
                  <a:pt x="139" y="0"/>
                  <a:pt x="0" y="139"/>
                  <a:pt x="0" y="310"/>
                </a:cubicBezTo>
                <a:cubicBezTo>
                  <a:pt x="0" y="481"/>
                  <a:pt x="139" y="620"/>
                  <a:pt x="311" y="620"/>
                </a:cubicBezTo>
                <a:cubicBezTo>
                  <a:pt x="331" y="620"/>
                  <a:pt x="352" y="618"/>
                  <a:pt x="372" y="614"/>
                </a:cubicBezTo>
                <a:cubicBezTo>
                  <a:pt x="368" y="593"/>
                  <a:pt x="367" y="572"/>
                  <a:pt x="367" y="550"/>
                </a:cubicBezTo>
                <a:cubicBezTo>
                  <a:pt x="367" y="521"/>
                  <a:pt x="370" y="493"/>
                  <a:pt x="376" y="465"/>
                </a:cubicBezTo>
                <a:cubicBezTo>
                  <a:pt x="361" y="470"/>
                  <a:pt x="345" y="472"/>
                  <a:pt x="329" y="473"/>
                </a:cubicBezTo>
                <a:lnTo>
                  <a:pt x="329" y="516"/>
                </a:lnTo>
                <a:lnTo>
                  <a:pt x="295" y="516"/>
                </a:lnTo>
                <a:lnTo>
                  <a:pt x="295" y="473"/>
                </a:lnTo>
                <a:cubicBezTo>
                  <a:pt x="226" y="467"/>
                  <a:pt x="180" y="440"/>
                  <a:pt x="168" y="370"/>
                </a:cubicBezTo>
                <a:lnTo>
                  <a:pt x="261" y="359"/>
                </a:lnTo>
                <a:cubicBezTo>
                  <a:pt x="265" y="385"/>
                  <a:pt x="271" y="398"/>
                  <a:pt x="295" y="410"/>
                </a:cubicBezTo>
                <a:lnTo>
                  <a:pt x="295" y="329"/>
                </a:lnTo>
                <a:cubicBezTo>
                  <a:pt x="264" y="320"/>
                  <a:pt x="242" y="313"/>
                  <a:pt x="229" y="307"/>
                </a:cubicBezTo>
                <a:cubicBezTo>
                  <a:pt x="173" y="279"/>
                  <a:pt x="166" y="200"/>
                  <a:pt x="210" y="157"/>
                </a:cubicBezTo>
                <a:cubicBezTo>
                  <a:pt x="229" y="139"/>
                  <a:pt x="257" y="129"/>
                  <a:pt x="295" y="127"/>
                </a:cubicBezTo>
                <a:lnTo>
                  <a:pt x="295" y="104"/>
                </a:lnTo>
                <a:lnTo>
                  <a:pt x="329" y="104"/>
                </a:lnTo>
                <a:lnTo>
                  <a:pt x="329" y="127"/>
                </a:lnTo>
                <a:cubicBezTo>
                  <a:pt x="384" y="130"/>
                  <a:pt x="430" y="151"/>
                  <a:pt x="443" y="209"/>
                </a:cubicBezTo>
                <a:close/>
                <a:moveTo>
                  <a:pt x="295" y="186"/>
                </a:moveTo>
                <a:lnTo>
                  <a:pt x="295" y="186"/>
                </a:lnTo>
                <a:cubicBezTo>
                  <a:pt x="274" y="193"/>
                  <a:pt x="259" y="212"/>
                  <a:pt x="275" y="233"/>
                </a:cubicBezTo>
                <a:cubicBezTo>
                  <a:pt x="279" y="238"/>
                  <a:pt x="285" y="242"/>
                  <a:pt x="295" y="245"/>
                </a:cubicBezTo>
                <a:lnTo>
                  <a:pt x="295" y="186"/>
                </a:lnTo>
                <a:close/>
                <a:moveTo>
                  <a:pt x="329" y="413"/>
                </a:moveTo>
                <a:lnTo>
                  <a:pt x="329" y="413"/>
                </a:lnTo>
                <a:cubicBezTo>
                  <a:pt x="342" y="410"/>
                  <a:pt x="351" y="405"/>
                  <a:pt x="357" y="398"/>
                </a:cubicBezTo>
                <a:cubicBezTo>
                  <a:pt x="363" y="392"/>
                  <a:pt x="366" y="384"/>
                  <a:pt x="366" y="376"/>
                </a:cubicBezTo>
                <a:cubicBezTo>
                  <a:pt x="366" y="368"/>
                  <a:pt x="364" y="362"/>
                  <a:pt x="359" y="356"/>
                </a:cubicBezTo>
                <a:cubicBezTo>
                  <a:pt x="354" y="350"/>
                  <a:pt x="344" y="344"/>
                  <a:pt x="329" y="339"/>
                </a:cubicBezTo>
                <a:lnTo>
                  <a:pt x="329" y="413"/>
                </a:lnTo>
                <a:close/>
                <a:moveTo>
                  <a:pt x="854" y="713"/>
                </a:moveTo>
                <a:lnTo>
                  <a:pt x="854" y="713"/>
                </a:lnTo>
                <a:cubicBezTo>
                  <a:pt x="871" y="710"/>
                  <a:pt x="884" y="703"/>
                  <a:pt x="892" y="695"/>
                </a:cubicBezTo>
                <a:cubicBezTo>
                  <a:pt x="900" y="686"/>
                  <a:pt x="904" y="676"/>
                  <a:pt x="904" y="665"/>
                </a:cubicBezTo>
                <a:cubicBezTo>
                  <a:pt x="904" y="656"/>
                  <a:pt x="901" y="647"/>
                  <a:pt x="894" y="639"/>
                </a:cubicBezTo>
                <a:cubicBezTo>
                  <a:pt x="887" y="631"/>
                  <a:pt x="874" y="624"/>
                  <a:pt x="854" y="617"/>
                </a:cubicBezTo>
                <a:lnTo>
                  <a:pt x="854" y="713"/>
                </a:lnTo>
                <a:close/>
                <a:moveTo>
                  <a:pt x="810" y="416"/>
                </a:moveTo>
                <a:lnTo>
                  <a:pt x="810" y="416"/>
                </a:lnTo>
                <a:cubicBezTo>
                  <a:pt x="783" y="426"/>
                  <a:pt x="763" y="451"/>
                  <a:pt x="784" y="477"/>
                </a:cubicBezTo>
                <a:cubicBezTo>
                  <a:pt x="789" y="484"/>
                  <a:pt x="798" y="489"/>
                  <a:pt x="810" y="494"/>
                </a:cubicBezTo>
                <a:lnTo>
                  <a:pt x="810" y="416"/>
                </a:lnTo>
                <a:close/>
                <a:moveTo>
                  <a:pt x="1004" y="447"/>
                </a:moveTo>
                <a:lnTo>
                  <a:pt x="1004" y="447"/>
                </a:lnTo>
                <a:lnTo>
                  <a:pt x="892" y="464"/>
                </a:lnTo>
                <a:cubicBezTo>
                  <a:pt x="883" y="440"/>
                  <a:pt x="877" y="430"/>
                  <a:pt x="854" y="418"/>
                </a:cubicBezTo>
                <a:lnTo>
                  <a:pt x="854" y="505"/>
                </a:lnTo>
                <a:cubicBezTo>
                  <a:pt x="916" y="521"/>
                  <a:pt x="956" y="539"/>
                  <a:pt x="977" y="557"/>
                </a:cubicBezTo>
                <a:cubicBezTo>
                  <a:pt x="1043" y="616"/>
                  <a:pt x="1024" y="719"/>
                  <a:pt x="953" y="765"/>
                </a:cubicBezTo>
                <a:cubicBezTo>
                  <a:pt x="925" y="783"/>
                  <a:pt x="892" y="791"/>
                  <a:pt x="854" y="792"/>
                </a:cubicBezTo>
                <a:lnTo>
                  <a:pt x="854" y="849"/>
                </a:lnTo>
                <a:lnTo>
                  <a:pt x="810" y="849"/>
                </a:lnTo>
                <a:lnTo>
                  <a:pt x="810" y="792"/>
                </a:lnTo>
                <a:cubicBezTo>
                  <a:pt x="720" y="784"/>
                  <a:pt x="660" y="750"/>
                  <a:pt x="643" y="658"/>
                </a:cubicBezTo>
                <a:lnTo>
                  <a:pt x="765" y="644"/>
                </a:lnTo>
                <a:cubicBezTo>
                  <a:pt x="772" y="677"/>
                  <a:pt x="779" y="695"/>
                  <a:pt x="810" y="710"/>
                </a:cubicBezTo>
                <a:lnTo>
                  <a:pt x="810" y="604"/>
                </a:lnTo>
                <a:cubicBezTo>
                  <a:pt x="770" y="593"/>
                  <a:pt x="741" y="583"/>
                  <a:pt x="724" y="575"/>
                </a:cubicBezTo>
                <a:cubicBezTo>
                  <a:pt x="650" y="539"/>
                  <a:pt x="641" y="434"/>
                  <a:pt x="699" y="379"/>
                </a:cubicBezTo>
                <a:cubicBezTo>
                  <a:pt x="724" y="355"/>
                  <a:pt x="761" y="341"/>
                  <a:pt x="810" y="339"/>
                </a:cubicBezTo>
                <a:lnTo>
                  <a:pt x="810" y="309"/>
                </a:lnTo>
                <a:lnTo>
                  <a:pt x="854" y="309"/>
                </a:lnTo>
                <a:lnTo>
                  <a:pt x="854" y="339"/>
                </a:lnTo>
                <a:cubicBezTo>
                  <a:pt x="927" y="343"/>
                  <a:pt x="987" y="370"/>
                  <a:pt x="1004" y="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="t" anchorCtr="0" bIns="45720" compatLnSpc="1" lIns="91440" numCol="1" rIns="91440" tIns="45720" vert="horz" wrap="square"/>
          <a:p>
            <a:endParaRPr altLang="en-US" lang="zh-CN">
              <a:solidFill>
                <a:srgbClr val="ED7D31"/>
              </a:solidFill>
            </a:endParaRPr>
          </a:p>
        </p:txBody>
      </p:sp>
      <p:sp>
        <p:nvSpPr>
          <p:cNvPr id="1048636" name="文本框 27"/>
          <p:cNvSpPr txBox="1"/>
          <p:nvPr/>
        </p:nvSpPr>
        <p:spPr>
          <a:xfrm>
            <a:off x="1941625" y="2341615"/>
            <a:ext cx="4038138" cy="496824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>
              <a:lnSpc>
                <a:spcPct val="114000"/>
              </a:lnSpc>
            </a:pPr>
            <a:r>
              <a:rPr altLang="zh-CN" dirty="0" sz="14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altLang="zh-CN" dirty="0" sz="1400"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film</a:t>
            </a:r>
            <a:endParaRPr altLang="zh-CN" dirty="0" sz="1400" 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1048637" name="文本框 28"/>
          <p:cNvSpPr txBox="1"/>
          <p:nvPr/>
        </p:nvSpPr>
        <p:spPr>
          <a:xfrm>
            <a:off x="1941625" y="3765507"/>
            <a:ext cx="4038138" cy="496824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>
              <a:lnSpc>
                <a:spcPct val="114000"/>
              </a:lnSpc>
            </a:pPr>
            <a:r>
              <a:rPr altLang="zh-CN" dirty="0" sz="14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altLang="zh-CN" dirty="0" sz="1400"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film</a:t>
            </a:r>
            <a:endParaRPr altLang="zh-CN" dirty="0" sz="1400" 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1048638" name="文本框 29"/>
          <p:cNvSpPr txBox="1"/>
          <p:nvPr/>
        </p:nvSpPr>
        <p:spPr>
          <a:xfrm>
            <a:off x="1936457" y="5313090"/>
            <a:ext cx="4038138" cy="496824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>
              <a:lnSpc>
                <a:spcPct val="114000"/>
              </a:lnSpc>
            </a:pPr>
            <a:r>
              <a:rPr altLang="zh-CN" dirty="0" sz="14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altLang="zh-CN" dirty="0" sz="1400"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film</a:t>
            </a:r>
            <a:endParaRPr altLang="zh-CN" dirty="0" sz="1400" 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1048639" name="文本框 30"/>
          <p:cNvSpPr txBox="1"/>
          <p:nvPr/>
        </p:nvSpPr>
        <p:spPr>
          <a:xfrm>
            <a:off x="7974572" y="2341615"/>
            <a:ext cx="4038138" cy="496824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>
              <a:lnSpc>
                <a:spcPct val="114000"/>
              </a:lnSpc>
            </a:pPr>
            <a:r>
              <a:rPr altLang="zh-CN" dirty="0" sz="14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altLang="zh-CN" dirty="0" sz="1400"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film</a:t>
            </a:r>
            <a:endParaRPr altLang="zh-CN" dirty="0" sz="1400" 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1048640" name="文本框 31"/>
          <p:cNvSpPr txBox="1"/>
          <p:nvPr/>
        </p:nvSpPr>
        <p:spPr>
          <a:xfrm>
            <a:off x="7974572" y="3765507"/>
            <a:ext cx="4038138" cy="496824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>
              <a:lnSpc>
                <a:spcPct val="114000"/>
              </a:lnSpc>
            </a:pPr>
            <a:r>
              <a:rPr altLang="zh-CN" dirty="0" sz="14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altLang="zh-CN" dirty="0" sz="1400"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film</a:t>
            </a:r>
            <a:endParaRPr altLang="zh-CN" dirty="0" sz="1400" 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1048641" name="文本框 32"/>
          <p:cNvSpPr txBox="1"/>
          <p:nvPr/>
        </p:nvSpPr>
        <p:spPr>
          <a:xfrm>
            <a:off x="7969404" y="5313090"/>
            <a:ext cx="4038138" cy="496824"/>
          </a:xfrm>
          <a:prstGeom prst="rect"/>
          <a:noFill/>
        </p:spPr>
        <p:txBody>
          <a:bodyPr rtlCol="0" wrap="square">
            <a:spAutoFit/>
            <a:scene3d>
              <a:camera prst="orthographicFront"/>
              <a:lightRig dir="t" rig="threePt"/>
            </a:scene3d>
            <a:sp3d contourW="12700"/>
          </a:bodyPr>
          <a:p>
            <a:pPr>
              <a:lnSpc>
                <a:spcPct val="114000"/>
              </a:lnSpc>
            </a:pPr>
            <a:r>
              <a:rPr altLang="zh-CN" dirty="0" sz="14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The user can demonstrate on a projector or computer, or print the presentation and make it </a:t>
            </a:r>
            <a:r>
              <a:rPr altLang="zh-CN" dirty="0" sz="1400" lang="en-US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film</a:t>
            </a:r>
            <a:endParaRPr altLang="zh-CN" dirty="0" sz="1400" lang="en-US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1048642" name="文本框 33"/>
          <p:cNvSpPr txBox="1"/>
          <p:nvPr/>
        </p:nvSpPr>
        <p:spPr>
          <a:xfrm>
            <a:off x="3634203" y="701750"/>
            <a:ext cx="4094481" cy="447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800" lang="en-US">
                <a:solidFill>
                  <a:srgbClr val="EA668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Please enter </a:t>
            </a:r>
            <a:r>
              <a:rPr altLang="zh-CN" b="1" dirty="0" sz="2800" lang="en-US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title content here</a:t>
            </a:r>
            <a:endParaRPr altLang="en-US" b="1" dirty="0" sz="2800" lang="zh-CN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图片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V="1">
            <a:off x="1737359" y="1802918"/>
            <a:ext cx="8741275" cy="3006825"/>
          </a:xfrm>
          <a:prstGeom prst="rect"/>
        </p:spPr>
      </p:pic>
      <p:sp>
        <p:nvSpPr>
          <p:cNvPr id="1048643" name="文本框 2"/>
          <p:cNvSpPr txBox="1"/>
          <p:nvPr/>
        </p:nvSpPr>
        <p:spPr>
          <a:xfrm>
            <a:off x="5110081" y="179985"/>
            <a:ext cx="1935481" cy="1844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13800" lang="en-US" smtClean="0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02</a:t>
            </a:r>
            <a:endParaRPr altLang="en-US" b="1" dirty="0" sz="13800" lang="zh-CN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48644" name="文本框 3"/>
          <p:cNvSpPr txBox="1"/>
          <p:nvPr/>
        </p:nvSpPr>
        <p:spPr>
          <a:xfrm>
            <a:off x="3051824" y="5151974"/>
            <a:ext cx="5212080" cy="8534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6000" lang="en-US">
                <a:solidFill>
                  <a:srgbClr val="EA668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Teaching strategy</a:t>
            </a:r>
            <a:endParaRPr altLang="en-US" b="1" dirty="0" sz="6000" lang="zh-CN">
              <a:solidFill>
                <a:srgbClr val="EA6685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decel="100000" fill="hold" grpId="0" id="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7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9"/>
                                        <p:tgtEl>
                                          <p:spTgt spid="104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>
            <a:off x="2137553" y="142182"/>
            <a:ext cx="1593199" cy="1561959"/>
          </a:xfrm>
          <a:prstGeom prst="rect"/>
        </p:spPr>
      </p:pic>
      <p:pic>
        <p:nvPicPr>
          <p:cNvPr id="2097168" name="图片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 flipH="1">
            <a:off x="8416433" y="142181"/>
            <a:ext cx="1593199" cy="1561959"/>
          </a:xfrm>
          <a:prstGeom prst="rect"/>
        </p:spPr>
      </p:pic>
      <p:pic>
        <p:nvPicPr>
          <p:cNvPr id="2097169" name="图片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V="1">
            <a:off x="-2748391" y="-45414"/>
            <a:ext cx="5086208" cy="1749554"/>
          </a:xfrm>
          <a:prstGeom prst="rect"/>
        </p:spPr>
      </p:pic>
      <p:pic>
        <p:nvPicPr>
          <p:cNvPr id="2097170" name="图片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H="1" flipV="1">
            <a:off x="9845944" y="48383"/>
            <a:ext cx="5086208" cy="1749554"/>
          </a:xfrm>
          <a:prstGeom prst="rect"/>
        </p:spPr>
      </p:pic>
      <p:sp>
        <p:nvSpPr>
          <p:cNvPr id="1048645" name="矩形 13"/>
          <p:cNvSpPr/>
          <p:nvPr/>
        </p:nvSpPr>
        <p:spPr>
          <a:xfrm>
            <a:off x="1587166" y="-1655254"/>
            <a:ext cx="894571" cy="1433015"/>
          </a:xfrm>
          <a:prstGeom prst="rect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46" name="矩形 14"/>
          <p:cNvSpPr/>
          <p:nvPr/>
        </p:nvSpPr>
        <p:spPr>
          <a:xfrm>
            <a:off x="2481737" y="-1655254"/>
            <a:ext cx="894571" cy="1433015"/>
          </a:xfrm>
          <a:prstGeom prst="rect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grpSp>
        <p:nvGrpSpPr>
          <p:cNvPr id="48" name="组合 15"/>
          <p:cNvGrpSpPr/>
          <p:nvPr/>
        </p:nvGrpSpPr>
        <p:grpSpPr>
          <a:xfrm>
            <a:off x="5257942" y="2657458"/>
            <a:ext cx="1668642" cy="2335836"/>
            <a:chOff x="5257942" y="2418302"/>
            <a:chExt cx="1668642" cy="2335836"/>
          </a:xfrm>
          <a:solidFill>
            <a:srgbClr val="EA6685"/>
          </a:solidFill>
        </p:grpSpPr>
        <p:sp>
          <p:nvSpPr>
            <p:cNvPr id="1048647" name="Freeform 12"/>
            <p:cNvSpPr>
              <a:spLocks noEditPoints="1"/>
            </p:cNvSpPr>
            <p:nvPr/>
          </p:nvSpPr>
          <p:spPr bwMode="auto">
            <a:xfrm>
              <a:off x="5257942" y="2828581"/>
              <a:ext cx="1668642" cy="1925557"/>
            </a:xfrm>
            <a:custGeom>
              <a:avLst/>
              <a:gdLst>
                <a:gd name="T0" fmla="*/ 0 w 1273"/>
                <a:gd name="T1" fmla="*/ 1102 h 1469"/>
                <a:gd name="T2" fmla="*/ 0 w 1273"/>
                <a:gd name="T3" fmla="*/ 367 h 1469"/>
                <a:gd name="T4" fmla="*/ 636 w 1273"/>
                <a:gd name="T5" fmla="*/ 0 h 1469"/>
                <a:gd name="T6" fmla="*/ 1273 w 1273"/>
                <a:gd name="T7" fmla="*/ 367 h 1469"/>
                <a:gd name="T8" fmla="*/ 1273 w 1273"/>
                <a:gd name="T9" fmla="*/ 1102 h 1469"/>
                <a:gd name="T10" fmla="*/ 636 w 1273"/>
                <a:gd name="T11" fmla="*/ 1469 h 1469"/>
                <a:gd name="T12" fmla="*/ 0 w 1273"/>
                <a:gd name="T13" fmla="*/ 1102 h 1469"/>
                <a:gd name="T14" fmla="*/ 130 w 1273"/>
                <a:gd name="T15" fmla="*/ 443 h 1469"/>
                <a:gd name="T16" fmla="*/ 130 w 1273"/>
                <a:gd name="T17" fmla="*/ 1026 h 1469"/>
                <a:gd name="T18" fmla="*/ 636 w 1273"/>
                <a:gd name="T19" fmla="*/ 1318 h 1469"/>
                <a:gd name="T20" fmla="*/ 1142 w 1273"/>
                <a:gd name="T21" fmla="*/ 1026 h 1469"/>
                <a:gd name="T22" fmla="*/ 1142 w 1273"/>
                <a:gd name="T23" fmla="*/ 443 h 1469"/>
                <a:gd name="T24" fmla="*/ 636 w 1273"/>
                <a:gd name="T25" fmla="*/ 151 h 1469"/>
                <a:gd name="T26" fmla="*/ 130 w 1273"/>
                <a:gd name="T27" fmla="*/ 443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3" h="1469">
                  <a:moveTo>
                    <a:pt x="0" y="1102"/>
                  </a:moveTo>
                  <a:lnTo>
                    <a:pt x="0" y="367"/>
                  </a:lnTo>
                  <a:lnTo>
                    <a:pt x="636" y="0"/>
                  </a:lnTo>
                  <a:lnTo>
                    <a:pt x="1273" y="367"/>
                  </a:lnTo>
                  <a:lnTo>
                    <a:pt x="1273" y="1102"/>
                  </a:lnTo>
                  <a:lnTo>
                    <a:pt x="636" y="1469"/>
                  </a:lnTo>
                  <a:lnTo>
                    <a:pt x="0" y="1102"/>
                  </a:lnTo>
                  <a:close/>
                  <a:moveTo>
                    <a:pt x="130" y="443"/>
                  </a:moveTo>
                  <a:lnTo>
                    <a:pt x="130" y="1026"/>
                  </a:lnTo>
                  <a:lnTo>
                    <a:pt x="636" y="1318"/>
                  </a:lnTo>
                  <a:lnTo>
                    <a:pt x="1142" y="1026"/>
                  </a:lnTo>
                  <a:lnTo>
                    <a:pt x="1142" y="443"/>
                  </a:lnTo>
                  <a:lnTo>
                    <a:pt x="636" y="151"/>
                  </a:lnTo>
                  <a:lnTo>
                    <a:pt x="130" y="4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sp>
          <p:nvSpPr>
            <p:cNvPr id="1048648" name="Freeform 13"/>
            <p:cNvSpPr/>
            <p:nvPr/>
          </p:nvSpPr>
          <p:spPr bwMode="auto">
            <a:xfrm>
              <a:off x="5643316" y="2418302"/>
              <a:ext cx="899205" cy="456156"/>
            </a:xfrm>
            <a:custGeom>
              <a:avLst/>
              <a:gdLst>
                <a:gd name="T0" fmla="*/ 686 w 686"/>
                <a:gd name="T1" fmla="*/ 196 h 348"/>
                <a:gd name="T2" fmla="*/ 344 w 686"/>
                <a:gd name="T3" fmla="*/ 0 h 348"/>
                <a:gd name="T4" fmla="*/ 344 w 686"/>
                <a:gd name="T5" fmla="*/ 0 h 348"/>
                <a:gd name="T6" fmla="*/ 342 w 686"/>
                <a:gd name="T7" fmla="*/ 0 h 348"/>
                <a:gd name="T8" fmla="*/ 0 w 686"/>
                <a:gd name="T9" fmla="*/ 196 h 348"/>
                <a:gd name="T10" fmla="*/ 0 w 686"/>
                <a:gd name="T11" fmla="*/ 348 h 348"/>
                <a:gd name="T12" fmla="*/ 344 w 686"/>
                <a:gd name="T13" fmla="*/ 151 h 348"/>
                <a:gd name="T14" fmla="*/ 686 w 686"/>
                <a:gd name="T15" fmla="*/ 348 h 348"/>
                <a:gd name="T16" fmla="*/ 686 w 686"/>
                <a:gd name="T17" fmla="*/ 1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348">
                  <a:moveTo>
                    <a:pt x="686" y="196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2" y="0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344" y="151"/>
                  </a:lnTo>
                  <a:lnTo>
                    <a:pt x="686" y="348"/>
                  </a:lnTo>
                  <a:lnTo>
                    <a:pt x="686" y="1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grpSp>
          <p:nvGrpSpPr>
            <p:cNvPr id="49" name="Group 20"/>
            <p:cNvGrpSpPr/>
            <p:nvPr/>
          </p:nvGrpSpPr>
          <p:grpSpPr>
            <a:xfrm>
              <a:off x="5802146" y="3496378"/>
              <a:ext cx="580234" cy="483850"/>
              <a:chOff x="10987088" y="1993900"/>
              <a:chExt cx="477837" cy="398463"/>
            </a:xfrm>
            <a:grpFill/>
          </p:grpSpPr>
          <p:sp>
            <p:nvSpPr>
              <p:cNvPr id="1048649" name="Freeform 107"/>
              <p:cNvSpPr/>
              <p:nvPr/>
            </p:nvSpPr>
            <p:spPr bwMode="auto">
              <a:xfrm>
                <a:off x="10987088" y="1993900"/>
                <a:ext cx="396875" cy="398463"/>
              </a:xfrm>
              <a:custGeom>
                <a:avLst/>
                <a:gdLst>
                  <a:gd name="T0" fmla="*/ 0 w 2745"/>
                  <a:gd name="T1" fmla="*/ 0 h 2770"/>
                  <a:gd name="T2" fmla="*/ 371 w 2745"/>
                  <a:gd name="T3" fmla="*/ 0 h 2770"/>
                  <a:gd name="T4" fmla="*/ 371 w 2745"/>
                  <a:gd name="T5" fmla="*/ 2398 h 2770"/>
                  <a:gd name="T6" fmla="*/ 2745 w 2745"/>
                  <a:gd name="T7" fmla="*/ 2398 h 2770"/>
                  <a:gd name="T8" fmla="*/ 2745 w 2745"/>
                  <a:gd name="T9" fmla="*/ 2770 h 2770"/>
                  <a:gd name="T10" fmla="*/ 0 w 2745"/>
                  <a:gd name="T11" fmla="*/ 2770 h 2770"/>
                  <a:gd name="T12" fmla="*/ 0 w 2745"/>
                  <a:gd name="T13" fmla="*/ 0 h 27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45" h="2770">
                    <a:moveTo>
                      <a:pt x="0" y="0"/>
                    </a:moveTo>
                    <a:lnTo>
                      <a:pt x="371" y="0"/>
                    </a:lnTo>
                    <a:lnTo>
                      <a:pt x="371" y="2398"/>
                    </a:lnTo>
                    <a:lnTo>
                      <a:pt x="2745" y="2398"/>
                    </a:lnTo>
                    <a:lnTo>
                      <a:pt x="2745" y="2770"/>
                    </a:lnTo>
                    <a:lnTo>
                      <a:pt x="0" y="277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650" name="Freeform 108"/>
              <p:cNvSpPr/>
              <p:nvPr/>
            </p:nvSpPr>
            <p:spPr bwMode="auto">
              <a:xfrm>
                <a:off x="11066463" y="2047875"/>
                <a:ext cx="398462" cy="249238"/>
              </a:xfrm>
              <a:custGeom>
                <a:avLst/>
                <a:gdLst>
                  <a:gd name="T0" fmla="*/ 2761 w 2761"/>
                  <a:gd name="T1" fmla="*/ 0 h 1725"/>
                  <a:gd name="T2" fmla="*/ 2559 w 2761"/>
                  <a:gd name="T3" fmla="*/ 1146 h 1725"/>
                  <a:gd name="T4" fmla="*/ 2274 w 2761"/>
                  <a:gd name="T5" fmla="*/ 861 h 1725"/>
                  <a:gd name="T6" fmla="*/ 1411 w 2761"/>
                  <a:gd name="T7" fmla="*/ 1725 h 1725"/>
                  <a:gd name="T8" fmla="*/ 864 w 2761"/>
                  <a:gd name="T9" fmla="*/ 1177 h 1725"/>
                  <a:gd name="T10" fmla="*/ 349 w 2761"/>
                  <a:gd name="T11" fmla="*/ 1693 h 1725"/>
                  <a:gd name="T12" fmla="*/ 0 w 2761"/>
                  <a:gd name="T13" fmla="*/ 1341 h 1725"/>
                  <a:gd name="T14" fmla="*/ 864 w 2761"/>
                  <a:gd name="T15" fmla="*/ 476 h 1725"/>
                  <a:gd name="T16" fmla="*/ 1411 w 2761"/>
                  <a:gd name="T17" fmla="*/ 1025 h 1725"/>
                  <a:gd name="T18" fmla="*/ 1924 w 2761"/>
                  <a:gd name="T19" fmla="*/ 509 h 1725"/>
                  <a:gd name="T20" fmla="*/ 1618 w 2761"/>
                  <a:gd name="T21" fmla="*/ 202 h 1725"/>
                  <a:gd name="T22" fmla="*/ 2761 w 2761"/>
                  <a:gd name="T23" fmla="*/ 0 h 17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61" h="1725">
                    <a:moveTo>
                      <a:pt x="2761" y="0"/>
                    </a:moveTo>
                    <a:lnTo>
                      <a:pt x="2559" y="1146"/>
                    </a:lnTo>
                    <a:lnTo>
                      <a:pt x="2274" y="861"/>
                    </a:lnTo>
                    <a:lnTo>
                      <a:pt x="1411" y="1725"/>
                    </a:lnTo>
                    <a:lnTo>
                      <a:pt x="864" y="1177"/>
                    </a:lnTo>
                    <a:lnTo>
                      <a:pt x="349" y="1693"/>
                    </a:lnTo>
                    <a:lnTo>
                      <a:pt x="0" y="1341"/>
                    </a:lnTo>
                    <a:lnTo>
                      <a:pt x="864" y="476"/>
                    </a:lnTo>
                    <a:lnTo>
                      <a:pt x="1411" y="1025"/>
                    </a:lnTo>
                    <a:lnTo>
                      <a:pt x="1924" y="509"/>
                    </a:lnTo>
                    <a:lnTo>
                      <a:pt x="1618" y="202"/>
                    </a:lnTo>
                    <a:lnTo>
                      <a:pt x="276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</p:grpSp>
      </p:grpSp>
      <p:grpSp>
        <p:nvGrpSpPr>
          <p:cNvPr id="50" name="组合 21"/>
          <p:cNvGrpSpPr/>
          <p:nvPr/>
        </p:nvGrpSpPr>
        <p:grpSpPr>
          <a:xfrm>
            <a:off x="3137557" y="2657458"/>
            <a:ext cx="1668642" cy="2335836"/>
            <a:chOff x="3137557" y="2418302"/>
            <a:chExt cx="1668642" cy="2335836"/>
          </a:xfrm>
          <a:solidFill>
            <a:srgbClr val="8B9190"/>
          </a:solidFill>
        </p:grpSpPr>
        <p:sp>
          <p:nvSpPr>
            <p:cNvPr id="1048651" name="Freeform 9"/>
            <p:cNvSpPr>
              <a:spLocks noEditPoints="1"/>
            </p:cNvSpPr>
            <p:nvPr/>
          </p:nvSpPr>
          <p:spPr bwMode="auto">
            <a:xfrm>
              <a:off x="3137557" y="2828581"/>
              <a:ext cx="1668642" cy="1925557"/>
            </a:xfrm>
            <a:custGeom>
              <a:avLst/>
              <a:gdLst>
                <a:gd name="T0" fmla="*/ 0 w 1273"/>
                <a:gd name="T1" fmla="*/ 1102 h 1469"/>
                <a:gd name="T2" fmla="*/ 0 w 1273"/>
                <a:gd name="T3" fmla="*/ 367 h 1469"/>
                <a:gd name="T4" fmla="*/ 636 w 1273"/>
                <a:gd name="T5" fmla="*/ 0 h 1469"/>
                <a:gd name="T6" fmla="*/ 1273 w 1273"/>
                <a:gd name="T7" fmla="*/ 367 h 1469"/>
                <a:gd name="T8" fmla="*/ 1273 w 1273"/>
                <a:gd name="T9" fmla="*/ 1102 h 1469"/>
                <a:gd name="T10" fmla="*/ 636 w 1273"/>
                <a:gd name="T11" fmla="*/ 1469 h 1469"/>
                <a:gd name="T12" fmla="*/ 0 w 1273"/>
                <a:gd name="T13" fmla="*/ 1102 h 1469"/>
                <a:gd name="T14" fmla="*/ 130 w 1273"/>
                <a:gd name="T15" fmla="*/ 443 h 1469"/>
                <a:gd name="T16" fmla="*/ 130 w 1273"/>
                <a:gd name="T17" fmla="*/ 1026 h 1469"/>
                <a:gd name="T18" fmla="*/ 636 w 1273"/>
                <a:gd name="T19" fmla="*/ 1318 h 1469"/>
                <a:gd name="T20" fmla="*/ 1142 w 1273"/>
                <a:gd name="T21" fmla="*/ 1026 h 1469"/>
                <a:gd name="T22" fmla="*/ 1142 w 1273"/>
                <a:gd name="T23" fmla="*/ 443 h 1469"/>
                <a:gd name="T24" fmla="*/ 636 w 1273"/>
                <a:gd name="T25" fmla="*/ 151 h 1469"/>
                <a:gd name="T26" fmla="*/ 130 w 1273"/>
                <a:gd name="T27" fmla="*/ 443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3" h="1469">
                  <a:moveTo>
                    <a:pt x="0" y="1102"/>
                  </a:moveTo>
                  <a:lnTo>
                    <a:pt x="0" y="367"/>
                  </a:lnTo>
                  <a:lnTo>
                    <a:pt x="636" y="0"/>
                  </a:lnTo>
                  <a:lnTo>
                    <a:pt x="1273" y="367"/>
                  </a:lnTo>
                  <a:lnTo>
                    <a:pt x="1273" y="1102"/>
                  </a:lnTo>
                  <a:lnTo>
                    <a:pt x="636" y="1469"/>
                  </a:lnTo>
                  <a:lnTo>
                    <a:pt x="0" y="1102"/>
                  </a:lnTo>
                  <a:close/>
                  <a:moveTo>
                    <a:pt x="130" y="443"/>
                  </a:moveTo>
                  <a:lnTo>
                    <a:pt x="130" y="1026"/>
                  </a:lnTo>
                  <a:lnTo>
                    <a:pt x="636" y="1318"/>
                  </a:lnTo>
                  <a:lnTo>
                    <a:pt x="1142" y="1026"/>
                  </a:lnTo>
                  <a:lnTo>
                    <a:pt x="1142" y="443"/>
                  </a:lnTo>
                  <a:lnTo>
                    <a:pt x="636" y="151"/>
                  </a:lnTo>
                  <a:lnTo>
                    <a:pt x="130" y="4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sp>
          <p:nvSpPr>
            <p:cNvPr id="1048652" name="Freeform 10"/>
            <p:cNvSpPr/>
            <p:nvPr/>
          </p:nvSpPr>
          <p:spPr bwMode="auto">
            <a:xfrm>
              <a:off x="3522931" y="2418302"/>
              <a:ext cx="899205" cy="456156"/>
            </a:xfrm>
            <a:custGeom>
              <a:avLst/>
              <a:gdLst>
                <a:gd name="T0" fmla="*/ 686 w 686"/>
                <a:gd name="T1" fmla="*/ 196 h 348"/>
                <a:gd name="T2" fmla="*/ 344 w 686"/>
                <a:gd name="T3" fmla="*/ 0 h 348"/>
                <a:gd name="T4" fmla="*/ 344 w 686"/>
                <a:gd name="T5" fmla="*/ 0 h 348"/>
                <a:gd name="T6" fmla="*/ 342 w 686"/>
                <a:gd name="T7" fmla="*/ 0 h 348"/>
                <a:gd name="T8" fmla="*/ 0 w 686"/>
                <a:gd name="T9" fmla="*/ 196 h 348"/>
                <a:gd name="T10" fmla="*/ 0 w 686"/>
                <a:gd name="T11" fmla="*/ 348 h 348"/>
                <a:gd name="T12" fmla="*/ 344 w 686"/>
                <a:gd name="T13" fmla="*/ 151 h 348"/>
                <a:gd name="T14" fmla="*/ 686 w 686"/>
                <a:gd name="T15" fmla="*/ 348 h 348"/>
                <a:gd name="T16" fmla="*/ 686 w 686"/>
                <a:gd name="T17" fmla="*/ 1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348">
                  <a:moveTo>
                    <a:pt x="686" y="196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2" y="0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344" y="151"/>
                  </a:lnTo>
                  <a:lnTo>
                    <a:pt x="686" y="348"/>
                  </a:lnTo>
                  <a:lnTo>
                    <a:pt x="686" y="1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grpSp>
          <p:nvGrpSpPr>
            <p:cNvPr id="51" name="Group 23"/>
            <p:cNvGrpSpPr/>
            <p:nvPr/>
          </p:nvGrpSpPr>
          <p:grpSpPr>
            <a:xfrm>
              <a:off x="3690435" y="3490594"/>
              <a:ext cx="562885" cy="495417"/>
              <a:chOff x="10059988" y="2759075"/>
              <a:chExt cx="463550" cy="407988"/>
            </a:xfrm>
            <a:grpFill/>
          </p:grpSpPr>
          <p:sp>
            <p:nvSpPr>
              <p:cNvPr id="1048653" name="Freeform 182"/>
              <p:cNvSpPr/>
              <p:nvPr/>
            </p:nvSpPr>
            <p:spPr bwMode="auto">
              <a:xfrm>
                <a:off x="10059988" y="2759075"/>
                <a:ext cx="463550" cy="168275"/>
              </a:xfrm>
              <a:custGeom>
                <a:avLst/>
                <a:gdLst>
                  <a:gd name="T0" fmla="*/ 1606 w 3212"/>
                  <a:gd name="T1" fmla="*/ 0 h 1164"/>
                  <a:gd name="T2" fmla="*/ 1815 w 3212"/>
                  <a:gd name="T3" fmla="*/ 5 h 1164"/>
                  <a:gd name="T4" fmla="*/ 2016 w 3212"/>
                  <a:gd name="T5" fmla="*/ 19 h 1164"/>
                  <a:gd name="T6" fmla="*/ 2208 w 3212"/>
                  <a:gd name="T7" fmla="*/ 43 h 1164"/>
                  <a:gd name="T8" fmla="*/ 2388 w 3212"/>
                  <a:gd name="T9" fmla="*/ 74 h 1164"/>
                  <a:gd name="T10" fmla="*/ 2554 w 3212"/>
                  <a:gd name="T11" fmla="*/ 112 h 1164"/>
                  <a:gd name="T12" fmla="*/ 2706 w 3212"/>
                  <a:gd name="T13" fmla="*/ 158 h 1164"/>
                  <a:gd name="T14" fmla="*/ 2841 w 3212"/>
                  <a:gd name="T15" fmla="*/ 210 h 1164"/>
                  <a:gd name="T16" fmla="*/ 2958 w 3212"/>
                  <a:gd name="T17" fmla="*/ 268 h 1164"/>
                  <a:gd name="T18" fmla="*/ 3055 w 3212"/>
                  <a:gd name="T19" fmla="*/ 331 h 1164"/>
                  <a:gd name="T20" fmla="*/ 3130 w 3212"/>
                  <a:gd name="T21" fmla="*/ 398 h 1164"/>
                  <a:gd name="T22" fmla="*/ 3182 w 3212"/>
                  <a:gd name="T23" fmla="*/ 469 h 1164"/>
                  <a:gd name="T24" fmla="*/ 3209 w 3212"/>
                  <a:gd name="T25" fmla="*/ 544 h 1164"/>
                  <a:gd name="T26" fmla="*/ 3209 w 3212"/>
                  <a:gd name="T27" fmla="*/ 620 h 1164"/>
                  <a:gd name="T28" fmla="*/ 3182 w 3212"/>
                  <a:gd name="T29" fmla="*/ 695 h 1164"/>
                  <a:gd name="T30" fmla="*/ 3130 w 3212"/>
                  <a:gd name="T31" fmla="*/ 766 h 1164"/>
                  <a:gd name="T32" fmla="*/ 3055 w 3212"/>
                  <a:gd name="T33" fmla="*/ 833 h 1164"/>
                  <a:gd name="T34" fmla="*/ 2958 w 3212"/>
                  <a:gd name="T35" fmla="*/ 896 h 1164"/>
                  <a:gd name="T36" fmla="*/ 2841 w 3212"/>
                  <a:gd name="T37" fmla="*/ 954 h 1164"/>
                  <a:gd name="T38" fmla="*/ 2706 w 3212"/>
                  <a:gd name="T39" fmla="*/ 1006 h 1164"/>
                  <a:gd name="T40" fmla="*/ 2554 w 3212"/>
                  <a:gd name="T41" fmla="*/ 1052 h 1164"/>
                  <a:gd name="T42" fmla="*/ 2388 w 3212"/>
                  <a:gd name="T43" fmla="*/ 1090 h 1164"/>
                  <a:gd name="T44" fmla="*/ 2208 w 3212"/>
                  <a:gd name="T45" fmla="*/ 1122 h 1164"/>
                  <a:gd name="T46" fmla="*/ 2016 w 3212"/>
                  <a:gd name="T47" fmla="*/ 1145 h 1164"/>
                  <a:gd name="T48" fmla="*/ 1815 w 3212"/>
                  <a:gd name="T49" fmla="*/ 1159 h 1164"/>
                  <a:gd name="T50" fmla="*/ 1606 w 3212"/>
                  <a:gd name="T51" fmla="*/ 1164 h 1164"/>
                  <a:gd name="T52" fmla="*/ 1397 w 3212"/>
                  <a:gd name="T53" fmla="*/ 1159 h 1164"/>
                  <a:gd name="T54" fmla="*/ 1195 w 3212"/>
                  <a:gd name="T55" fmla="*/ 1145 h 1164"/>
                  <a:gd name="T56" fmla="*/ 1004 w 3212"/>
                  <a:gd name="T57" fmla="*/ 1122 h 1164"/>
                  <a:gd name="T58" fmla="*/ 824 w 3212"/>
                  <a:gd name="T59" fmla="*/ 1090 h 1164"/>
                  <a:gd name="T60" fmla="*/ 658 w 3212"/>
                  <a:gd name="T61" fmla="*/ 1052 h 1164"/>
                  <a:gd name="T62" fmla="*/ 506 w 3212"/>
                  <a:gd name="T63" fmla="*/ 1006 h 1164"/>
                  <a:gd name="T64" fmla="*/ 371 w 3212"/>
                  <a:gd name="T65" fmla="*/ 954 h 1164"/>
                  <a:gd name="T66" fmla="*/ 254 w 3212"/>
                  <a:gd name="T67" fmla="*/ 896 h 1164"/>
                  <a:gd name="T68" fmla="*/ 157 w 3212"/>
                  <a:gd name="T69" fmla="*/ 833 h 1164"/>
                  <a:gd name="T70" fmla="*/ 82 w 3212"/>
                  <a:gd name="T71" fmla="*/ 766 h 1164"/>
                  <a:gd name="T72" fmla="*/ 30 w 3212"/>
                  <a:gd name="T73" fmla="*/ 695 h 1164"/>
                  <a:gd name="T74" fmla="*/ 3 w 3212"/>
                  <a:gd name="T75" fmla="*/ 620 h 1164"/>
                  <a:gd name="T76" fmla="*/ 3 w 3212"/>
                  <a:gd name="T77" fmla="*/ 544 h 1164"/>
                  <a:gd name="T78" fmla="*/ 30 w 3212"/>
                  <a:gd name="T79" fmla="*/ 469 h 1164"/>
                  <a:gd name="T80" fmla="*/ 82 w 3212"/>
                  <a:gd name="T81" fmla="*/ 398 h 1164"/>
                  <a:gd name="T82" fmla="*/ 157 w 3212"/>
                  <a:gd name="T83" fmla="*/ 331 h 1164"/>
                  <a:gd name="T84" fmla="*/ 254 w 3212"/>
                  <a:gd name="T85" fmla="*/ 268 h 1164"/>
                  <a:gd name="T86" fmla="*/ 371 w 3212"/>
                  <a:gd name="T87" fmla="*/ 210 h 1164"/>
                  <a:gd name="T88" fmla="*/ 506 w 3212"/>
                  <a:gd name="T89" fmla="*/ 158 h 1164"/>
                  <a:gd name="T90" fmla="*/ 658 w 3212"/>
                  <a:gd name="T91" fmla="*/ 112 h 1164"/>
                  <a:gd name="T92" fmla="*/ 824 w 3212"/>
                  <a:gd name="T93" fmla="*/ 74 h 1164"/>
                  <a:gd name="T94" fmla="*/ 1004 w 3212"/>
                  <a:gd name="T95" fmla="*/ 43 h 1164"/>
                  <a:gd name="T96" fmla="*/ 1195 w 3212"/>
                  <a:gd name="T97" fmla="*/ 19 h 1164"/>
                  <a:gd name="T98" fmla="*/ 1397 w 3212"/>
                  <a:gd name="T99" fmla="*/ 5 h 1164"/>
                  <a:gd name="T100" fmla="*/ 1606 w 3212"/>
                  <a:gd name="T101" fmla="*/ 0 h 1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212" h="1164">
                    <a:moveTo>
                      <a:pt x="1606" y="0"/>
                    </a:moveTo>
                    <a:lnTo>
                      <a:pt x="1606" y="0"/>
                    </a:lnTo>
                    <a:lnTo>
                      <a:pt x="1712" y="2"/>
                    </a:lnTo>
                    <a:lnTo>
                      <a:pt x="1815" y="5"/>
                    </a:lnTo>
                    <a:lnTo>
                      <a:pt x="1917" y="11"/>
                    </a:lnTo>
                    <a:lnTo>
                      <a:pt x="2016" y="19"/>
                    </a:lnTo>
                    <a:lnTo>
                      <a:pt x="2114" y="30"/>
                    </a:lnTo>
                    <a:lnTo>
                      <a:pt x="2208" y="43"/>
                    </a:lnTo>
                    <a:lnTo>
                      <a:pt x="2299" y="57"/>
                    </a:lnTo>
                    <a:lnTo>
                      <a:pt x="2388" y="74"/>
                    </a:lnTo>
                    <a:lnTo>
                      <a:pt x="2472" y="92"/>
                    </a:lnTo>
                    <a:lnTo>
                      <a:pt x="2554" y="112"/>
                    </a:lnTo>
                    <a:lnTo>
                      <a:pt x="2632" y="135"/>
                    </a:lnTo>
                    <a:lnTo>
                      <a:pt x="2706" y="158"/>
                    </a:lnTo>
                    <a:lnTo>
                      <a:pt x="2775" y="183"/>
                    </a:lnTo>
                    <a:lnTo>
                      <a:pt x="2841" y="210"/>
                    </a:lnTo>
                    <a:lnTo>
                      <a:pt x="2902" y="238"/>
                    </a:lnTo>
                    <a:lnTo>
                      <a:pt x="2958" y="268"/>
                    </a:lnTo>
                    <a:lnTo>
                      <a:pt x="3009" y="299"/>
                    </a:lnTo>
                    <a:lnTo>
                      <a:pt x="3055" y="331"/>
                    </a:lnTo>
                    <a:lnTo>
                      <a:pt x="3096" y="364"/>
                    </a:lnTo>
                    <a:lnTo>
                      <a:pt x="3130" y="398"/>
                    </a:lnTo>
                    <a:lnTo>
                      <a:pt x="3159" y="433"/>
                    </a:lnTo>
                    <a:lnTo>
                      <a:pt x="3182" y="469"/>
                    </a:lnTo>
                    <a:lnTo>
                      <a:pt x="3199" y="506"/>
                    </a:lnTo>
                    <a:lnTo>
                      <a:pt x="3209" y="544"/>
                    </a:lnTo>
                    <a:lnTo>
                      <a:pt x="3212" y="582"/>
                    </a:lnTo>
                    <a:lnTo>
                      <a:pt x="3209" y="620"/>
                    </a:lnTo>
                    <a:lnTo>
                      <a:pt x="3199" y="658"/>
                    </a:lnTo>
                    <a:lnTo>
                      <a:pt x="3182" y="695"/>
                    </a:lnTo>
                    <a:lnTo>
                      <a:pt x="3159" y="731"/>
                    </a:lnTo>
                    <a:lnTo>
                      <a:pt x="3130" y="766"/>
                    </a:lnTo>
                    <a:lnTo>
                      <a:pt x="3096" y="800"/>
                    </a:lnTo>
                    <a:lnTo>
                      <a:pt x="3055" y="833"/>
                    </a:lnTo>
                    <a:lnTo>
                      <a:pt x="3009" y="865"/>
                    </a:lnTo>
                    <a:lnTo>
                      <a:pt x="2958" y="896"/>
                    </a:lnTo>
                    <a:lnTo>
                      <a:pt x="2902" y="926"/>
                    </a:lnTo>
                    <a:lnTo>
                      <a:pt x="2841" y="954"/>
                    </a:lnTo>
                    <a:lnTo>
                      <a:pt x="2775" y="981"/>
                    </a:lnTo>
                    <a:lnTo>
                      <a:pt x="2706" y="1006"/>
                    </a:lnTo>
                    <a:lnTo>
                      <a:pt x="2632" y="1030"/>
                    </a:lnTo>
                    <a:lnTo>
                      <a:pt x="2554" y="1052"/>
                    </a:lnTo>
                    <a:lnTo>
                      <a:pt x="2472" y="1072"/>
                    </a:lnTo>
                    <a:lnTo>
                      <a:pt x="2388" y="1090"/>
                    </a:lnTo>
                    <a:lnTo>
                      <a:pt x="2299" y="1107"/>
                    </a:lnTo>
                    <a:lnTo>
                      <a:pt x="2208" y="1122"/>
                    </a:lnTo>
                    <a:lnTo>
                      <a:pt x="2114" y="1134"/>
                    </a:lnTo>
                    <a:lnTo>
                      <a:pt x="2016" y="1145"/>
                    </a:lnTo>
                    <a:lnTo>
                      <a:pt x="1917" y="1153"/>
                    </a:lnTo>
                    <a:lnTo>
                      <a:pt x="1815" y="1159"/>
                    </a:lnTo>
                    <a:lnTo>
                      <a:pt x="1712" y="1163"/>
                    </a:lnTo>
                    <a:lnTo>
                      <a:pt x="1606" y="1164"/>
                    </a:lnTo>
                    <a:lnTo>
                      <a:pt x="1500" y="1163"/>
                    </a:lnTo>
                    <a:lnTo>
                      <a:pt x="1397" y="1159"/>
                    </a:lnTo>
                    <a:lnTo>
                      <a:pt x="1295" y="1153"/>
                    </a:lnTo>
                    <a:lnTo>
                      <a:pt x="1195" y="1145"/>
                    </a:lnTo>
                    <a:lnTo>
                      <a:pt x="1098" y="1134"/>
                    </a:lnTo>
                    <a:lnTo>
                      <a:pt x="1004" y="1122"/>
                    </a:lnTo>
                    <a:lnTo>
                      <a:pt x="912" y="1107"/>
                    </a:lnTo>
                    <a:lnTo>
                      <a:pt x="824" y="1090"/>
                    </a:lnTo>
                    <a:lnTo>
                      <a:pt x="739" y="1072"/>
                    </a:lnTo>
                    <a:lnTo>
                      <a:pt x="658" y="1052"/>
                    </a:lnTo>
                    <a:lnTo>
                      <a:pt x="580" y="1030"/>
                    </a:lnTo>
                    <a:lnTo>
                      <a:pt x="506" y="1006"/>
                    </a:lnTo>
                    <a:lnTo>
                      <a:pt x="436" y="981"/>
                    </a:lnTo>
                    <a:lnTo>
                      <a:pt x="371" y="954"/>
                    </a:lnTo>
                    <a:lnTo>
                      <a:pt x="310" y="926"/>
                    </a:lnTo>
                    <a:lnTo>
                      <a:pt x="254" y="896"/>
                    </a:lnTo>
                    <a:lnTo>
                      <a:pt x="203" y="865"/>
                    </a:lnTo>
                    <a:lnTo>
                      <a:pt x="157" y="833"/>
                    </a:lnTo>
                    <a:lnTo>
                      <a:pt x="116" y="800"/>
                    </a:lnTo>
                    <a:lnTo>
                      <a:pt x="82" y="766"/>
                    </a:lnTo>
                    <a:lnTo>
                      <a:pt x="53" y="731"/>
                    </a:lnTo>
                    <a:lnTo>
                      <a:pt x="30" y="695"/>
                    </a:lnTo>
                    <a:lnTo>
                      <a:pt x="13" y="658"/>
                    </a:lnTo>
                    <a:lnTo>
                      <a:pt x="3" y="620"/>
                    </a:lnTo>
                    <a:lnTo>
                      <a:pt x="0" y="582"/>
                    </a:lnTo>
                    <a:lnTo>
                      <a:pt x="3" y="544"/>
                    </a:lnTo>
                    <a:lnTo>
                      <a:pt x="13" y="506"/>
                    </a:lnTo>
                    <a:lnTo>
                      <a:pt x="30" y="469"/>
                    </a:lnTo>
                    <a:lnTo>
                      <a:pt x="53" y="433"/>
                    </a:lnTo>
                    <a:lnTo>
                      <a:pt x="82" y="398"/>
                    </a:lnTo>
                    <a:lnTo>
                      <a:pt x="116" y="364"/>
                    </a:lnTo>
                    <a:lnTo>
                      <a:pt x="157" y="331"/>
                    </a:lnTo>
                    <a:lnTo>
                      <a:pt x="203" y="299"/>
                    </a:lnTo>
                    <a:lnTo>
                      <a:pt x="254" y="268"/>
                    </a:lnTo>
                    <a:lnTo>
                      <a:pt x="310" y="238"/>
                    </a:lnTo>
                    <a:lnTo>
                      <a:pt x="371" y="210"/>
                    </a:lnTo>
                    <a:lnTo>
                      <a:pt x="436" y="183"/>
                    </a:lnTo>
                    <a:lnTo>
                      <a:pt x="506" y="158"/>
                    </a:lnTo>
                    <a:lnTo>
                      <a:pt x="580" y="135"/>
                    </a:lnTo>
                    <a:lnTo>
                      <a:pt x="658" y="112"/>
                    </a:lnTo>
                    <a:lnTo>
                      <a:pt x="739" y="92"/>
                    </a:lnTo>
                    <a:lnTo>
                      <a:pt x="824" y="74"/>
                    </a:lnTo>
                    <a:lnTo>
                      <a:pt x="912" y="57"/>
                    </a:lnTo>
                    <a:lnTo>
                      <a:pt x="1004" y="43"/>
                    </a:lnTo>
                    <a:lnTo>
                      <a:pt x="1098" y="30"/>
                    </a:lnTo>
                    <a:lnTo>
                      <a:pt x="1195" y="19"/>
                    </a:lnTo>
                    <a:lnTo>
                      <a:pt x="1295" y="11"/>
                    </a:lnTo>
                    <a:lnTo>
                      <a:pt x="1397" y="5"/>
                    </a:lnTo>
                    <a:lnTo>
                      <a:pt x="1500" y="2"/>
                    </a:lnTo>
                    <a:lnTo>
                      <a:pt x="16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654" name="Freeform 183"/>
              <p:cNvSpPr/>
              <p:nvPr/>
            </p:nvSpPr>
            <p:spPr bwMode="auto">
              <a:xfrm>
                <a:off x="10059988" y="2917825"/>
                <a:ext cx="463550" cy="93663"/>
              </a:xfrm>
              <a:custGeom>
                <a:avLst/>
                <a:gdLst>
                  <a:gd name="T0" fmla="*/ 87 w 3212"/>
                  <a:gd name="T1" fmla="*/ 40 h 648"/>
                  <a:gd name="T2" fmla="*/ 256 w 3212"/>
                  <a:gd name="T3" fmla="*/ 114 h 648"/>
                  <a:gd name="T4" fmla="*/ 442 w 3212"/>
                  <a:gd name="T5" fmla="*/ 179 h 648"/>
                  <a:gd name="T6" fmla="*/ 647 w 3212"/>
                  <a:gd name="T7" fmla="*/ 233 h 648"/>
                  <a:gd name="T8" fmla="*/ 869 w 3212"/>
                  <a:gd name="T9" fmla="*/ 277 h 648"/>
                  <a:gd name="T10" fmla="*/ 1103 w 3212"/>
                  <a:gd name="T11" fmla="*/ 310 h 648"/>
                  <a:gd name="T12" fmla="*/ 1349 w 3212"/>
                  <a:gd name="T13" fmla="*/ 330 h 648"/>
                  <a:gd name="T14" fmla="*/ 1606 w 3212"/>
                  <a:gd name="T15" fmla="*/ 338 h 648"/>
                  <a:gd name="T16" fmla="*/ 1862 w 3212"/>
                  <a:gd name="T17" fmla="*/ 330 h 648"/>
                  <a:gd name="T18" fmla="*/ 2109 w 3212"/>
                  <a:gd name="T19" fmla="*/ 310 h 648"/>
                  <a:gd name="T20" fmla="*/ 2343 w 3212"/>
                  <a:gd name="T21" fmla="*/ 277 h 648"/>
                  <a:gd name="T22" fmla="*/ 2564 w 3212"/>
                  <a:gd name="T23" fmla="*/ 233 h 648"/>
                  <a:gd name="T24" fmla="*/ 2769 w 3212"/>
                  <a:gd name="T25" fmla="*/ 179 h 648"/>
                  <a:gd name="T26" fmla="*/ 2957 w 3212"/>
                  <a:gd name="T27" fmla="*/ 114 h 648"/>
                  <a:gd name="T28" fmla="*/ 3125 w 3212"/>
                  <a:gd name="T29" fmla="*/ 40 h 648"/>
                  <a:gd name="T30" fmla="*/ 3209 w 3212"/>
                  <a:gd name="T31" fmla="*/ 33 h 648"/>
                  <a:gd name="T32" fmla="*/ 3209 w 3212"/>
                  <a:gd name="T33" fmla="*/ 104 h 648"/>
                  <a:gd name="T34" fmla="*/ 3182 w 3212"/>
                  <a:gd name="T35" fmla="*/ 179 h 648"/>
                  <a:gd name="T36" fmla="*/ 3130 w 3212"/>
                  <a:gd name="T37" fmla="*/ 250 h 648"/>
                  <a:gd name="T38" fmla="*/ 3055 w 3212"/>
                  <a:gd name="T39" fmla="*/ 317 h 648"/>
                  <a:gd name="T40" fmla="*/ 2958 w 3212"/>
                  <a:gd name="T41" fmla="*/ 381 h 648"/>
                  <a:gd name="T42" fmla="*/ 2841 w 3212"/>
                  <a:gd name="T43" fmla="*/ 439 h 648"/>
                  <a:gd name="T44" fmla="*/ 2706 w 3212"/>
                  <a:gd name="T45" fmla="*/ 491 h 648"/>
                  <a:gd name="T46" fmla="*/ 2554 w 3212"/>
                  <a:gd name="T47" fmla="*/ 536 h 648"/>
                  <a:gd name="T48" fmla="*/ 2388 w 3212"/>
                  <a:gd name="T49" fmla="*/ 575 h 648"/>
                  <a:gd name="T50" fmla="*/ 2208 w 3212"/>
                  <a:gd name="T51" fmla="*/ 606 h 648"/>
                  <a:gd name="T52" fmla="*/ 2016 w 3212"/>
                  <a:gd name="T53" fmla="*/ 629 h 648"/>
                  <a:gd name="T54" fmla="*/ 1815 w 3212"/>
                  <a:gd name="T55" fmla="*/ 644 h 648"/>
                  <a:gd name="T56" fmla="*/ 1606 w 3212"/>
                  <a:gd name="T57" fmla="*/ 648 h 648"/>
                  <a:gd name="T58" fmla="*/ 1397 w 3212"/>
                  <a:gd name="T59" fmla="*/ 644 h 648"/>
                  <a:gd name="T60" fmla="*/ 1195 w 3212"/>
                  <a:gd name="T61" fmla="*/ 629 h 648"/>
                  <a:gd name="T62" fmla="*/ 1004 w 3212"/>
                  <a:gd name="T63" fmla="*/ 606 h 648"/>
                  <a:gd name="T64" fmla="*/ 824 w 3212"/>
                  <a:gd name="T65" fmla="*/ 575 h 648"/>
                  <a:gd name="T66" fmla="*/ 658 w 3212"/>
                  <a:gd name="T67" fmla="*/ 536 h 648"/>
                  <a:gd name="T68" fmla="*/ 506 w 3212"/>
                  <a:gd name="T69" fmla="*/ 491 h 648"/>
                  <a:gd name="T70" fmla="*/ 371 w 3212"/>
                  <a:gd name="T71" fmla="*/ 439 h 648"/>
                  <a:gd name="T72" fmla="*/ 254 w 3212"/>
                  <a:gd name="T73" fmla="*/ 381 h 648"/>
                  <a:gd name="T74" fmla="*/ 157 w 3212"/>
                  <a:gd name="T75" fmla="*/ 317 h 648"/>
                  <a:gd name="T76" fmla="*/ 82 w 3212"/>
                  <a:gd name="T77" fmla="*/ 250 h 648"/>
                  <a:gd name="T78" fmla="*/ 30 w 3212"/>
                  <a:gd name="T79" fmla="*/ 179 h 648"/>
                  <a:gd name="T80" fmla="*/ 3 w 3212"/>
                  <a:gd name="T81" fmla="*/ 104 h 648"/>
                  <a:gd name="T82" fmla="*/ 3 w 3212"/>
                  <a:gd name="T83" fmla="*/ 33 h 6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212" h="648">
                    <a:moveTo>
                      <a:pt x="11" y="0"/>
                    </a:moveTo>
                    <a:lnTo>
                      <a:pt x="87" y="40"/>
                    </a:lnTo>
                    <a:lnTo>
                      <a:pt x="169" y="78"/>
                    </a:lnTo>
                    <a:lnTo>
                      <a:pt x="256" y="114"/>
                    </a:lnTo>
                    <a:lnTo>
                      <a:pt x="346" y="147"/>
                    </a:lnTo>
                    <a:lnTo>
                      <a:pt x="442" y="179"/>
                    </a:lnTo>
                    <a:lnTo>
                      <a:pt x="543" y="207"/>
                    </a:lnTo>
                    <a:lnTo>
                      <a:pt x="647" y="233"/>
                    </a:lnTo>
                    <a:lnTo>
                      <a:pt x="756" y="257"/>
                    </a:lnTo>
                    <a:lnTo>
                      <a:pt x="869" y="277"/>
                    </a:lnTo>
                    <a:lnTo>
                      <a:pt x="985" y="295"/>
                    </a:lnTo>
                    <a:lnTo>
                      <a:pt x="1103" y="310"/>
                    </a:lnTo>
                    <a:lnTo>
                      <a:pt x="1225" y="322"/>
                    </a:lnTo>
                    <a:lnTo>
                      <a:pt x="1349" y="330"/>
                    </a:lnTo>
                    <a:lnTo>
                      <a:pt x="1477" y="336"/>
                    </a:lnTo>
                    <a:lnTo>
                      <a:pt x="1606" y="338"/>
                    </a:lnTo>
                    <a:lnTo>
                      <a:pt x="1735" y="336"/>
                    </a:lnTo>
                    <a:lnTo>
                      <a:pt x="1862" y="330"/>
                    </a:lnTo>
                    <a:lnTo>
                      <a:pt x="1987" y="322"/>
                    </a:lnTo>
                    <a:lnTo>
                      <a:pt x="2109" y="310"/>
                    </a:lnTo>
                    <a:lnTo>
                      <a:pt x="2228" y="295"/>
                    </a:lnTo>
                    <a:lnTo>
                      <a:pt x="2343" y="277"/>
                    </a:lnTo>
                    <a:lnTo>
                      <a:pt x="2455" y="257"/>
                    </a:lnTo>
                    <a:lnTo>
                      <a:pt x="2564" y="233"/>
                    </a:lnTo>
                    <a:lnTo>
                      <a:pt x="2669" y="207"/>
                    </a:lnTo>
                    <a:lnTo>
                      <a:pt x="2769" y="179"/>
                    </a:lnTo>
                    <a:lnTo>
                      <a:pt x="2865" y="147"/>
                    </a:lnTo>
                    <a:lnTo>
                      <a:pt x="2957" y="114"/>
                    </a:lnTo>
                    <a:lnTo>
                      <a:pt x="3044" y="78"/>
                    </a:lnTo>
                    <a:lnTo>
                      <a:pt x="3125" y="40"/>
                    </a:lnTo>
                    <a:lnTo>
                      <a:pt x="3202" y="0"/>
                    </a:lnTo>
                    <a:lnTo>
                      <a:pt x="3209" y="33"/>
                    </a:lnTo>
                    <a:lnTo>
                      <a:pt x="3212" y="66"/>
                    </a:lnTo>
                    <a:lnTo>
                      <a:pt x="3209" y="104"/>
                    </a:lnTo>
                    <a:lnTo>
                      <a:pt x="3199" y="142"/>
                    </a:lnTo>
                    <a:lnTo>
                      <a:pt x="3182" y="179"/>
                    </a:lnTo>
                    <a:lnTo>
                      <a:pt x="3159" y="215"/>
                    </a:lnTo>
                    <a:lnTo>
                      <a:pt x="3130" y="250"/>
                    </a:lnTo>
                    <a:lnTo>
                      <a:pt x="3096" y="284"/>
                    </a:lnTo>
                    <a:lnTo>
                      <a:pt x="3055" y="317"/>
                    </a:lnTo>
                    <a:lnTo>
                      <a:pt x="3009" y="350"/>
                    </a:lnTo>
                    <a:lnTo>
                      <a:pt x="2958" y="381"/>
                    </a:lnTo>
                    <a:lnTo>
                      <a:pt x="2902" y="410"/>
                    </a:lnTo>
                    <a:lnTo>
                      <a:pt x="2841" y="439"/>
                    </a:lnTo>
                    <a:lnTo>
                      <a:pt x="2775" y="465"/>
                    </a:lnTo>
                    <a:lnTo>
                      <a:pt x="2706" y="491"/>
                    </a:lnTo>
                    <a:lnTo>
                      <a:pt x="2632" y="514"/>
                    </a:lnTo>
                    <a:lnTo>
                      <a:pt x="2554" y="536"/>
                    </a:lnTo>
                    <a:lnTo>
                      <a:pt x="2472" y="557"/>
                    </a:lnTo>
                    <a:lnTo>
                      <a:pt x="2388" y="575"/>
                    </a:lnTo>
                    <a:lnTo>
                      <a:pt x="2299" y="592"/>
                    </a:lnTo>
                    <a:lnTo>
                      <a:pt x="2208" y="606"/>
                    </a:lnTo>
                    <a:lnTo>
                      <a:pt x="2114" y="619"/>
                    </a:lnTo>
                    <a:lnTo>
                      <a:pt x="2016" y="629"/>
                    </a:lnTo>
                    <a:lnTo>
                      <a:pt x="1917" y="638"/>
                    </a:lnTo>
                    <a:lnTo>
                      <a:pt x="1815" y="644"/>
                    </a:lnTo>
                    <a:lnTo>
                      <a:pt x="1712" y="647"/>
                    </a:lnTo>
                    <a:lnTo>
                      <a:pt x="1606" y="648"/>
                    </a:lnTo>
                    <a:lnTo>
                      <a:pt x="1500" y="647"/>
                    </a:lnTo>
                    <a:lnTo>
                      <a:pt x="1397" y="644"/>
                    </a:lnTo>
                    <a:lnTo>
                      <a:pt x="1295" y="638"/>
                    </a:lnTo>
                    <a:lnTo>
                      <a:pt x="1195" y="629"/>
                    </a:lnTo>
                    <a:lnTo>
                      <a:pt x="1098" y="619"/>
                    </a:lnTo>
                    <a:lnTo>
                      <a:pt x="1004" y="606"/>
                    </a:lnTo>
                    <a:lnTo>
                      <a:pt x="912" y="592"/>
                    </a:lnTo>
                    <a:lnTo>
                      <a:pt x="824" y="575"/>
                    </a:lnTo>
                    <a:lnTo>
                      <a:pt x="739" y="557"/>
                    </a:lnTo>
                    <a:lnTo>
                      <a:pt x="658" y="536"/>
                    </a:lnTo>
                    <a:lnTo>
                      <a:pt x="580" y="514"/>
                    </a:lnTo>
                    <a:lnTo>
                      <a:pt x="506" y="491"/>
                    </a:lnTo>
                    <a:lnTo>
                      <a:pt x="436" y="465"/>
                    </a:lnTo>
                    <a:lnTo>
                      <a:pt x="371" y="439"/>
                    </a:lnTo>
                    <a:lnTo>
                      <a:pt x="310" y="410"/>
                    </a:lnTo>
                    <a:lnTo>
                      <a:pt x="254" y="381"/>
                    </a:lnTo>
                    <a:lnTo>
                      <a:pt x="203" y="350"/>
                    </a:lnTo>
                    <a:lnTo>
                      <a:pt x="157" y="317"/>
                    </a:lnTo>
                    <a:lnTo>
                      <a:pt x="116" y="284"/>
                    </a:lnTo>
                    <a:lnTo>
                      <a:pt x="82" y="250"/>
                    </a:lnTo>
                    <a:lnTo>
                      <a:pt x="53" y="215"/>
                    </a:lnTo>
                    <a:lnTo>
                      <a:pt x="30" y="179"/>
                    </a:lnTo>
                    <a:lnTo>
                      <a:pt x="13" y="142"/>
                    </a:lnTo>
                    <a:lnTo>
                      <a:pt x="3" y="104"/>
                    </a:lnTo>
                    <a:lnTo>
                      <a:pt x="0" y="66"/>
                    </a:lnTo>
                    <a:lnTo>
                      <a:pt x="3" y="33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655" name="Freeform 184"/>
              <p:cNvSpPr/>
              <p:nvPr/>
            </p:nvSpPr>
            <p:spPr bwMode="auto">
              <a:xfrm>
                <a:off x="10059988" y="2995613"/>
                <a:ext cx="463550" cy="93663"/>
              </a:xfrm>
              <a:custGeom>
                <a:avLst/>
                <a:gdLst>
                  <a:gd name="T0" fmla="*/ 87 w 3212"/>
                  <a:gd name="T1" fmla="*/ 40 h 647"/>
                  <a:gd name="T2" fmla="*/ 256 w 3212"/>
                  <a:gd name="T3" fmla="*/ 114 h 647"/>
                  <a:gd name="T4" fmla="*/ 442 w 3212"/>
                  <a:gd name="T5" fmla="*/ 178 h 647"/>
                  <a:gd name="T6" fmla="*/ 647 w 3212"/>
                  <a:gd name="T7" fmla="*/ 233 h 647"/>
                  <a:gd name="T8" fmla="*/ 869 w 3212"/>
                  <a:gd name="T9" fmla="*/ 277 h 647"/>
                  <a:gd name="T10" fmla="*/ 1103 w 3212"/>
                  <a:gd name="T11" fmla="*/ 310 h 647"/>
                  <a:gd name="T12" fmla="*/ 1349 w 3212"/>
                  <a:gd name="T13" fmla="*/ 330 h 647"/>
                  <a:gd name="T14" fmla="*/ 1606 w 3212"/>
                  <a:gd name="T15" fmla="*/ 337 h 647"/>
                  <a:gd name="T16" fmla="*/ 1862 w 3212"/>
                  <a:gd name="T17" fmla="*/ 330 h 647"/>
                  <a:gd name="T18" fmla="*/ 2109 w 3212"/>
                  <a:gd name="T19" fmla="*/ 310 h 647"/>
                  <a:gd name="T20" fmla="*/ 2343 w 3212"/>
                  <a:gd name="T21" fmla="*/ 277 h 647"/>
                  <a:gd name="T22" fmla="*/ 2564 w 3212"/>
                  <a:gd name="T23" fmla="*/ 233 h 647"/>
                  <a:gd name="T24" fmla="*/ 2769 w 3212"/>
                  <a:gd name="T25" fmla="*/ 178 h 647"/>
                  <a:gd name="T26" fmla="*/ 2957 w 3212"/>
                  <a:gd name="T27" fmla="*/ 114 h 647"/>
                  <a:gd name="T28" fmla="*/ 3125 w 3212"/>
                  <a:gd name="T29" fmla="*/ 40 h 647"/>
                  <a:gd name="T30" fmla="*/ 3209 w 3212"/>
                  <a:gd name="T31" fmla="*/ 33 h 647"/>
                  <a:gd name="T32" fmla="*/ 3209 w 3212"/>
                  <a:gd name="T33" fmla="*/ 104 h 647"/>
                  <a:gd name="T34" fmla="*/ 3182 w 3212"/>
                  <a:gd name="T35" fmla="*/ 178 h 647"/>
                  <a:gd name="T36" fmla="*/ 3130 w 3212"/>
                  <a:gd name="T37" fmla="*/ 250 h 647"/>
                  <a:gd name="T38" fmla="*/ 3055 w 3212"/>
                  <a:gd name="T39" fmla="*/ 317 h 647"/>
                  <a:gd name="T40" fmla="*/ 2958 w 3212"/>
                  <a:gd name="T41" fmla="*/ 380 h 647"/>
                  <a:gd name="T42" fmla="*/ 2841 w 3212"/>
                  <a:gd name="T43" fmla="*/ 438 h 647"/>
                  <a:gd name="T44" fmla="*/ 2706 w 3212"/>
                  <a:gd name="T45" fmla="*/ 490 h 647"/>
                  <a:gd name="T46" fmla="*/ 2554 w 3212"/>
                  <a:gd name="T47" fmla="*/ 535 h 647"/>
                  <a:gd name="T48" fmla="*/ 2388 w 3212"/>
                  <a:gd name="T49" fmla="*/ 574 h 647"/>
                  <a:gd name="T50" fmla="*/ 2208 w 3212"/>
                  <a:gd name="T51" fmla="*/ 605 h 647"/>
                  <a:gd name="T52" fmla="*/ 2016 w 3212"/>
                  <a:gd name="T53" fmla="*/ 628 h 647"/>
                  <a:gd name="T54" fmla="*/ 1815 w 3212"/>
                  <a:gd name="T55" fmla="*/ 643 h 647"/>
                  <a:gd name="T56" fmla="*/ 1606 w 3212"/>
                  <a:gd name="T57" fmla="*/ 647 h 647"/>
                  <a:gd name="T58" fmla="*/ 1397 w 3212"/>
                  <a:gd name="T59" fmla="*/ 643 h 647"/>
                  <a:gd name="T60" fmla="*/ 1195 w 3212"/>
                  <a:gd name="T61" fmla="*/ 628 h 647"/>
                  <a:gd name="T62" fmla="*/ 1004 w 3212"/>
                  <a:gd name="T63" fmla="*/ 605 h 647"/>
                  <a:gd name="T64" fmla="*/ 824 w 3212"/>
                  <a:gd name="T65" fmla="*/ 574 h 647"/>
                  <a:gd name="T66" fmla="*/ 658 w 3212"/>
                  <a:gd name="T67" fmla="*/ 535 h 647"/>
                  <a:gd name="T68" fmla="*/ 506 w 3212"/>
                  <a:gd name="T69" fmla="*/ 490 h 647"/>
                  <a:gd name="T70" fmla="*/ 371 w 3212"/>
                  <a:gd name="T71" fmla="*/ 438 h 647"/>
                  <a:gd name="T72" fmla="*/ 254 w 3212"/>
                  <a:gd name="T73" fmla="*/ 380 h 647"/>
                  <a:gd name="T74" fmla="*/ 157 w 3212"/>
                  <a:gd name="T75" fmla="*/ 317 h 647"/>
                  <a:gd name="T76" fmla="*/ 82 w 3212"/>
                  <a:gd name="T77" fmla="*/ 250 h 647"/>
                  <a:gd name="T78" fmla="*/ 30 w 3212"/>
                  <a:gd name="T79" fmla="*/ 178 h 647"/>
                  <a:gd name="T80" fmla="*/ 3 w 3212"/>
                  <a:gd name="T81" fmla="*/ 104 h 647"/>
                  <a:gd name="T82" fmla="*/ 3 w 3212"/>
                  <a:gd name="T83" fmla="*/ 33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212" h="647">
                    <a:moveTo>
                      <a:pt x="11" y="0"/>
                    </a:moveTo>
                    <a:lnTo>
                      <a:pt x="87" y="40"/>
                    </a:lnTo>
                    <a:lnTo>
                      <a:pt x="169" y="78"/>
                    </a:lnTo>
                    <a:lnTo>
                      <a:pt x="256" y="114"/>
                    </a:lnTo>
                    <a:lnTo>
                      <a:pt x="346" y="147"/>
                    </a:lnTo>
                    <a:lnTo>
                      <a:pt x="442" y="178"/>
                    </a:lnTo>
                    <a:lnTo>
                      <a:pt x="543" y="207"/>
                    </a:lnTo>
                    <a:lnTo>
                      <a:pt x="647" y="233"/>
                    </a:lnTo>
                    <a:lnTo>
                      <a:pt x="756" y="257"/>
                    </a:lnTo>
                    <a:lnTo>
                      <a:pt x="869" y="277"/>
                    </a:lnTo>
                    <a:lnTo>
                      <a:pt x="985" y="295"/>
                    </a:lnTo>
                    <a:lnTo>
                      <a:pt x="1103" y="310"/>
                    </a:lnTo>
                    <a:lnTo>
                      <a:pt x="1225" y="322"/>
                    </a:lnTo>
                    <a:lnTo>
                      <a:pt x="1349" y="330"/>
                    </a:lnTo>
                    <a:lnTo>
                      <a:pt x="1477" y="335"/>
                    </a:lnTo>
                    <a:lnTo>
                      <a:pt x="1606" y="337"/>
                    </a:lnTo>
                    <a:lnTo>
                      <a:pt x="1735" y="335"/>
                    </a:lnTo>
                    <a:lnTo>
                      <a:pt x="1862" y="330"/>
                    </a:lnTo>
                    <a:lnTo>
                      <a:pt x="1987" y="322"/>
                    </a:lnTo>
                    <a:lnTo>
                      <a:pt x="2109" y="310"/>
                    </a:lnTo>
                    <a:lnTo>
                      <a:pt x="2228" y="295"/>
                    </a:lnTo>
                    <a:lnTo>
                      <a:pt x="2343" y="277"/>
                    </a:lnTo>
                    <a:lnTo>
                      <a:pt x="2455" y="257"/>
                    </a:lnTo>
                    <a:lnTo>
                      <a:pt x="2564" y="233"/>
                    </a:lnTo>
                    <a:lnTo>
                      <a:pt x="2669" y="207"/>
                    </a:lnTo>
                    <a:lnTo>
                      <a:pt x="2769" y="178"/>
                    </a:lnTo>
                    <a:lnTo>
                      <a:pt x="2865" y="147"/>
                    </a:lnTo>
                    <a:lnTo>
                      <a:pt x="2957" y="114"/>
                    </a:lnTo>
                    <a:lnTo>
                      <a:pt x="3044" y="78"/>
                    </a:lnTo>
                    <a:lnTo>
                      <a:pt x="3125" y="40"/>
                    </a:lnTo>
                    <a:lnTo>
                      <a:pt x="3202" y="0"/>
                    </a:lnTo>
                    <a:lnTo>
                      <a:pt x="3209" y="33"/>
                    </a:lnTo>
                    <a:lnTo>
                      <a:pt x="3212" y="66"/>
                    </a:lnTo>
                    <a:lnTo>
                      <a:pt x="3209" y="104"/>
                    </a:lnTo>
                    <a:lnTo>
                      <a:pt x="3199" y="142"/>
                    </a:lnTo>
                    <a:lnTo>
                      <a:pt x="3182" y="178"/>
                    </a:lnTo>
                    <a:lnTo>
                      <a:pt x="3159" y="215"/>
                    </a:lnTo>
                    <a:lnTo>
                      <a:pt x="3130" y="250"/>
                    </a:lnTo>
                    <a:lnTo>
                      <a:pt x="3096" y="284"/>
                    </a:lnTo>
                    <a:lnTo>
                      <a:pt x="3055" y="317"/>
                    </a:lnTo>
                    <a:lnTo>
                      <a:pt x="3009" y="349"/>
                    </a:lnTo>
                    <a:lnTo>
                      <a:pt x="2958" y="380"/>
                    </a:lnTo>
                    <a:lnTo>
                      <a:pt x="2902" y="409"/>
                    </a:lnTo>
                    <a:lnTo>
                      <a:pt x="2841" y="438"/>
                    </a:lnTo>
                    <a:lnTo>
                      <a:pt x="2775" y="464"/>
                    </a:lnTo>
                    <a:lnTo>
                      <a:pt x="2706" y="490"/>
                    </a:lnTo>
                    <a:lnTo>
                      <a:pt x="2632" y="513"/>
                    </a:lnTo>
                    <a:lnTo>
                      <a:pt x="2554" y="535"/>
                    </a:lnTo>
                    <a:lnTo>
                      <a:pt x="2472" y="556"/>
                    </a:lnTo>
                    <a:lnTo>
                      <a:pt x="2388" y="574"/>
                    </a:lnTo>
                    <a:lnTo>
                      <a:pt x="2299" y="591"/>
                    </a:lnTo>
                    <a:lnTo>
                      <a:pt x="2208" y="605"/>
                    </a:lnTo>
                    <a:lnTo>
                      <a:pt x="2114" y="618"/>
                    </a:lnTo>
                    <a:lnTo>
                      <a:pt x="2016" y="628"/>
                    </a:lnTo>
                    <a:lnTo>
                      <a:pt x="1917" y="637"/>
                    </a:lnTo>
                    <a:lnTo>
                      <a:pt x="1815" y="643"/>
                    </a:lnTo>
                    <a:lnTo>
                      <a:pt x="1712" y="646"/>
                    </a:lnTo>
                    <a:lnTo>
                      <a:pt x="1606" y="647"/>
                    </a:lnTo>
                    <a:lnTo>
                      <a:pt x="1500" y="646"/>
                    </a:lnTo>
                    <a:lnTo>
                      <a:pt x="1397" y="643"/>
                    </a:lnTo>
                    <a:lnTo>
                      <a:pt x="1295" y="637"/>
                    </a:lnTo>
                    <a:lnTo>
                      <a:pt x="1195" y="628"/>
                    </a:lnTo>
                    <a:lnTo>
                      <a:pt x="1098" y="618"/>
                    </a:lnTo>
                    <a:lnTo>
                      <a:pt x="1004" y="605"/>
                    </a:lnTo>
                    <a:lnTo>
                      <a:pt x="912" y="591"/>
                    </a:lnTo>
                    <a:lnTo>
                      <a:pt x="824" y="574"/>
                    </a:lnTo>
                    <a:lnTo>
                      <a:pt x="739" y="556"/>
                    </a:lnTo>
                    <a:lnTo>
                      <a:pt x="658" y="535"/>
                    </a:lnTo>
                    <a:lnTo>
                      <a:pt x="580" y="513"/>
                    </a:lnTo>
                    <a:lnTo>
                      <a:pt x="506" y="490"/>
                    </a:lnTo>
                    <a:lnTo>
                      <a:pt x="436" y="464"/>
                    </a:lnTo>
                    <a:lnTo>
                      <a:pt x="371" y="438"/>
                    </a:lnTo>
                    <a:lnTo>
                      <a:pt x="310" y="409"/>
                    </a:lnTo>
                    <a:lnTo>
                      <a:pt x="254" y="380"/>
                    </a:lnTo>
                    <a:lnTo>
                      <a:pt x="203" y="349"/>
                    </a:lnTo>
                    <a:lnTo>
                      <a:pt x="157" y="317"/>
                    </a:lnTo>
                    <a:lnTo>
                      <a:pt x="116" y="284"/>
                    </a:lnTo>
                    <a:lnTo>
                      <a:pt x="82" y="250"/>
                    </a:lnTo>
                    <a:lnTo>
                      <a:pt x="53" y="215"/>
                    </a:lnTo>
                    <a:lnTo>
                      <a:pt x="30" y="178"/>
                    </a:lnTo>
                    <a:lnTo>
                      <a:pt x="13" y="142"/>
                    </a:lnTo>
                    <a:lnTo>
                      <a:pt x="3" y="104"/>
                    </a:lnTo>
                    <a:lnTo>
                      <a:pt x="0" y="66"/>
                    </a:lnTo>
                    <a:lnTo>
                      <a:pt x="3" y="33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656" name="Freeform 185"/>
              <p:cNvSpPr/>
              <p:nvPr/>
            </p:nvSpPr>
            <p:spPr bwMode="auto">
              <a:xfrm>
                <a:off x="10059988" y="3074988"/>
                <a:ext cx="463550" cy="92075"/>
              </a:xfrm>
              <a:custGeom>
                <a:avLst/>
                <a:gdLst>
                  <a:gd name="T0" fmla="*/ 87 w 3212"/>
                  <a:gd name="T1" fmla="*/ 40 h 647"/>
                  <a:gd name="T2" fmla="*/ 256 w 3212"/>
                  <a:gd name="T3" fmla="*/ 113 h 647"/>
                  <a:gd name="T4" fmla="*/ 442 w 3212"/>
                  <a:gd name="T5" fmla="*/ 178 h 647"/>
                  <a:gd name="T6" fmla="*/ 647 w 3212"/>
                  <a:gd name="T7" fmla="*/ 233 h 647"/>
                  <a:gd name="T8" fmla="*/ 869 w 3212"/>
                  <a:gd name="T9" fmla="*/ 277 h 647"/>
                  <a:gd name="T10" fmla="*/ 1103 w 3212"/>
                  <a:gd name="T11" fmla="*/ 310 h 647"/>
                  <a:gd name="T12" fmla="*/ 1349 w 3212"/>
                  <a:gd name="T13" fmla="*/ 330 h 647"/>
                  <a:gd name="T14" fmla="*/ 1606 w 3212"/>
                  <a:gd name="T15" fmla="*/ 337 h 647"/>
                  <a:gd name="T16" fmla="*/ 1862 w 3212"/>
                  <a:gd name="T17" fmla="*/ 330 h 647"/>
                  <a:gd name="T18" fmla="*/ 2109 w 3212"/>
                  <a:gd name="T19" fmla="*/ 310 h 647"/>
                  <a:gd name="T20" fmla="*/ 2343 w 3212"/>
                  <a:gd name="T21" fmla="*/ 277 h 647"/>
                  <a:gd name="T22" fmla="*/ 2564 w 3212"/>
                  <a:gd name="T23" fmla="*/ 233 h 647"/>
                  <a:gd name="T24" fmla="*/ 2769 w 3212"/>
                  <a:gd name="T25" fmla="*/ 178 h 647"/>
                  <a:gd name="T26" fmla="*/ 2957 w 3212"/>
                  <a:gd name="T27" fmla="*/ 113 h 647"/>
                  <a:gd name="T28" fmla="*/ 3125 w 3212"/>
                  <a:gd name="T29" fmla="*/ 40 h 647"/>
                  <a:gd name="T30" fmla="*/ 3209 w 3212"/>
                  <a:gd name="T31" fmla="*/ 32 h 647"/>
                  <a:gd name="T32" fmla="*/ 3209 w 3212"/>
                  <a:gd name="T33" fmla="*/ 103 h 647"/>
                  <a:gd name="T34" fmla="*/ 3182 w 3212"/>
                  <a:gd name="T35" fmla="*/ 178 h 647"/>
                  <a:gd name="T36" fmla="*/ 3130 w 3212"/>
                  <a:gd name="T37" fmla="*/ 249 h 647"/>
                  <a:gd name="T38" fmla="*/ 3055 w 3212"/>
                  <a:gd name="T39" fmla="*/ 316 h 647"/>
                  <a:gd name="T40" fmla="*/ 2958 w 3212"/>
                  <a:gd name="T41" fmla="*/ 379 h 647"/>
                  <a:gd name="T42" fmla="*/ 2841 w 3212"/>
                  <a:gd name="T43" fmla="*/ 437 h 647"/>
                  <a:gd name="T44" fmla="*/ 2706 w 3212"/>
                  <a:gd name="T45" fmla="*/ 489 h 647"/>
                  <a:gd name="T46" fmla="*/ 2554 w 3212"/>
                  <a:gd name="T47" fmla="*/ 535 h 647"/>
                  <a:gd name="T48" fmla="*/ 2388 w 3212"/>
                  <a:gd name="T49" fmla="*/ 574 h 647"/>
                  <a:gd name="T50" fmla="*/ 2208 w 3212"/>
                  <a:gd name="T51" fmla="*/ 605 h 647"/>
                  <a:gd name="T52" fmla="*/ 2016 w 3212"/>
                  <a:gd name="T53" fmla="*/ 628 h 647"/>
                  <a:gd name="T54" fmla="*/ 1815 w 3212"/>
                  <a:gd name="T55" fmla="*/ 642 h 647"/>
                  <a:gd name="T56" fmla="*/ 1606 w 3212"/>
                  <a:gd name="T57" fmla="*/ 647 h 647"/>
                  <a:gd name="T58" fmla="*/ 1397 w 3212"/>
                  <a:gd name="T59" fmla="*/ 642 h 647"/>
                  <a:gd name="T60" fmla="*/ 1195 w 3212"/>
                  <a:gd name="T61" fmla="*/ 628 h 647"/>
                  <a:gd name="T62" fmla="*/ 1004 w 3212"/>
                  <a:gd name="T63" fmla="*/ 605 h 647"/>
                  <a:gd name="T64" fmla="*/ 824 w 3212"/>
                  <a:gd name="T65" fmla="*/ 574 h 647"/>
                  <a:gd name="T66" fmla="*/ 658 w 3212"/>
                  <a:gd name="T67" fmla="*/ 535 h 647"/>
                  <a:gd name="T68" fmla="*/ 506 w 3212"/>
                  <a:gd name="T69" fmla="*/ 489 h 647"/>
                  <a:gd name="T70" fmla="*/ 371 w 3212"/>
                  <a:gd name="T71" fmla="*/ 437 h 647"/>
                  <a:gd name="T72" fmla="*/ 254 w 3212"/>
                  <a:gd name="T73" fmla="*/ 379 h 647"/>
                  <a:gd name="T74" fmla="*/ 157 w 3212"/>
                  <a:gd name="T75" fmla="*/ 316 h 647"/>
                  <a:gd name="T76" fmla="*/ 82 w 3212"/>
                  <a:gd name="T77" fmla="*/ 249 h 647"/>
                  <a:gd name="T78" fmla="*/ 30 w 3212"/>
                  <a:gd name="T79" fmla="*/ 178 h 647"/>
                  <a:gd name="T80" fmla="*/ 3 w 3212"/>
                  <a:gd name="T81" fmla="*/ 103 h 647"/>
                  <a:gd name="T82" fmla="*/ 3 w 3212"/>
                  <a:gd name="T83" fmla="*/ 32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212" h="647">
                    <a:moveTo>
                      <a:pt x="11" y="0"/>
                    </a:moveTo>
                    <a:lnTo>
                      <a:pt x="87" y="40"/>
                    </a:lnTo>
                    <a:lnTo>
                      <a:pt x="169" y="78"/>
                    </a:lnTo>
                    <a:lnTo>
                      <a:pt x="256" y="113"/>
                    </a:lnTo>
                    <a:lnTo>
                      <a:pt x="346" y="147"/>
                    </a:lnTo>
                    <a:lnTo>
                      <a:pt x="442" y="178"/>
                    </a:lnTo>
                    <a:lnTo>
                      <a:pt x="543" y="207"/>
                    </a:lnTo>
                    <a:lnTo>
                      <a:pt x="647" y="233"/>
                    </a:lnTo>
                    <a:lnTo>
                      <a:pt x="756" y="257"/>
                    </a:lnTo>
                    <a:lnTo>
                      <a:pt x="869" y="277"/>
                    </a:lnTo>
                    <a:lnTo>
                      <a:pt x="985" y="295"/>
                    </a:lnTo>
                    <a:lnTo>
                      <a:pt x="1103" y="310"/>
                    </a:lnTo>
                    <a:lnTo>
                      <a:pt x="1225" y="322"/>
                    </a:lnTo>
                    <a:lnTo>
                      <a:pt x="1349" y="330"/>
                    </a:lnTo>
                    <a:lnTo>
                      <a:pt x="1477" y="335"/>
                    </a:lnTo>
                    <a:lnTo>
                      <a:pt x="1606" y="337"/>
                    </a:lnTo>
                    <a:lnTo>
                      <a:pt x="1735" y="335"/>
                    </a:lnTo>
                    <a:lnTo>
                      <a:pt x="1862" y="330"/>
                    </a:lnTo>
                    <a:lnTo>
                      <a:pt x="1987" y="322"/>
                    </a:lnTo>
                    <a:lnTo>
                      <a:pt x="2109" y="310"/>
                    </a:lnTo>
                    <a:lnTo>
                      <a:pt x="2228" y="295"/>
                    </a:lnTo>
                    <a:lnTo>
                      <a:pt x="2343" y="277"/>
                    </a:lnTo>
                    <a:lnTo>
                      <a:pt x="2455" y="257"/>
                    </a:lnTo>
                    <a:lnTo>
                      <a:pt x="2564" y="233"/>
                    </a:lnTo>
                    <a:lnTo>
                      <a:pt x="2669" y="207"/>
                    </a:lnTo>
                    <a:lnTo>
                      <a:pt x="2769" y="178"/>
                    </a:lnTo>
                    <a:lnTo>
                      <a:pt x="2865" y="147"/>
                    </a:lnTo>
                    <a:lnTo>
                      <a:pt x="2957" y="113"/>
                    </a:lnTo>
                    <a:lnTo>
                      <a:pt x="3044" y="78"/>
                    </a:lnTo>
                    <a:lnTo>
                      <a:pt x="3125" y="40"/>
                    </a:lnTo>
                    <a:lnTo>
                      <a:pt x="3202" y="0"/>
                    </a:lnTo>
                    <a:lnTo>
                      <a:pt x="3209" y="32"/>
                    </a:lnTo>
                    <a:lnTo>
                      <a:pt x="3212" y="65"/>
                    </a:lnTo>
                    <a:lnTo>
                      <a:pt x="3209" y="103"/>
                    </a:lnTo>
                    <a:lnTo>
                      <a:pt x="3199" y="141"/>
                    </a:lnTo>
                    <a:lnTo>
                      <a:pt x="3182" y="178"/>
                    </a:lnTo>
                    <a:lnTo>
                      <a:pt x="3159" y="214"/>
                    </a:lnTo>
                    <a:lnTo>
                      <a:pt x="3130" y="249"/>
                    </a:lnTo>
                    <a:lnTo>
                      <a:pt x="3096" y="283"/>
                    </a:lnTo>
                    <a:lnTo>
                      <a:pt x="3055" y="316"/>
                    </a:lnTo>
                    <a:lnTo>
                      <a:pt x="3009" y="348"/>
                    </a:lnTo>
                    <a:lnTo>
                      <a:pt x="2958" y="379"/>
                    </a:lnTo>
                    <a:lnTo>
                      <a:pt x="2902" y="409"/>
                    </a:lnTo>
                    <a:lnTo>
                      <a:pt x="2841" y="437"/>
                    </a:lnTo>
                    <a:lnTo>
                      <a:pt x="2775" y="464"/>
                    </a:lnTo>
                    <a:lnTo>
                      <a:pt x="2706" y="489"/>
                    </a:lnTo>
                    <a:lnTo>
                      <a:pt x="2632" y="513"/>
                    </a:lnTo>
                    <a:lnTo>
                      <a:pt x="2554" y="535"/>
                    </a:lnTo>
                    <a:lnTo>
                      <a:pt x="2472" y="555"/>
                    </a:lnTo>
                    <a:lnTo>
                      <a:pt x="2388" y="574"/>
                    </a:lnTo>
                    <a:lnTo>
                      <a:pt x="2299" y="590"/>
                    </a:lnTo>
                    <a:lnTo>
                      <a:pt x="2208" y="605"/>
                    </a:lnTo>
                    <a:lnTo>
                      <a:pt x="2114" y="618"/>
                    </a:lnTo>
                    <a:lnTo>
                      <a:pt x="2016" y="628"/>
                    </a:lnTo>
                    <a:lnTo>
                      <a:pt x="1917" y="636"/>
                    </a:lnTo>
                    <a:lnTo>
                      <a:pt x="1815" y="642"/>
                    </a:lnTo>
                    <a:lnTo>
                      <a:pt x="1712" y="646"/>
                    </a:lnTo>
                    <a:lnTo>
                      <a:pt x="1606" y="647"/>
                    </a:lnTo>
                    <a:lnTo>
                      <a:pt x="1500" y="646"/>
                    </a:lnTo>
                    <a:lnTo>
                      <a:pt x="1397" y="642"/>
                    </a:lnTo>
                    <a:lnTo>
                      <a:pt x="1295" y="636"/>
                    </a:lnTo>
                    <a:lnTo>
                      <a:pt x="1195" y="628"/>
                    </a:lnTo>
                    <a:lnTo>
                      <a:pt x="1098" y="618"/>
                    </a:lnTo>
                    <a:lnTo>
                      <a:pt x="1004" y="605"/>
                    </a:lnTo>
                    <a:lnTo>
                      <a:pt x="912" y="590"/>
                    </a:lnTo>
                    <a:lnTo>
                      <a:pt x="824" y="574"/>
                    </a:lnTo>
                    <a:lnTo>
                      <a:pt x="739" y="555"/>
                    </a:lnTo>
                    <a:lnTo>
                      <a:pt x="658" y="535"/>
                    </a:lnTo>
                    <a:lnTo>
                      <a:pt x="580" y="513"/>
                    </a:lnTo>
                    <a:lnTo>
                      <a:pt x="506" y="489"/>
                    </a:lnTo>
                    <a:lnTo>
                      <a:pt x="436" y="464"/>
                    </a:lnTo>
                    <a:lnTo>
                      <a:pt x="371" y="437"/>
                    </a:lnTo>
                    <a:lnTo>
                      <a:pt x="310" y="409"/>
                    </a:lnTo>
                    <a:lnTo>
                      <a:pt x="254" y="379"/>
                    </a:lnTo>
                    <a:lnTo>
                      <a:pt x="203" y="348"/>
                    </a:lnTo>
                    <a:lnTo>
                      <a:pt x="157" y="316"/>
                    </a:lnTo>
                    <a:lnTo>
                      <a:pt x="116" y="283"/>
                    </a:lnTo>
                    <a:lnTo>
                      <a:pt x="82" y="249"/>
                    </a:lnTo>
                    <a:lnTo>
                      <a:pt x="53" y="214"/>
                    </a:lnTo>
                    <a:lnTo>
                      <a:pt x="30" y="178"/>
                    </a:lnTo>
                    <a:lnTo>
                      <a:pt x="13" y="141"/>
                    </a:lnTo>
                    <a:lnTo>
                      <a:pt x="3" y="103"/>
                    </a:lnTo>
                    <a:lnTo>
                      <a:pt x="0" y="65"/>
                    </a:lnTo>
                    <a:lnTo>
                      <a:pt x="3" y="32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</p:grpSp>
      </p:grpSp>
      <p:grpSp>
        <p:nvGrpSpPr>
          <p:cNvPr id="52" name="组合 29"/>
          <p:cNvGrpSpPr/>
          <p:nvPr/>
        </p:nvGrpSpPr>
        <p:grpSpPr>
          <a:xfrm>
            <a:off x="7378327" y="2657458"/>
            <a:ext cx="1668642" cy="2335836"/>
            <a:chOff x="7378327" y="2418302"/>
            <a:chExt cx="1668642" cy="2335836"/>
          </a:xfrm>
          <a:solidFill>
            <a:srgbClr val="8B9190"/>
          </a:solidFill>
        </p:grpSpPr>
        <p:sp>
          <p:nvSpPr>
            <p:cNvPr id="1048657" name="Freeform 15"/>
            <p:cNvSpPr>
              <a:spLocks noEditPoints="1"/>
            </p:cNvSpPr>
            <p:nvPr/>
          </p:nvSpPr>
          <p:spPr bwMode="auto">
            <a:xfrm>
              <a:off x="7378327" y="2828581"/>
              <a:ext cx="1668642" cy="1925557"/>
            </a:xfrm>
            <a:custGeom>
              <a:avLst/>
              <a:gdLst>
                <a:gd name="T0" fmla="*/ 0 w 1273"/>
                <a:gd name="T1" fmla="*/ 1102 h 1469"/>
                <a:gd name="T2" fmla="*/ 0 w 1273"/>
                <a:gd name="T3" fmla="*/ 367 h 1469"/>
                <a:gd name="T4" fmla="*/ 636 w 1273"/>
                <a:gd name="T5" fmla="*/ 0 h 1469"/>
                <a:gd name="T6" fmla="*/ 1273 w 1273"/>
                <a:gd name="T7" fmla="*/ 367 h 1469"/>
                <a:gd name="T8" fmla="*/ 1273 w 1273"/>
                <a:gd name="T9" fmla="*/ 1102 h 1469"/>
                <a:gd name="T10" fmla="*/ 636 w 1273"/>
                <a:gd name="T11" fmla="*/ 1469 h 1469"/>
                <a:gd name="T12" fmla="*/ 0 w 1273"/>
                <a:gd name="T13" fmla="*/ 1102 h 1469"/>
                <a:gd name="T14" fmla="*/ 130 w 1273"/>
                <a:gd name="T15" fmla="*/ 443 h 1469"/>
                <a:gd name="T16" fmla="*/ 130 w 1273"/>
                <a:gd name="T17" fmla="*/ 1026 h 1469"/>
                <a:gd name="T18" fmla="*/ 636 w 1273"/>
                <a:gd name="T19" fmla="*/ 1318 h 1469"/>
                <a:gd name="T20" fmla="*/ 1142 w 1273"/>
                <a:gd name="T21" fmla="*/ 1026 h 1469"/>
                <a:gd name="T22" fmla="*/ 1142 w 1273"/>
                <a:gd name="T23" fmla="*/ 443 h 1469"/>
                <a:gd name="T24" fmla="*/ 636 w 1273"/>
                <a:gd name="T25" fmla="*/ 151 h 1469"/>
                <a:gd name="T26" fmla="*/ 130 w 1273"/>
                <a:gd name="T27" fmla="*/ 443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3" h="1469">
                  <a:moveTo>
                    <a:pt x="0" y="1102"/>
                  </a:moveTo>
                  <a:lnTo>
                    <a:pt x="0" y="367"/>
                  </a:lnTo>
                  <a:lnTo>
                    <a:pt x="636" y="0"/>
                  </a:lnTo>
                  <a:lnTo>
                    <a:pt x="1273" y="367"/>
                  </a:lnTo>
                  <a:lnTo>
                    <a:pt x="1273" y="1102"/>
                  </a:lnTo>
                  <a:lnTo>
                    <a:pt x="636" y="1469"/>
                  </a:lnTo>
                  <a:lnTo>
                    <a:pt x="0" y="1102"/>
                  </a:lnTo>
                  <a:close/>
                  <a:moveTo>
                    <a:pt x="130" y="443"/>
                  </a:moveTo>
                  <a:lnTo>
                    <a:pt x="130" y="1026"/>
                  </a:lnTo>
                  <a:lnTo>
                    <a:pt x="636" y="1318"/>
                  </a:lnTo>
                  <a:lnTo>
                    <a:pt x="1142" y="1026"/>
                  </a:lnTo>
                  <a:lnTo>
                    <a:pt x="1142" y="443"/>
                  </a:lnTo>
                  <a:lnTo>
                    <a:pt x="636" y="151"/>
                  </a:lnTo>
                  <a:lnTo>
                    <a:pt x="130" y="4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sp>
          <p:nvSpPr>
            <p:cNvPr id="1048658" name="Freeform 16"/>
            <p:cNvSpPr/>
            <p:nvPr/>
          </p:nvSpPr>
          <p:spPr bwMode="auto">
            <a:xfrm>
              <a:off x="7763701" y="2418302"/>
              <a:ext cx="899205" cy="456156"/>
            </a:xfrm>
            <a:custGeom>
              <a:avLst/>
              <a:gdLst>
                <a:gd name="T0" fmla="*/ 686 w 686"/>
                <a:gd name="T1" fmla="*/ 196 h 348"/>
                <a:gd name="T2" fmla="*/ 344 w 686"/>
                <a:gd name="T3" fmla="*/ 0 h 348"/>
                <a:gd name="T4" fmla="*/ 344 w 686"/>
                <a:gd name="T5" fmla="*/ 0 h 348"/>
                <a:gd name="T6" fmla="*/ 342 w 686"/>
                <a:gd name="T7" fmla="*/ 0 h 348"/>
                <a:gd name="T8" fmla="*/ 0 w 686"/>
                <a:gd name="T9" fmla="*/ 196 h 348"/>
                <a:gd name="T10" fmla="*/ 0 w 686"/>
                <a:gd name="T11" fmla="*/ 348 h 348"/>
                <a:gd name="T12" fmla="*/ 344 w 686"/>
                <a:gd name="T13" fmla="*/ 151 h 348"/>
                <a:gd name="T14" fmla="*/ 686 w 686"/>
                <a:gd name="T15" fmla="*/ 348 h 348"/>
                <a:gd name="T16" fmla="*/ 686 w 686"/>
                <a:gd name="T17" fmla="*/ 1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348">
                  <a:moveTo>
                    <a:pt x="686" y="196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2" y="0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344" y="151"/>
                  </a:lnTo>
                  <a:lnTo>
                    <a:pt x="686" y="348"/>
                  </a:lnTo>
                  <a:lnTo>
                    <a:pt x="686" y="1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grpSp>
          <p:nvGrpSpPr>
            <p:cNvPr id="53" name="Group 28"/>
            <p:cNvGrpSpPr/>
            <p:nvPr/>
          </p:nvGrpSpPr>
          <p:grpSpPr>
            <a:xfrm>
              <a:off x="7942772" y="3471319"/>
              <a:ext cx="539752" cy="533969"/>
              <a:chOff x="2587625" y="4291013"/>
              <a:chExt cx="444500" cy="439738"/>
            </a:xfrm>
            <a:grpFill/>
          </p:grpSpPr>
          <p:sp>
            <p:nvSpPr>
              <p:cNvPr id="1048659" name="Freeform 290"/>
              <p:cNvSpPr>
                <a:spLocks noEditPoints="1"/>
              </p:cNvSpPr>
              <p:nvPr/>
            </p:nvSpPr>
            <p:spPr bwMode="auto">
              <a:xfrm>
                <a:off x="2790825" y="4491038"/>
                <a:ext cx="241300" cy="239713"/>
              </a:xfrm>
              <a:custGeom>
                <a:avLst/>
                <a:gdLst>
                  <a:gd name="T0" fmla="*/ 582 w 1676"/>
                  <a:gd name="T1" fmla="*/ 282 h 1813"/>
                  <a:gd name="T2" fmla="*/ 453 w 1676"/>
                  <a:gd name="T3" fmla="*/ 343 h 1813"/>
                  <a:gd name="T4" fmla="*/ 344 w 1676"/>
                  <a:gd name="T5" fmla="*/ 449 h 1813"/>
                  <a:gd name="T6" fmla="*/ 274 w 1676"/>
                  <a:gd name="T7" fmla="*/ 582 h 1813"/>
                  <a:gd name="T8" fmla="*/ 246 w 1676"/>
                  <a:gd name="T9" fmla="*/ 729 h 1813"/>
                  <a:gd name="T10" fmla="*/ 260 w 1676"/>
                  <a:gd name="T11" fmla="*/ 878 h 1813"/>
                  <a:gd name="T12" fmla="*/ 316 w 1676"/>
                  <a:gd name="T13" fmla="*/ 1018 h 1813"/>
                  <a:gd name="T14" fmla="*/ 414 w 1676"/>
                  <a:gd name="T15" fmla="*/ 1136 h 1813"/>
                  <a:gd name="T16" fmla="*/ 538 w 1676"/>
                  <a:gd name="T17" fmla="*/ 1212 h 1813"/>
                  <a:gd name="T18" fmla="*/ 673 w 1676"/>
                  <a:gd name="T19" fmla="*/ 1242 h 1813"/>
                  <a:gd name="T20" fmla="*/ 811 w 1676"/>
                  <a:gd name="T21" fmla="*/ 1227 h 1813"/>
                  <a:gd name="T22" fmla="*/ 941 w 1676"/>
                  <a:gd name="T23" fmla="*/ 1166 h 1813"/>
                  <a:gd name="T24" fmla="*/ 1049 w 1676"/>
                  <a:gd name="T25" fmla="*/ 1061 h 1813"/>
                  <a:gd name="T26" fmla="*/ 1119 w 1676"/>
                  <a:gd name="T27" fmla="*/ 927 h 1813"/>
                  <a:gd name="T28" fmla="*/ 1147 w 1676"/>
                  <a:gd name="T29" fmla="*/ 779 h 1813"/>
                  <a:gd name="T30" fmla="*/ 1133 w 1676"/>
                  <a:gd name="T31" fmla="*/ 630 h 1813"/>
                  <a:gd name="T32" fmla="*/ 1077 w 1676"/>
                  <a:gd name="T33" fmla="*/ 491 h 1813"/>
                  <a:gd name="T34" fmla="*/ 980 w 1676"/>
                  <a:gd name="T35" fmla="*/ 374 h 1813"/>
                  <a:gd name="T36" fmla="*/ 855 w 1676"/>
                  <a:gd name="T37" fmla="*/ 298 h 1813"/>
                  <a:gd name="T38" fmla="*/ 720 w 1676"/>
                  <a:gd name="T39" fmla="*/ 267 h 1813"/>
                  <a:gd name="T40" fmla="*/ 781 w 1676"/>
                  <a:gd name="T41" fmla="*/ 5 h 1813"/>
                  <a:gd name="T42" fmla="*/ 946 w 1676"/>
                  <a:gd name="T43" fmla="*/ 49 h 1813"/>
                  <a:gd name="T44" fmla="*/ 1099 w 1676"/>
                  <a:gd name="T45" fmla="*/ 137 h 1813"/>
                  <a:gd name="T46" fmla="*/ 1230 w 1676"/>
                  <a:gd name="T47" fmla="*/ 267 h 1813"/>
                  <a:gd name="T48" fmla="*/ 1324 w 1676"/>
                  <a:gd name="T49" fmla="*/ 424 h 1813"/>
                  <a:gd name="T50" fmla="*/ 1378 w 1676"/>
                  <a:gd name="T51" fmla="*/ 596 h 1813"/>
                  <a:gd name="T52" fmla="*/ 1393 w 1676"/>
                  <a:gd name="T53" fmla="*/ 775 h 1813"/>
                  <a:gd name="T54" fmla="*/ 1368 w 1676"/>
                  <a:gd name="T55" fmla="*/ 953 h 1813"/>
                  <a:gd name="T56" fmla="*/ 1603 w 1676"/>
                  <a:gd name="T57" fmla="*/ 1363 h 1813"/>
                  <a:gd name="T58" fmla="*/ 1656 w 1676"/>
                  <a:gd name="T59" fmla="*/ 1449 h 1813"/>
                  <a:gd name="T60" fmla="*/ 1676 w 1676"/>
                  <a:gd name="T61" fmla="*/ 1550 h 1813"/>
                  <a:gd name="T62" fmla="*/ 1656 w 1676"/>
                  <a:gd name="T63" fmla="*/ 1651 h 1813"/>
                  <a:gd name="T64" fmla="*/ 1603 w 1676"/>
                  <a:gd name="T65" fmla="*/ 1737 h 1813"/>
                  <a:gd name="T66" fmla="*/ 1515 w 1676"/>
                  <a:gd name="T67" fmla="*/ 1798 h 1813"/>
                  <a:gd name="T68" fmla="*/ 1414 w 1676"/>
                  <a:gd name="T69" fmla="*/ 1813 h 1813"/>
                  <a:gd name="T70" fmla="*/ 1316 w 1676"/>
                  <a:gd name="T71" fmla="*/ 1783 h 1813"/>
                  <a:gd name="T72" fmla="*/ 986 w 1676"/>
                  <a:gd name="T73" fmla="*/ 1441 h 1813"/>
                  <a:gd name="T74" fmla="*/ 826 w 1676"/>
                  <a:gd name="T75" fmla="*/ 1496 h 1813"/>
                  <a:gd name="T76" fmla="*/ 660 w 1676"/>
                  <a:gd name="T77" fmla="*/ 1508 h 1813"/>
                  <a:gd name="T78" fmla="*/ 496 w 1676"/>
                  <a:gd name="T79" fmla="*/ 1477 h 1813"/>
                  <a:gd name="T80" fmla="*/ 341 w 1676"/>
                  <a:gd name="T81" fmla="*/ 1404 h 1813"/>
                  <a:gd name="T82" fmla="*/ 204 w 1676"/>
                  <a:gd name="T83" fmla="*/ 1289 h 1813"/>
                  <a:gd name="T84" fmla="*/ 95 w 1676"/>
                  <a:gd name="T85" fmla="*/ 1137 h 1813"/>
                  <a:gd name="T86" fmla="*/ 27 w 1676"/>
                  <a:gd name="T87" fmla="*/ 966 h 1813"/>
                  <a:gd name="T88" fmla="*/ 0 w 1676"/>
                  <a:gd name="T89" fmla="*/ 785 h 1813"/>
                  <a:gd name="T90" fmla="*/ 13 w 1676"/>
                  <a:gd name="T91" fmla="*/ 602 h 1813"/>
                  <a:gd name="T92" fmla="*/ 67 w 1676"/>
                  <a:gd name="T93" fmla="*/ 427 h 1813"/>
                  <a:gd name="T94" fmla="*/ 162 w 1676"/>
                  <a:gd name="T95" fmla="*/ 268 h 1813"/>
                  <a:gd name="T96" fmla="*/ 294 w 1676"/>
                  <a:gd name="T97" fmla="*/ 137 h 1813"/>
                  <a:gd name="T98" fmla="*/ 447 w 1676"/>
                  <a:gd name="T99" fmla="*/ 49 h 1813"/>
                  <a:gd name="T100" fmla="*/ 612 w 1676"/>
                  <a:gd name="T101" fmla="*/ 5 h 18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1676" h="1813">
                    <a:moveTo>
                      <a:pt x="673" y="267"/>
                    </a:moveTo>
                    <a:lnTo>
                      <a:pt x="627" y="272"/>
                    </a:lnTo>
                    <a:lnTo>
                      <a:pt x="582" y="282"/>
                    </a:lnTo>
                    <a:lnTo>
                      <a:pt x="538" y="298"/>
                    </a:lnTo>
                    <a:lnTo>
                      <a:pt x="495" y="317"/>
                    </a:lnTo>
                    <a:lnTo>
                      <a:pt x="453" y="343"/>
                    </a:lnTo>
                    <a:lnTo>
                      <a:pt x="414" y="374"/>
                    </a:lnTo>
                    <a:lnTo>
                      <a:pt x="377" y="409"/>
                    </a:lnTo>
                    <a:lnTo>
                      <a:pt x="344" y="449"/>
                    </a:lnTo>
                    <a:lnTo>
                      <a:pt x="316" y="491"/>
                    </a:lnTo>
                    <a:lnTo>
                      <a:pt x="293" y="536"/>
                    </a:lnTo>
                    <a:lnTo>
                      <a:pt x="274" y="582"/>
                    </a:lnTo>
                    <a:lnTo>
                      <a:pt x="260" y="630"/>
                    </a:lnTo>
                    <a:lnTo>
                      <a:pt x="251" y="679"/>
                    </a:lnTo>
                    <a:lnTo>
                      <a:pt x="246" y="729"/>
                    </a:lnTo>
                    <a:lnTo>
                      <a:pt x="246" y="779"/>
                    </a:lnTo>
                    <a:lnTo>
                      <a:pt x="251" y="829"/>
                    </a:lnTo>
                    <a:lnTo>
                      <a:pt x="260" y="878"/>
                    </a:lnTo>
                    <a:lnTo>
                      <a:pt x="274" y="927"/>
                    </a:lnTo>
                    <a:lnTo>
                      <a:pt x="293" y="974"/>
                    </a:lnTo>
                    <a:lnTo>
                      <a:pt x="316" y="1018"/>
                    </a:lnTo>
                    <a:lnTo>
                      <a:pt x="344" y="1061"/>
                    </a:lnTo>
                    <a:lnTo>
                      <a:pt x="377" y="1100"/>
                    </a:lnTo>
                    <a:lnTo>
                      <a:pt x="414" y="1136"/>
                    </a:lnTo>
                    <a:lnTo>
                      <a:pt x="453" y="1166"/>
                    </a:lnTo>
                    <a:lnTo>
                      <a:pt x="495" y="1191"/>
                    </a:lnTo>
                    <a:lnTo>
                      <a:pt x="538" y="1212"/>
                    </a:lnTo>
                    <a:lnTo>
                      <a:pt x="582" y="1227"/>
                    </a:lnTo>
                    <a:lnTo>
                      <a:pt x="627" y="1237"/>
                    </a:lnTo>
                    <a:lnTo>
                      <a:pt x="673" y="1242"/>
                    </a:lnTo>
                    <a:lnTo>
                      <a:pt x="720" y="1242"/>
                    </a:lnTo>
                    <a:lnTo>
                      <a:pt x="766" y="1237"/>
                    </a:lnTo>
                    <a:lnTo>
                      <a:pt x="811" y="1227"/>
                    </a:lnTo>
                    <a:lnTo>
                      <a:pt x="855" y="1212"/>
                    </a:lnTo>
                    <a:lnTo>
                      <a:pt x="898" y="1191"/>
                    </a:lnTo>
                    <a:lnTo>
                      <a:pt x="941" y="1166"/>
                    </a:lnTo>
                    <a:lnTo>
                      <a:pt x="980" y="1136"/>
                    </a:lnTo>
                    <a:lnTo>
                      <a:pt x="1016" y="1100"/>
                    </a:lnTo>
                    <a:lnTo>
                      <a:pt x="1049" y="1061"/>
                    </a:lnTo>
                    <a:lnTo>
                      <a:pt x="1077" y="1018"/>
                    </a:lnTo>
                    <a:lnTo>
                      <a:pt x="1100" y="974"/>
                    </a:lnTo>
                    <a:lnTo>
                      <a:pt x="1119" y="927"/>
                    </a:lnTo>
                    <a:lnTo>
                      <a:pt x="1133" y="878"/>
                    </a:lnTo>
                    <a:lnTo>
                      <a:pt x="1142" y="829"/>
                    </a:lnTo>
                    <a:lnTo>
                      <a:pt x="1147" y="779"/>
                    </a:lnTo>
                    <a:lnTo>
                      <a:pt x="1147" y="729"/>
                    </a:lnTo>
                    <a:lnTo>
                      <a:pt x="1142" y="679"/>
                    </a:lnTo>
                    <a:lnTo>
                      <a:pt x="1133" y="630"/>
                    </a:lnTo>
                    <a:lnTo>
                      <a:pt x="1119" y="582"/>
                    </a:lnTo>
                    <a:lnTo>
                      <a:pt x="1100" y="536"/>
                    </a:lnTo>
                    <a:lnTo>
                      <a:pt x="1077" y="491"/>
                    </a:lnTo>
                    <a:lnTo>
                      <a:pt x="1049" y="449"/>
                    </a:lnTo>
                    <a:lnTo>
                      <a:pt x="1016" y="409"/>
                    </a:lnTo>
                    <a:lnTo>
                      <a:pt x="980" y="374"/>
                    </a:lnTo>
                    <a:lnTo>
                      <a:pt x="941" y="343"/>
                    </a:lnTo>
                    <a:lnTo>
                      <a:pt x="898" y="317"/>
                    </a:lnTo>
                    <a:lnTo>
                      <a:pt x="855" y="298"/>
                    </a:lnTo>
                    <a:lnTo>
                      <a:pt x="811" y="282"/>
                    </a:lnTo>
                    <a:lnTo>
                      <a:pt x="766" y="272"/>
                    </a:lnTo>
                    <a:lnTo>
                      <a:pt x="720" y="267"/>
                    </a:lnTo>
                    <a:lnTo>
                      <a:pt x="673" y="267"/>
                    </a:lnTo>
                    <a:close/>
                    <a:moveTo>
                      <a:pt x="725" y="0"/>
                    </a:moveTo>
                    <a:lnTo>
                      <a:pt x="781" y="5"/>
                    </a:lnTo>
                    <a:lnTo>
                      <a:pt x="837" y="15"/>
                    </a:lnTo>
                    <a:lnTo>
                      <a:pt x="892" y="29"/>
                    </a:lnTo>
                    <a:lnTo>
                      <a:pt x="946" y="49"/>
                    </a:lnTo>
                    <a:lnTo>
                      <a:pt x="999" y="74"/>
                    </a:lnTo>
                    <a:lnTo>
                      <a:pt x="1050" y="103"/>
                    </a:lnTo>
                    <a:lnTo>
                      <a:pt x="1099" y="137"/>
                    </a:lnTo>
                    <a:lnTo>
                      <a:pt x="1145" y="176"/>
                    </a:lnTo>
                    <a:lnTo>
                      <a:pt x="1190" y="219"/>
                    </a:lnTo>
                    <a:lnTo>
                      <a:pt x="1230" y="267"/>
                    </a:lnTo>
                    <a:lnTo>
                      <a:pt x="1266" y="317"/>
                    </a:lnTo>
                    <a:lnTo>
                      <a:pt x="1297" y="369"/>
                    </a:lnTo>
                    <a:lnTo>
                      <a:pt x="1324" y="424"/>
                    </a:lnTo>
                    <a:lnTo>
                      <a:pt x="1346" y="479"/>
                    </a:lnTo>
                    <a:lnTo>
                      <a:pt x="1364" y="537"/>
                    </a:lnTo>
                    <a:lnTo>
                      <a:pt x="1378" y="596"/>
                    </a:lnTo>
                    <a:lnTo>
                      <a:pt x="1387" y="655"/>
                    </a:lnTo>
                    <a:lnTo>
                      <a:pt x="1392" y="715"/>
                    </a:lnTo>
                    <a:lnTo>
                      <a:pt x="1393" y="775"/>
                    </a:lnTo>
                    <a:lnTo>
                      <a:pt x="1389" y="835"/>
                    </a:lnTo>
                    <a:lnTo>
                      <a:pt x="1381" y="895"/>
                    </a:lnTo>
                    <a:lnTo>
                      <a:pt x="1368" y="953"/>
                    </a:lnTo>
                    <a:lnTo>
                      <a:pt x="1351" y="1011"/>
                    </a:lnTo>
                    <a:lnTo>
                      <a:pt x="1330" y="1067"/>
                    </a:lnTo>
                    <a:lnTo>
                      <a:pt x="1603" y="1363"/>
                    </a:lnTo>
                    <a:lnTo>
                      <a:pt x="1625" y="1389"/>
                    </a:lnTo>
                    <a:lnTo>
                      <a:pt x="1642" y="1419"/>
                    </a:lnTo>
                    <a:lnTo>
                      <a:pt x="1656" y="1449"/>
                    </a:lnTo>
                    <a:lnTo>
                      <a:pt x="1668" y="1482"/>
                    </a:lnTo>
                    <a:lnTo>
                      <a:pt x="1674" y="1515"/>
                    </a:lnTo>
                    <a:lnTo>
                      <a:pt x="1676" y="1550"/>
                    </a:lnTo>
                    <a:lnTo>
                      <a:pt x="1674" y="1585"/>
                    </a:lnTo>
                    <a:lnTo>
                      <a:pt x="1668" y="1619"/>
                    </a:lnTo>
                    <a:lnTo>
                      <a:pt x="1656" y="1651"/>
                    </a:lnTo>
                    <a:lnTo>
                      <a:pt x="1642" y="1682"/>
                    </a:lnTo>
                    <a:lnTo>
                      <a:pt x="1625" y="1711"/>
                    </a:lnTo>
                    <a:lnTo>
                      <a:pt x="1603" y="1737"/>
                    </a:lnTo>
                    <a:lnTo>
                      <a:pt x="1576" y="1762"/>
                    </a:lnTo>
                    <a:lnTo>
                      <a:pt x="1547" y="1783"/>
                    </a:lnTo>
                    <a:lnTo>
                      <a:pt x="1515" y="1798"/>
                    </a:lnTo>
                    <a:lnTo>
                      <a:pt x="1482" y="1809"/>
                    </a:lnTo>
                    <a:lnTo>
                      <a:pt x="1449" y="1813"/>
                    </a:lnTo>
                    <a:lnTo>
                      <a:pt x="1414" y="1813"/>
                    </a:lnTo>
                    <a:lnTo>
                      <a:pt x="1380" y="1809"/>
                    </a:lnTo>
                    <a:lnTo>
                      <a:pt x="1347" y="1798"/>
                    </a:lnTo>
                    <a:lnTo>
                      <a:pt x="1316" y="1783"/>
                    </a:lnTo>
                    <a:lnTo>
                      <a:pt x="1286" y="1762"/>
                    </a:lnTo>
                    <a:lnTo>
                      <a:pt x="1259" y="1737"/>
                    </a:lnTo>
                    <a:lnTo>
                      <a:pt x="986" y="1441"/>
                    </a:lnTo>
                    <a:lnTo>
                      <a:pt x="934" y="1464"/>
                    </a:lnTo>
                    <a:lnTo>
                      <a:pt x="880" y="1483"/>
                    </a:lnTo>
                    <a:lnTo>
                      <a:pt x="826" y="1496"/>
                    </a:lnTo>
                    <a:lnTo>
                      <a:pt x="771" y="1504"/>
                    </a:lnTo>
                    <a:lnTo>
                      <a:pt x="716" y="1509"/>
                    </a:lnTo>
                    <a:lnTo>
                      <a:pt x="660" y="1508"/>
                    </a:lnTo>
                    <a:lnTo>
                      <a:pt x="605" y="1503"/>
                    </a:lnTo>
                    <a:lnTo>
                      <a:pt x="550" y="1493"/>
                    </a:lnTo>
                    <a:lnTo>
                      <a:pt x="496" y="1477"/>
                    </a:lnTo>
                    <a:lnTo>
                      <a:pt x="443" y="1458"/>
                    </a:lnTo>
                    <a:lnTo>
                      <a:pt x="391" y="1434"/>
                    </a:lnTo>
                    <a:lnTo>
                      <a:pt x="341" y="1404"/>
                    </a:lnTo>
                    <a:lnTo>
                      <a:pt x="293" y="1371"/>
                    </a:lnTo>
                    <a:lnTo>
                      <a:pt x="247" y="1332"/>
                    </a:lnTo>
                    <a:lnTo>
                      <a:pt x="204" y="1289"/>
                    </a:lnTo>
                    <a:lnTo>
                      <a:pt x="162" y="1240"/>
                    </a:lnTo>
                    <a:lnTo>
                      <a:pt x="126" y="1190"/>
                    </a:lnTo>
                    <a:lnTo>
                      <a:pt x="95" y="1137"/>
                    </a:lnTo>
                    <a:lnTo>
                      <a:pt x="68" y="1082"/>
                    </a:lnTo>
                    <a:lnTo>
                      <a:pt x="45" y="1024"/>
                    </a:lnTo>
                    <a:lnTo>
                      <a:pt x="27" y="966"/>
                    </a:lnTo>
                    <a:lnTo>
                      <a:pt x="13" y="906"/>
                    </a:lnTo>
                    <a:lnTo>
                      <a:pt x="4" y="846"/>
                    </a:lnTo>
                    <a:lnTo>
                      <a:pt x="0" y="785"/>
                    </a:lnTo>
                    <a:lnTo>
                      <a:pt x="0" y="724"/>
                    </a:lnTo>
                    <a:lnTo>
                      <a:pt x="4" y="663"/>
                    </a:lnTo>
                    <a:lnTo>
                      <a:pt x="13" y="602"/>
                    </a:lnTo>
                    <a:lnTo>
                      <a:pt x="27" y="543"/>
                    </a:lnTo>
                    <a:lnTo>
                      <a:pt x="45" y="485"/>
                    </a:lnTo>
                    <a:lnTo>
                      <a:pt x="67" y="427"/>
                    </a:lnTo>
                    <a:lnTo>
                      <a:pt x="94" y="373"/>
                    </a:lnTo>
                    <a:lnTo>
                      <a:pt x="126" y="319"/>
                    </a:lnTo>
                    <a:lnTo>
                      <a:pt x="162" y="268"/>
                    </a:lnTo>
                    <a:lnTo>
                      <a:pt x="203" y="220"/>
                    </a:lnTo>
                    <a:lnTo>
                      <a:pt x="247" y="176"/>
                    </a:lnTo>
                    <a:lnTo>
                      <a:pt x="294" y="137"/>
                    </a:lnTo>
                    <a:lnTo>
                      <a:pt x="343" y="103"/>
                    </a:lnTo>
                    <a:lnTo>
                      <a:pt x="394" y="74"/>
                    </a:lnTo>
                    <a:lnTo>
                      <a:pt x="447" y="49"/>
                    </a:lnTo>
                    <a:lnTo>
                      <a:pt x="501" y="29"/>
                    </a:lnTo>
                    <a:lnTo>
                      <a:pt x="556" y="15"/>
                    </a:lnTo>
                    <a:lnTo>
                      <a:pt x="612" y="5"/>
                    </a:lnTo>
                    <a:lnTo>
                      <a:pt x="668" y="0"/>
                    </a:lnTo>
                    <a:lnTo>
                      <a:pt x="72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660" name="Freeform 291"/>
              <p:cNvSpPr/>
              <p:nvPr/>
            </p:nvSpPr>
            <p:spPr bwMode="auto">
              <a:xfrm>
                <a:off x="2811463" y="4335463"/>
                <a:ext cx="217488" cy="274638"/>
              </a:xfrm>
              <a:custGeom>
                <a:avLst/>
                <a:gdLst>
                  <a:gd name="T0" fmla="*/ 459 w 1508"/>
                  <a:gd name="T1" fmla="*/ 30 h 2083"/>
                  <a:gd name="T2" fmla="*/ 619 w 1508"/>
                  <a:gd name="T3" fmla="*/ 254 h 2083"/>
                  <a:gd name="T4" fmla="*/ 841 w 1508"/>
                  <a:gd name="T5" fmla="*/ 542 h 2083"/>
                  <a:gd name="T6" fmla="*/ 960 w 1508"/>
                  <a:gd name="T7" fmla="*/ 441 h 2083"/>
                  <a:gd name="T8" fmla="*/ 1249 w 1508"/>
                  <a:gd name="T9" fmla="*/ 400 h 2083"/>
                  <a:gd name="T10" fmla="*/ 1340 w 1508"/>
                  <a:gd name="T11" fmla="*/ 564 h 2083"/>
                  <a:gd name="T12" fmla="*/ 1411 w 1508"/>
                  <a:gd name="T13" fmla="*/ 741 h 2083"/>
                  <a:gd name="T14" fmla="*/ 1464 w 1508"/>
                  <a:gd name="T15" fmla="*/ 927 h 2083"/>
                  <a:gd name="T16" fmla="*/ 1497 w 1508"/>
                  <a:gd name="T17" fmla="*/ 1121 h 2083"/>
                  <a:gd name="T18" fmla="*/ 1508 w 1508"/>
                  <a:gd name="T19" fmla="*/ 1322 h 2083"/>
                  <a:gd name="T20" fmla="*/ 1497 w 1508"/>
                  <a:gd name="T21" fmla="*/ 1526 h 2083"/>
                  <a:gd name="T22" fmla="*/ 1463 w 1508"/>
                  <a:gd name="T23" fmla="*/ 1720 h 2083"/>
                  <a:gd name="T24" fmla="*/ 1409 w 1508"/>
                  <a:gd name="T25" fmla="*/ 1907 h 2083"/>
                  <a:gd name="T26" fmla="*/ 1337 w 1508"/>
                  <a:gd name="T27" fmla="*/ 2083 h 2083"/>
                  <a:gd name="T28" fmla="*/ 1349 w 1508"/>
                  <a:gd name="T29" fmla="*/ 1945 h 2083"/>
                  <a:gd name="T30" fmla="*/ 1341 w 1508"/>
                  <a:gd name="T31" fmla="*/ 1808 h 2083"/>
                  <a:gd name="T32" fmla="*/ 1313 w 1508"/>
                  <a:gd name="T33" fmla="*/ 1675 h 2083"/>
                  <a:gd name="T34" fmla="*/ 1266 w 1508"/>
                  <a:gd name="T35" fmla="*/ 1547 h 2083"/>
                  <a:gd name="T36" fmla="*/ 1201 w 1508"/>
                  <a:gd name="T37" fmla="*/ 1429 h 2083"/>
                  <a:gd name="T38" fmla="*/ 1117 w 1508"/>
                  <a:gd name="T39" fmla="*/ 1321 h 2083"/>
                  <a:gd name="T40" fmla="*/ 1021 w 1508"/>
                  <a:gd name="T41" fmla="*/ 1233 h 2083"/>
                  <a:gd name="T42" fmla="*/ 915 w 1508"/>
                  <a:gd name="T43" fmla="*/ 1162 h 2083"/>
                  <a:gd name="T44" fmla="*/ 801 w 1508"/>
                  <a:gd name="T45" fmla="*/ 1111 h 2083"/>
                  <a:gd name="T46" fmla="*/ 680 w 1508"/>
                  <a:gd name="T47" fmla="*/ 1080 h 2083"/>
                  <a:gd name="T48" fmla="*/ 554 w 1508"/>
                  <a:gd name="T49" fmla="*/ 1069 h 2083"/>
                  <a:gd name="T50" fmla="*/ 416 w 1508"/>
                  <a:gd name="T51" fmla="*/ 1082 h 2083"/>
                  <a:gd name="T52" fmla="*/ 283 w 1508"/>
                  <a:gd name="T53" fmla="*/ 1120 h 2083"/>
                  <a:gd name="T54" fmla="*/ 160 w 1508"/>
                  <a:gd name="T55" fmla="*/ 1182 h 2083"/>
                  <a:gd name="T56" fmla="*/ 591 w 1508"/>
                  <a:gd name="T57" fmla="*/ 812 h 2083"/>
                  <a:gd name="T58" fmla="*/ 751 w 1508"/>
                  <a:gd name="T59" fmla="*/ 755 h 2083"/>
                  <a:gd name="T60" fmla="*/ 500 w 1508"/>
                  <a:gd name="T61" fmla="*/ 407 h 2083"/>
                  <a:gd name="T62" fmla="*/ 338 w 1508"/>
                  <a:gd name="T63" fmla="*/ 367 h 2083"/>
                  <a:gd name="T64" fmla="*/ 175 w 1508"/>
                  <a:gd name="T65" fmla="*/ 519 h 2083"/>
                  <a:gd name="T66" fmla="*/ 0 w 1508"/>
                  <a:gd name="T67" fmla="*/ 375 h 2083"/>
                  <a:gd name="T68" fmla="*/ 166 w 1508"/>
                  <a:gd name="T69" fmla="*/ 151 h 2083"/>
                  <a:gd name="T70" fmla="*/ 287 w 1508"/>
                  <a:gd name="T71" fmla="*/ 289 h 2083"/>
                  <a:gd name="T72" fmla="*/ 445 w 1508"/>
                  <a:gd name="T73" fmla="*/ 351 h 2083"/>
                  <a:gd name="T74" fmla="*/ 453 w 1508"/>
                  <a:gd name="T75" fmla="*/ 220 h 2083"/>
                  <a:gd name="T76" fmla="*/ 316 w 1508"/>
                  <a:gd name="T77" fmla="*/ 0 h 20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508" h="2083">
                    <a:moveTo>
                      <a:pt x="316" y="0"/>
                    </a:moveTo>
                    <a:lnTo>
                      <a:pt x="459" y="30"/>
                    </a:lnTo>
                    <a:lnTo>
                      <a:pt x="582" y="149"/>
                    </a:lnTo>
                    <a:lnTo>
                      <a:pt x="619" y="254"/>
                    </a:lnTo>
                    <a:lnTo>
                      <a:pt x="647" y="352"/>
                    </a:lnTo>
                    <a:lnTo>
                      <a:pt x="841" y="542"/>
                    </a:lnTo>
                    <a:lnTo>
                      <a:pt x="891" y="559"/>
                    </a:lnTo>
                    <a:lnTo>
                      <a:pt x="960" y="441"/>
                    </a:lnTo>
                    <a:lnTo>
                      <a:pt x="1204" y="417"/>
                    </a:lnTo>
                    <a:lnTo>
                      <a:pt x="1249" y="400"/>
                    </a:lnTo>
                    <a:lnTo>
                      <a:pt x="1297" y="481"/>
                    </a:lnTo>
                    <a:lnTo>
                      <a:pt x="1340" y="564"/>
                    </a:lnTo>
                    <a:lnTo>
                      <a:pt x="1378" y="651"/>
                    </a:lnTo>
                    <a:lnTo>
                      <a:pt x="1411" y="741"/>
                    </a:lnTo>
                    <a:lnTo>
                      <a:pt x="1440" y="832"/>
                    </a:lnTo>
                    <a:lnTo>
                      <a:pt x="1464" y="927"/>
                    </a:lnTo>
                    <a:lnTo>
                      <a:pt x="1483" y="1022"/>
                    </a:lnTo>
                    <a:lnTo>
                      <a:pt x="1497" y="1121"/>
                    </a:lnTo>
                    <a:lnTo>
                      <a:pt x="1505" y="1221"/>
                    </a:lnTo>
                    <a:lnTo>
                      <a:pt x="1508" y="1322"/>
                    </a:lnTo>
                    <a:lnTo>
                      <a:pt x="1505" y="1425"/>
                    </a:lnTo>
                    <a:lnTo>
                      <a:pt x="1497" y="1526"/>
                    </a:lnTo>
                    <a:lnTo>
                      <a:pt x="1483" y="1623"/>
                    </a:lnTo>
                    <a:lnTo>
                      <a:pt x="1463" y="1720"/>
                    </a:lnTo>
                    <a:lnTo>
                      <a:pt x="1439" y="1815"/>
                    </a:lnTo>
                    <a:lnTo>
                      <a:pt x="1409" y="1907"/>
                    </a:lnTo>
                    <a:lnTo>
                      <a:pt x="1375" y="1996"/>
                    </a:lnTo>
                    <a:lnTo>
                      <a:pt x="1337" y="2083"/>
                    </a:lnTo>
                    <a:lnTo>
                      <a:pt x="1345" y="2015"/>
                    </a:lnTo>
                    <a:lnTo>
                      <a:pt x="1349" y="1945"/>
                    </a:lnTo>
                    <a:lnTo>
                      <a:pt x="1347" y="1877"/>
                    </a:lnTo>
                    <a:lnTo>
                      <a:pt x="1341" y="1808"/>
                    </a:lnTo>
                    <a:lnTo>
                      <a:pt x="1329" y="1741"/>
                    </a:lnTo>
                    <a:lnTo>
                      <a:pt x="1313" y="1675"/>
                    </a:lnTo>
                    <a:lnTo>
                      <a:pt x="1293" y="1610"/>
                    </a:lnTo>
                    <a:lnTo>
                      <a:pt x="1266" y="1547"/>
                    </a:lnTo>
                    <a:lnTo>
                      <a:pt x="1236" y="1486"/>
                    </a:lnTo>
                    <a:lnTo>
                      <a:pt x="1201" y="1429"/>
                    </a:lnTo>
                    <a:lnTo>
                      <a:pt x="1161" y="1373"/>
                    </a:lnTo>
                    <a:lnTo>
                      <a:pt x="1117" y="1321"/>
                    </a:lnTo>
                    <a:lnTo>
                      <a:pt x="1071" y="1276"/>
                    </a:lnTo>
                    <a:lnTo>
                      <a:pt x="1021" y="1233"/>
                    </a:lnTo>
                    <a:lnTo>
                      <a:pt x="969" y="1195"/>
                    </a:lnTo>
                    <a:lnTo>
                      <a:pt x="915" y="1162"/>
                    </a:lnTo>
                    <a:lnTo>
                      <a:pt x="859" y="1134"/>
                    </a:lnTo>
                    <a:lnTo>
                      <a:pt x="801" y="1111"/>
                    </a:lnTo>
                    <a:lnTo>
                      <a:pt x="741" y="1093"/>
                    </a:lnTo>
                    <a:lnTo>
                      <a:pt x="680" y="1080"/>
                    </a:lnTo>
                    <a:lnTo>
                      <a:pt x="617" y="1072"/>
                    </a:lnTo>
                    <a:lnTo>
                      <a:pt x="554" y="1069"/>
                    </a:lnTo>
                    <a:lnTo>
                      <a:pt x="484" y="1072"/>
                    </a:lnTo>
                    <a:lnTo>
                      <a:pt x="416" y="1082"/>
                    </a:lnTo>
                    <a:lnTo>
                      <a:pt x="349" y="1098"/>
                    </a:lnTo>
                    <a:lnTo>
                      <a:pt x="283" y="1120"/>
                    </a:lnTo>
                    <a:lnTo>
                      <a:pt x="220" y="1148"/>
                    </a:lnTo>
                    <a:lnTo>
                      <a:pt x="160" y="1182"/>
                    </a:lnTo>
                    <a:lnTo>
                      <a:pt x="338" y="952"/>
                    </a:lnTo>
                    <a:lnTo>
                      <a:pt x="591" y="812"/>
                    </a:lnTo>
                    <a:lnTo>
                      <a:pt x="738" y="833"/>
                    </a:lnTo>
                    <a:lnTo>
                      <a:pt x="751" y="755"/>
                    </a:lnTo>
                    <a:lnTo>
                      <a:pt x="570" y="556"/>
                    </a:lnTo>
                    <a:lnTo>
                      <a:pt x="500" y="407"/>
                    </a:lnTo>
                    <a:lnTo>
                      <a:pt x="400" y="407"/>
                    </a:lnTo>
                    <a:lnTo>
                      <a:pt x="338" y="367"/>
                    </a:lnTo>
                    <a:lnTo>
                      <a:pt x="203" y="345"/>
                    </a:lnTo>
                    <a:lnTo>
                      <a:pt x="175" y="519"/>
                    </a:lnTo>
                    <a:lnTo>
                      <a:pt x="12" y="484"/>
                    </a:lnTo>
                    <a:lnTo>
                      <a:pt x="0" y="375"/>
                    </a:lnTo>
                    <a:lnTo>
                      <a:pt x="125" y="345"/>
                    </a:lnTo>
                    <a:lnTo>
                      <a:pt x="166" y="151"/>
                    </a:lnTo>
                    <a:lnTo>
                      <a:pt x="291" y="207"/>
                    </a:lnTo>
                    <a:lnTo>
                      <a:pt x="287" y="289"/>
                    </a:lnTo>
                    <a:lnTo>
                      <a:pt x="382" y="332"/>
                    </a:lnTo>
                    <a:lnTo>
                      <a:pt x="445" y="351"/>
                    </a:lnTo>
                    <a:lnTo>
                      <a:pt x="522" y="308"/>
                    </a:lnTo>
                    <a:lnTo>
                      <a:pt x="453" y="220"/>
                    </a:lnTo>
                    <a:lnTo>
                      <a:pt x="313" y="71"/>
                    </a:lnTo>
                    <a:lnTo>
                      <a:pt x="3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661" name="Freeform 292"/>
              <p:cNvSpPr/>
              <p:nvPr/>
            </p:nvSpPr>
            <p:spPr bwMode="auto">
              <a:xfrm>
                <a:off x="2786063" y="4497388"/>
                <a:ext cx="30163" cy="26988"/>
              </a:xfrm>
              <a:custGeom>
                <a:avLst/>
                <a:gdLst>
                  <a:gd name="T0" fmla="*/ 118 w 208"/>
                  <a:gd name="T1" fmla="*/ 0 h 197"/>
                  <a:gd name="T2" fmla="*/ 208 w 208"/>
                  <a:gd name="T3" fmla="*/ 45 h 197"/>
                  <a:gd name="T4" fmla="*/ 186 w 208"/>
                  <a:gd name="T5" fmla="*/ 66 h 197"/>
                  <a:gd name="T6" fmla="*/ 165 w 208"/>
                  <a:gd name="T7" fmla="*/ 89 h 197"/>
                  <a:gd name="T8" fmla="*/ 147 w 208"/>
                  <a:gd name="T9" fmla="*/ 109 h 197"/>
                  <a:gd name="T10" fmla="*/ 130 w 208"/>
                  <a:gd name="T11" fmla="*/ 131 h 197"/>
                  <a:gd name="T12" fmla="*/ 81 w 208"/>
                  <a:gd name="T13" fmla="*/ 132 h 197"/>
                  <a:gd name="T14" fmla="*/ 29 w 208"/>
                  <a:gd name="T15" fmla="*/ 197 h 197"/>
                  <a:gd name="T16" fmla="*/ 0 w 208"/>
                  <a:gd name="T17" fmla="*/ 61 h 197"/>
                  <a:gd name="T18" fmla="*/ 118 w 208"/>
                  <a:gd name="T19" fmla="*/ 0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197">
                    <a:moveTo>
                      <a:pt x="118" y="0"/>
                    </a:moveTo>
                    <a:lnTo>
                      <a:pt x="208" y="45"/>
                    </a:lnTo>
                    <a:lnTo>
                      <a:pt x="186" y="66"/>
                    </a:lnTo>
                    <a:lnTo>
                      <a:pt x="165" y="89"/>
                    </a:lnTo>
                    <a:lnTo>
                      <a:pt x="147" y="109"/>
                    </a:lnTo>
                    <a:lnTo>
                      <a:pt x="130" y="131"/>
                    </a:lnTo>
                    <a:lnTo>
                      <a:pt x="81" y="132"/>
                    </a:lnTo>
                    <a:lnTo>
                      <a:pt x="29" y="197"/>
                    </a:lnTo>
                    <a:lnTo>
                      <a:pt x="0" y="61"/>
                    </a:lnTo>
                    <a:lnTo>
                      <a:pt x="1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662" name="Freeform 293"/>
              <p:cNvSpPr/>
              <p:nvPr/>
            </p:nvSpPr>
            <p:spPr bwMode="auto">
              <a:xfrm>
                <a:off x="2860675" y="4702175"/>
                <a:ext cx="52388" cy="20638"/>
              </a:xfrm>
              <a:custGeom>
                <a:avLst/>
                <a:gdLst>
                  <a:gd name="T0" fmla="*/ 368 w 368"/>
                  <a:gd name="T1" fmla="*/ 0 h 153"/>
                  <a:gd name="T2" fmla="*/ 298 w 368"/>
                  <a:gd name="T3" fmla="*/ 38 h 153"/>
                  <a:gd name="T4" fmla="*/ 227 w 368"/>
                  <a:gd name="T5" fmla="*/ 73 h 153"/>
                  <a:gd name="T6" fmla="*/ 152 w 368"/>
                  <a:gd name="T7" fmla="*/ 105 h 153"/>
                  <a:gd name="T8" fmla="*/ 77 w 368"/>
                  <a:gd name="T9" fmla="*/ 131 h 153"/>
                  <a:gd name="T10" fmla="*/ 0 w 368"/>
                  <a:gd name="T11" fmla="*/ 153 h 153"/>
                  <a:gd name="T12" fmla="*/ 28 w 368"/>
                  <a:gd name="T13" fmla="*/ 44 h 153"/>
                  <a:gd name="T14" fmla="*/ 83 w 368"/>
                  <a:gd name="T15" fmla="*/ 5 h 153"/>
                  <a:gd name="T16" fmla="*/ 148 w 368"/>
                  <a:gd name="T17" fmla="*/ 13 h 153"/>
                  <a:gd name="T18" fmla="*/ 215 w 368"/>
                  <a:gd name="T19" fmla="*/ 16 h 153"/>
                  <a:gd name="T20" fmla="*/ 266 w 368"/>
                  <a:gd name="T21" fmla="*/ 14 h 153"/>
                  <a:gd name="T22" fmla="*/ 317 w 368"/>
                  <a:gd name="T23" fmla="*/ 9 h 153"/>
                  <a:gd name="T24" fmla="*/ 368 w 368"/>
                  <a:gd name="T25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68" h="153">
                    <a:moveTo>
                      <a:pt x="368" y="0"/>
                    </a:moveTo>
                    <a:lnTo>
                      <a:pt x="298" y="38"/>
                    </a:lnTo>
                    <a:lnTo>
                      <a:pt x="227" y="73"/>
                    </a:lnTo>
                    <a:lnTo>
                      <a:pt x="152" y="105"/>
                    </a:lnTo>
                    <a:lnTo>
                      <a:pt x="77" y="131"/>
                    </a:lnTo>
                    <a:lnTo>
                      <a:pt x="0" y="153"/>
                    </a:lnTo>
                    <a:lnTo>
                      <a:pt x="28" y="44"/>
                    </a:lnTo>
                    <a:lnTo>
                      <a:pt x="83" y="5"/>
                    </a:lnTo>
                    <a:lnTo>
                      <a:pt x="148" y="13"/>
                    </a:lnTo>
                    <a:lnTo>
                      <a:pt x="215" y="16"/>
                    </a:lnTo>
                    <a:lnTo>
                      <a:pt x="266" y="14"/>
                    </a:lnTo>
                    <a:lnTo>
                      <a:pt x="317" y="9"/>
                    </a:lnTo>
                    <a:lnTo>
                      <a:pt x="36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663" name="Freeform 294"/>
              <p:cNvSpPr/>
              <p:nvPr/>
            </p:nvSpPr>
            <p:spPr bwMode="auto">
              <a:xfrm>
                <a:off x="2587625" y="4395788"/>
                <a:ext cx="249238" cy="333375"/>
              </a:xfrm>
              <a:custGeom>
                <a:avLst/>
                <a:gdLst>
                  <a:gd name="T0" fmla="*/ 210 w 1723"/>
                  <a:gd name="T1" fmla="*/ 95 h 2519"/>
                  <a:gd name="T2" fmla="*/ 468 w 1723"/>
                  <a:gd name="T3" fmla="*/ 157 h 2519"/>
                  <a:gd name="T4" fmla="*/ 884 w 1723"/>
                  <a:gd name="T5" fmla="*/ 389 h 2519"/>
                  <a:gd name="T6" fmla="*/ 1103 w 1723"/>
                  <a:gd name="T7" fmla="*/ 976 h 2519"/>
                  <a:gd name="T8" fmla="*/ 1141 w 1723"/>
                  <a:gd name="T9" fmla="*/ 862 h 2519"/>
                  <a:gd name="T10" fmla="*/ 1389 w 1723"/>
                  <a:gd name="T11" fmla="*/ 1094 h 2519"/>
                  <a:gd name="T12" fmla="*/ 1344 w 1723"/>
                  <a:gd name="T13" fmla="*/ 1213 h 2519"/>
                  <a:gd name="T14" fmla="*/ 1316 w 1723"/>
                  <a:gd name="T15" fmla="*/ 1341 h 2519"/>
                  <a:gd name="T16" fmla="*/ 1307 w 1723"/>
                  <a:gd name="T17" fmla="*/ 1472 h 2519"/>
                  <a:gd name="T18" fmla="*/ 1317 w 1723"/>
                  <a:gd name="T19" fmla="*/ 1609 h 2519"/>
                  <a:gd name="T20" fmla="*/ 1346 w 1723"/>
                  <a:gd name="T21" fmla="*/ 1741 h 2519"/>
                  <a:gd name="T22" fmla="*/ 1394 w 1723"/>
                  <a:gd name="T23" fmla="*/ 1865 h 2519"/>
                  <a:gd name="T24" fmla="*/ 1459 w 1723"/>
                  <a:gd name="T25" fmla="*/ 1979 h 2519"/>
                  <a:gd name="T26" fmla="*/ 1541 w 1723"/>
                  <a:gd name="T27" fmla="*/ 2083 h 2519"/>
                  <a:gd name="T28" fmla="*/ 1628 w 1723"/>
                  <a:gd name="T29" fmla="*/ 2165 h 2519"/>
                  <a:gd name="T30" fmla="*/ 1723 w 1723"/>
                  <a:gd name="T31" fmla="*/ 2230 h 2519"/>
                  <a:gd name="T32" fmla="*/ 1714 w 1723"/>
                  <a:gd name="T33" fmla="*/ 2268 h 2519"/>
                  <a:gd name="T34" fmla="*/ 1708 w 1723"/>
                  <a:gd name="T35" fmla="*/ 2294 h 2519"/>
                  <a:gd name="T36" fmla="*/ 1706 w 1723"/>
                  <a:gd name="T37" fmla="*/ 2304 h 2519"/>
                  <a:gd name="T38" fmla="*/ 1659 w 1723"/>
                  <a:gd name="T39" fmla="*/ 2513 h 2519"/>
                  <a:gd name="T40" fmla="*/ 1530 w 1723"/>
                  <a:gd name="T41" fmla="*/ 2519 h 2519"/>
                  <a:gd name="T42" fmla="*/ 1338 w 1723"/>
                  <a:gd name="T43" fmla="*/ 2506 h 2519"/>
                  <a:gd name="T44" fmla="*/ 1154 w 1723"/>
                  <a:gd name="T45" fmla="*/ 2468 h 2519"/>
                  <a:gd name="T46" fmla="*/ 977 w 1723"/>
                  <a:gd name="T47" fmla="*/ 2407 h 2519"/>
                  <a:gd name="T48" fmla="*/ 810 w 1723"/>
                  <a:gd name="T49" fmla="*/ 2325 h 2519"/>
                  <a:gd name="T50" fmla="*/ 656 w 1723"/>
                  <a:gd name="T51" fmla="*/ 2222 h 2519"/>
                  <a:gd name="T52" fmla="*/ 514 w 1723"/>
                  <a:gd name="T53" fmla="*/ 2101 h 2519"/>
                  <a:gd name="T54" fmla="*/ 387 w 1723"/>
                  <a:gd name="T55" fmla="*/ 1963 h 2519"/>
                  <a:gd name="T56" fmla="*/ 274 w 1723"/>
                  <a:gd name="T57" fmla="*/ 1809 h 2519"/>
                  <a:gd name="T58" fmla="*/ 180 w 1723"/>
                  <a:gd name="T59" fmla="*/ 1641 h 2519"/>
                  <a:gd name="T60" fmla="*/ 103 w 1723"/>
                  <a:gd name="T61" fmla="*/ 1461 h 2519"/>
                  <a:gd name="T62" fmla="*/ 47 w 1723"/>
                  <a:gd name="T63" fmla="*/ 1270 h 2519"/>
                  <a:gd name="T64" fmla="*/ 12 w 1723"/>
                  <a:gd name="T65" fmla="*/ 1070 h 2519"/>
                  <a:gd name="T66" fmla="*/ 0 w 1723"/>
                  <a:gd name="T67" fmla="*/ 862 h 2519"/>
                  <a:gd name="T68" fmla="*/ 11 w 1723"/>
                  <a:gd name="T69" fmla="*/ 662 h 2519"/>
                  <a:gd name="T70" fmla="*/ 44 w 1723"/>
                  <a:gd name="T71" fmla="*/ 470 h 2519"/>
                  <a:gd name="T72" fmla="*/ 96 w 1723"/>
                  <a:gd name="T73" fmla="*/ 285 h 2519"/>
                  <a:gd name="T74" fmla="*/ 168 w 1723"/>
                  <a:gd name="T75" fmla="*/ 111 h 2519"/>
                  <a:gd name="T76" fmla="*/ 320 w 1723"/>
                  <a:gd name="T77" fmla="*/ 0 h 25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723" h="2519">
                    <a:moveTo>
                      <a:pt x="320" y="0"/>
                    </a:moveTo>
                    <a:lnTo>
                      <a:pt x="210" y="95"/>
                    </a:lnTo>
                    <a:lnTo>
                      <a:pt x="296" y="157"/>
                    </a:lnTo>
                    <a:lnTo>
                      <a:pt x="468" y="157"/>
                    </a:lnTo>
                    <a:lnTo>
                      <a:pt x="724" y="107"/>
                    </a:lnTo>
                    <a:lnTo>
                      <a:pt x="884" y="389"/>
                    </a:lnTo>
                    <a:lnTo>
                      <a:pt x="884" y="655"/>
                    </a:lnTo>
                    <a:lnTo>
                      <a:pt x="1103" y="976"/>
                    </a:lnTo>
                    <a:lnTo>
                      <a:pt x="1141" y="976"/>
                    </a:lnTo>
                    <a:lnTo>
                      <a:pt x="1141" y="862"/>
                    </a:lnTo>
                    <a:lnTo>
                      <a:pt x="1225" y="1054"/>
                    </a:lnTo>
                    <a:lnTo>
                      <a:pt x="1389" y="1094"/>
                    </a:lnTo>
                    <a:lnTo>
                      <a:pt x="1365" y="1153"/>
                    </a:lnTo>
                    <a:lnTo>
                      <a:pt x="1344" y="1213"/>
                    </a:lnTo>
                    <a:lnTo>
                      <a:pt x="1328" y="1277"/>
                    </a:lnTo>
                    <a:lnTo>
                      <a:pt x="1316" y="1341"/>
                    </a:lnTo>
                    <a:lnTo>
                      <a:pt x="1309" y="1406"/>
                    </a:lnTo>
                    <a:lnTo>
                      <a:pt x="1307" y="1472"/>
                    </a:lnTo>
                    <a:lnTo>
                      <a:pt x="1309" y="1542"/>
                    </a:lnTo>
                    <a:lnTo>
                      <a:pt x="1317" y="1609"/>
                    </a:lnTo>
                    <a:lnTo>
                      <a:pt x="1329" y="1676"/>
                    </a:lnTo>
                    <a:lnTo>
                      <a:pt x="1346" y="1741"/>
                    </a:lnTo>
                    <a:lnTo>
                      <a:pt x="1368" y="1803"/>
                    </a:lnTo>
                    <a:lnTo>
                      <a:pt x="1394" y="1865"/>
                    </a:lnTo>
                    <a:lnTo>
                      <a:pt x="1424" y="1923"/>
                    </a:lnTo>
                    <a:lnTo>
                      <a:pt x="1459" y="1979"/>
                    </a:lnTo>
                    <a:lnTo>
                      <a:pt x="1498" y="2032"/>
                    </a:lnTo>
                    <a:lnTo>
                      <a:pt x="1541" y="2083"/>
                    </a:lnTo>
                    <a:lnTo>
                      <a:pt x="1583" y="2126"/>
                    </a:lnTo>
                    <a:lnTo>
                      <a:pt x="1628" y="2165"/>
                    </a:lnTo>
                    <a:lnTo>
                      <a:pt x="1675" y="2200"/>
                    </a:lnTo>
                    <a:lnTo>
                      <a:pt x="1723" y="2230"/>
                    </a:lnTo>
                    <a:lnTo>
                      <a:pt x="1718" y="2251"/>
                    </a:lnTo>
                    <a:lnTo>
                      <a:pt x="1714" y="2268"/>
                    </a:lnTo>
                    <a:lnTo>
                      <a:pt x="1711" y="2283"/>
                    </a:lnTo>
                    <a:lnTo>
                      <a:pt x="1708" y="2294"/>
                    </a:lnTo>
                    <a:lnTo>
                      <a:pt x="1706" y="2302"/>
                    </a:lnTo>
                    <a:lnTo>
                      <a:pt x="1706" y="2304"/>
                    </a:lnTo>
                    <a:lnTo>
                      <a:pt x="1722" y="2505"/>
                    </a:lnTo>
                    <a:lnTo>
                      <a:pt x="1659" y="2513"/>
                    </a:lnTo>
                    <a:lnTo>
                      <a:pt x="1594" y="2517"/>
                    </a:lnTo>
                    <a:lnTo>
                      <a:pt x="1530" y="2519"/>
                    </a:lnTo>
                    <a:lnTo>
                      <a:pt x="1433" y="2516"/>
                    </a:lnTo>
                    <a:lnTo>
                      <a:pt x="1338" y="2506"/>
                    </a:lnTo>
                    <a:lnTo>
                      <a:pt x="1245" y="2490"/>
                    </a:lnTo>
                    <a:lnTo>
                      <a:pt x="1154" y="2468"/>
                    </a:lnTo>
                    <a:lnTo>
                      <a:pt x="1064" y="2441"/>
                    </a:lnTo>
                    <a:lnTo>
                      <a:pt x="977" y="2407"/>
                    </a:lnTo>
                    <a:lnTo>
                      <a:pt x="893" y="2369"/>
                    </a:lnTo>
                    <a:lnTo>
                      <a:pt x="810" y="2325"/>
                    </a:lnTo>
                    <a:lnTo>
                      <a:pt x="732" y="2276"/>
                    </a:lnTo>
                    <a:lnTo>
                      <a:pt x="656" y="2222"/>
                    </a:lnTo>
                    <a:lnTo>
                      <a:pt x="583" y="2164"/>
                    </a:lnTo>
                    <a:lnTo>
                      <a:pt x="514" y="2101"/>
                    </a:lnTo>
                    <a:lnTo>
                      <a:pt x="448" y="2034"/>
                    </a:lnTo>
                    <a:lnTo>
                      <a:pt x="387" y="1963"/>
                    </a:lnTo>
                    <a:lnTo>
                      <a:pt x="328" y="1888"/>
                    </a:lnTo>
                    <a:lnTo>
                      <a:pt x="274" y="1809"/>
                    </a:lnTo>
                    <a:lnTo>
                      <a:pt x="225" y="1727"/>
                    </a:lnTo>
                    <a:lnTo>
                      <a:pt x="180" y="1641"/>
                    </a:lnTo>
                    <a:lnTo>
                      <a:pt x="139" y="1553"/>
                    </a:lnTo>
                    <a:lnTo>
                      <a:pt x="103" y="1461"/>
                    </a:lnTo>
                    <a:lnTo>
                      <a:pt x="72" y="1367"/>
                    </a:lnTo>
                    <a:lnTo>
                      <a:pt x="47" y="1270"/>
                    </a:lnTo>
                    <a:lnTo>
                      <a:pt x="27" y="1171"/>
                    </a:lnTo>
                    <a:lnTo>
                      <a:pt x="12" y="1070"/>
                    </a:lnTo>
                    <a:lnTo>
                      <a:pt x="3" y="968"/>
                    </a:lnTo>
                    <a:lnTo>
                      <a:pt x="0" y="862"/>
                    </a:lnTo>
                    <a:lnTo>
                      <a:pt x="3" y="761"/>
                    </a:lnTo>
                    <a:lnTo>
                      <a:pt x="11" y="662"/>
                    </a:lnTo>
                    <a:lnTo>
                      <a:pt x="25" y="565"/>
                    </a:lnTo>
                    <a:lnTo>
                      <a:pt x="44" y="470"/>
                    </a:lnTo>
                    <a:lnTo>
                      <a:pt x="68" y="376"/>
                    </a:lnTo>
                    <a:lnTo>
                      <a:pt x="96" y="285"/>
                    </a:lnTo>
                    <a:lnTo>
                      <a:pt x="131" y="197"/>
                    </a:lnTo>
                    <a:lnTo>
                      <a:pt x="168" y="111"/>
                    </a:lnTo>
                    <a:lnTo>
                      <a:pt x="210" y="27"/>
                    </a:lnTo>
                    <a:lnTo>
                      <a:pt x="3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664" name="Freeform 295"/>
              <p:cNvSpPr>
                <a:spLocks noEditPoints="1"/>
              </p:cNvSpPr>
              <p:nvPr/>
            </p:nvSpPr>
            <p:spPr bwMode="auto">
              <a:xfrm>
                <a:off x="2638425" y="4291013"/>
                <a:ext cx="263525" cy="79375"/>
              </a:xfrm>
              <a:custGeom>
                <a:avLst/>
                <a:gdLst>
                  <a:gd name="T0" fmla="*/ 782 w 1831"/>
                  <a:gd name="T1" fmla="*/ 179 h 603"/>
                  <a:gd name="T2" fmla="*/ 779 w 1831"/>
                  <a:gd name="T3" fmla="*/ 185 h 603"/>
                  <a:gd name="T4" fmla="*/ 773 w 1831"/>
                  <a:gd name="T5" fmla="*/ 194 h 603"/>
                  <a:gd name="T6" fmla="*/ 763 w 1831"/>
                  <a:gd name="T7" fmla="*/ 204 h 603"/>
                  <a:gd name="T8" fmla="*/ 750 w 1831"/>
                  <a:gd name="T9" fmla="*/ 214 h 603"/>
                  <a:gd name="T10" fmla="*/ 737 w 1831"/>
                  <a:gd name="T11" fmla="*/ 225 h 603"/>
                  <a:gd name="T12" fmla="*/ 724 w 1831"/>
                  <a:gd name="T13" fmla="*/ 235 h 603"/>
                  <a:gd name="T14" fmla="*/ 711 w 1831"/>
                  <a:gd name="T15" fmla="*/ 246 h 603"/>
                  <a:gd name="T16" fmla="*/ 699 w 1831"/>
                  <a:gd name="T17" fmla="*/ 254 h 603"/>
                  <a:gd name="T18" fmla="*/ 690 w 1831"/>
                  <a:gd name="T19" fmla="*/ 261 h 603"/>
                  <a:gd name="T20" fmla="*/ 683 w 1831"/>
                  <a:gd name="T21" fmla="*/ 266 h 603"/>
                  <a:gd name="T22" fmla="*/ 681 w 1831"/>
                  <a:gd name="T23" fmla="*/ 267 h 603"/>
                  <a:gd name="T24" fmla="*/ 782 w 1831"/>
                  <a:gd name="T25" fmla="*/ 331 h 603"/>
                  <a:gd name="T26" fmla="*/ 990 w 1831"/>
                  <a:gd name="T27" fmla="*/ 271 h 603"/>
                  <a:gd name="T28" fmla="*/ 941 w 1831"/>
                  <a:gd name="T29" fmla="*/ 179 h 603"/>
                  <a:gd name="T30" fmla="*/ 851 w 1831"/>
                  <a:gd name="T31" fmla="*/ 210 h 603"/>
                  <a:gd name="T32" fmla="*/ 782 w 1831"/>
                  <a:gd name="T33" fmla="*/ 179 h 603"/>
                  <a:gd name="T34" fmla="*/ 1401 w 1831"/>
                  <a:gd name="T35" fmla="*/ 72 h 603"/>
                  <a:gd name="T36" fmla="*/ 1244 w 1831"/>
                  <a:gd name="T37" fmla="*/ 166 h 603"/>
                  <a:gd name="T38" fmla="*/ 1155 w 1831"/>
                  <a:gd name="T39" fmla="*/ 226 h 603"/>
                  <a:gd name="T40" fmla="*/ 1217 w 1831"/>
                  <a:gd name="T41" fmla="*/ 270 h 603"/>
                  <a:gd name="T42" fmla="*/ 1356 w 1831"/>
                  <a:gd name="T43" fmla="*/ 255 h 603"/>
                  <a:gd name="T44" fmla="*/ 1502 w 1831"/>
                  <a:gd name="T45" fmla="*/ 135 h 603"/>
                  <a:gd name="T46" fmla="*/ 1401 w 1831"/>
                  <a:gd name="T47" fmla="*/ 72 h 603"/>
                  <a:gd name="T48" fmla="*/ 1180 w 1831"/>
                  <a:gd name="T49" fmla="*/ 0 h 603"/>
                  <a:gd name="T50" fmla="*/ 1180 w 1831"/>
                  <a:gd name="T51" fmla="*/ 0 h 603"/>
                  <a:gd name="T52" fmla="*/ 1267 w 1831"/>
                  <a:gd name="T53" fmla="*/ 4 h 603"/>
                  <a:gd name="T54" fmla="*/ 1352 w 1831"/>
                  <a:gd name="T55" fmla="*/ 11 h 603"/>
                  <a:gd name="T56" fmla="*/ 1436 w 1831"/>
                  <a:gd name="T57" fmla="*/ 24 h 603"/>
                  <a:gd name="T58" fmla="*/ 1519 w 1831"/>
                  <a:gd name="T59" fmla="*/ 43 h 603"/>
                  <a:gd name="T60" fmla="*/ 1600 w 1831"/>
                  <a:gd name="T61" fmla="*/ 66 h 603"/>
                  <a:gd name="T62" fmla="*/ 1679 w 1831"/>
                  <a:gd name="T63" fmla="*/ 93 h 603"/>
                  <a:gd name="T64" fmla="*/ 1756 w 1831"/>
                  <a:gd name="T65" fmla="*/ 124 h 603"/>
                  <a:gd name="T66" fmla="*/ 1831 w 1831"/>
                  <a:gd name="T67" fmla="*/ 160 h 603"/>
                  <a:gd name="T68" fmla="*/ 1776 w 1831"/>
                  <a:gd name="T69" fmla="*/ 169 h 603"/>
                  <a:gd name="T70" fmla="*/ 1626 w 1831"/>
                  <a:gd name="T71" fmla="*/ 145 h 603"/>
                  <a:gd name="T72" fmla="*/ 1521 w 1831"/>
                  <a:gd name="T73" fmla="*/ 221 h 603"/>
                  <a:gd name="T74" fmla="*/ 1445 w 1831"/>
                  <a:gd name="T75" fmla="*/ 311 h 603"/>
                  <a:gd name="T76" fmla="*/ 1171 w 1831"/>
                  <a:gd name="T77" fmla="*/ 338 h 603"/>
                  <a:gd name="T78" fmla="*/ 1059 w 1831"/>
                  <a:gd name="T79" fmla="*/ 319 h 603"/>
                  <a:gd name="T80" fmla="*/ 981 w 1831"/>
                  <a:gd name="T81" fmla="*/ 449 h 603"/>
                  <a:gd name="T82" fmla="*/ 757 w 1831"/>
                  <a:gd name="T83" fmla="*/ 463 h 603"/>
                  <a:gd name="T84" fmla="*/ 616 w 1831"/>
                  <a:gd name="T85" fmla="*/ 420 h 603"/>
                  <a:gd name="T86" fmla="*/ 490 w 1831"/>
                  <a:gd name="T87" fmla="*/ 494 h 603"/>
                  <a:gd name="T88" fmla="*/ 218 w 1831"/>
                  <a:gd name="T89" fmla="*/ 535 h 603"/>
                  <a:gd name="T90" fmla="*/ 0 w 1831"/>
                  <a:gd name="T91" fmla="*/ 603 h 603"/>
                  <a:gd name="T92" fmla="*/ 0 w 1831"/>
                  <a:gd name="T93" fmla="*/ 603 h 603"/>
                  <a:gd name="T94" fmla="*/ 58 w 1831"/>
                  <a:gd name="T95" fmla="*/ 531 h 603"/>
                  <a:gd name="T96" fmla="*/ 120 w 1831"/>
                  <a:gd name="T97" fmla="*/ 463 h 603"/>
                  <a:gd name="T98" fmla="*/ 185 w 1831"/>
                  <a:gd name="T99" fmla="*/ 399 h 603"/>
                  <a:gd name="T100" fmla="*/ 253 w 1831"/>
                  <a:gd name="T101" fmla="*/ 338 h 603"/>
                  <a:gd name="T102" fmla="*/ 325 w 1831"/>
                  <a:gd name="T103" fmla="*/ 283 h 603"/>
                  <a:gd name="T104" fmla="*/ 400 w 1831"/>
                  <a:gd name="T105" fmla="*/ 232 h 603"/>
                  <a:gd name="T106" fmla="*/ 477 w 1831"/>
                  <a:gd name="T107" fmla="*/ 185 h 603"/>
                  <a:gd name="T108" fmla="*/ 558 w 1831"/>
                  <a:gd name="T109" fmla="*/ 144 h 603"/>
                  <a:gd name="T110" fmla="*/ 640 w 1831"/>
                  <a:gd name="T111" fmla="*/ 107 h 603"/>
                  <a:gd name="T112" fmla="*/ 725 w 1831"/>
                  <a:gd name="T113" fmla="*/ 75 h 603"/>
                  <a:gd name="T114" fmla="*/ 813 w 1831"/>
                  <a:gd name="T115" fmla="*/ 49 h 603"/>
                  <a:gd name="T116" fmla="*/ 902 w 1831"/>
                  <a:gd name="T117" fmla="*/ 27 h 603"/>
                  <a:gd name="T118" fmla="*/ 992 w 1831"/>
                  <a:gd name="T119" fmla="*/ 13 h 603"/>
                  <a:gd name="T120" fmla="*/ 1086 w 1831"/>
                  <a:gd name="T121" fmla="*/ 4 h 603"/>
                  <a:gd name="T122" fmla="*/ 1180 w 1831"/>
                  <a:gd name="T123" fmla="*/ 0 h 6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831" h="603">
                    <a:moveTo>
                      <a:pt x="782" y="179"/>
                    </a:moveTo>
                    <a:lnTo>
                      <a:pt x="779" y="185"/>
                    </a:lnTo>
                    <a:lnTo>
                      <a:pt x="773" y="194"/>
                    </a:lnTo>
                    <a:lnTo>
                      <a:pt x="763" y="204"/>
                    </a:lnTo>
                    <a:lnTo>
                      <a:pt x="750" y="214"/>
                    </a:lnTo>
                    <a:lnTo>
                      <a:pt x="737" y="225"/>
                    </a:lnTo>
                    <a:lnTo>
                      <a:pt x="724" y="235"/>
                    </a:lnTo>
                    <a:lnTo>
                      <a:pt x="711" y="246"/>
                    </a:lnTo>
                    <a:lnTo>
                      <a:pt x="699" y="254"/>
                    </a:lnTo>
                    <a:lnTo>
                      <a:pt x="690" y="261"/>
                    </a:lnTo>
                    <a:lnTo>
                      <a:pt x="683" y="266"/>
                    </a:lnTo>
                    <a:lnTo>
                      <a:pt x="681" y="267"/>
                    </a:lnTo>
                    <a:lnTo>
                      <a:pt x="782" y="331"/>
                    </a:lnTo>
                    <a:lnTo>
                      <a:pt x="990" y="271"/>
                    </a:lnTo>
                    <a:lnTo>
                      <a:pt x="941" y="179"/>
                    </a:lnTo>
                    <a:lnTo>
                      <a:pt x="851" y="210"/>
                    </a:lnTo>
                    <a:lnTo>
                      <a:pt x="782" y="179"/>
                    </a:lnTo>
                    <a:close/>
                    <a:moveTo>
                      <a:pt x="1401" y="72"/>
                    </a:moveTo>
                    <a:lnTo>
                      <a:pt x="1244" y="166"/>
                    </a:lnTo>
                    <a:lnTo>
                      <a:pt x="1155" y="226"/>
                    </a:lnTo>
                    <a:lnTo>
                      <a:pt x="1217" y="270"/>
                    </a:lnTo>
                    <a:lnTo>
                      <a:pt x="1356" y="255"/>
                    </a:lnTo>
                    <a:lnTo>
                      <a:pt x="1502" y="135"/>
                    </a:lnTo>
                    <a:lnTo>
                      <a:pt x="1401" y="72"/>
                    </a:lnTo>
                    <a:close/>
                    <a:moveTo>
                      <a:pt x="1180" y="0"/>
                    </a:moveTo>
                    <a:lnTo>
                      <a:pt x="1180" y="0"/>
                    </a:lnTo>
                    <a:lnTo>
                      <a:pt x="1267" y="4"/>
                    </a:lnTo>
                    <a:lnTo>
                      <a:pt x="1352" y="11"/>
                    </a:lnTo>
                    <a:lnTo>
                      <a:pt x="1436" y="24"/>
                    </a:lnTo>
                    <a:lnTo>
                      <a:pt x="1519" y="43"/>
                    </a:lnTo>
                    <a:lnTo>
                      <a:pt x="1600" y="66"/>
                    </a:lnTo>
                    <a:lnTo>
                      <a:pt x="1679" y="93"/>
                    </a:lnTo>
                    <a:lnTo>
                      <a:pt x="1756" y="124"/>
                    </a:lnTo>
                    <a:lnTo>
                      <a:pt x="1831" y="160"/>
                    </a:lnTo>
                    <a:lnTo>
                      <a:pt x="1776" y="169"/>
                    </a:lnTo>
                    <a:lnTo>
                      <a:pt x="1626" y="145"/>
                    </a:lnTo>
                    <a:lnTo>
                      <a:pt x="1521" y="221"/>
                    </a:lnTo>
                    <a:lnTo>
                      <a:pt x="1445" y="311"/>
                    </a:lnTo>
                    <a:lnTo>
                      <a:pt x="1171" y="338"/>
                    </a:lnTo>
                    <a:lnTo>
                      <a:pt x="1059" y="319"/>
                    </a:lnTo>
                    <a:lnTo>
                      <a:pt x="981" y="449"/>
                    </a:lnTo>
                    <a:lnTo>
                      <a:pt x="757" y="463"/>
                    </a:lnTo>
                    <a:lnTo>
                      <a:pt x="616" y="420"/>
                    </a:lnTo>
                    <a:lnTo>
                      <a:pt x="490" y="494"/>
                    </a:lnTo>
                    <a:lnTo>
                      <a:pt x="218" y="535"/>
                    </a:lnTo>
                    <a:lnTo>
                      <a:pt x="0" y="603"/>
                    </a:lnTo>
                    <a:lnTo>
                      <a:pt x="0" y="603"/>
                    </a:lnTo>
                    <a:lnTo>
                      <a:pt x="58" y="531"/>
                    </a:lnTo>
                    <a:lnTo>
                      <a:pt x="120" y="463"/>
                    </a:lnTo>
                    <a:lnTo>
                      <a:pt x="185" y="399"/>
                    </a:lnTo>
                    <a:lnTo>
                      <a:pt x="253" y="338"/>
                    </a:lnTo>
                    <a:lnTo>
                      <a:pt x="325" y="283"/>
                    </a:lnTo>
                    <a:lnTo>
                      <a:pt x="400" y="232"/>
                    </a:lnTo>
                    <a:lnTo>
                      <a:pt x="477" y="185"/>
                    </a:lnTo>
                    <a:lnTo>
                      <a:pt x="558" y="144"/>
                    </a:lnTo>
                    <a:lnTo>
                      <a:pt x="640" y="107"/>
                    </a:lnTo>
                    <a:lnTo>
                      <a:pt x="725" y="75"/>
                    </a:lnTo>
                    <a:lnTo>
                      <a:pt x="813" y="49"/>
                    </a:lnTo>
                    <a:lnTo>
                      <a:pt x="902" y="27"/>
                    </a:lnTo>
                    <a:lnTo>
                      <a:pt x="992" y="13"/>
                    </a:lnTo>
                    <a:lnTo>
                      <a:pt x="1086" y="4"/>
                    </a:lnTo>
                    <a:lnTo>
                      <a:pt x="11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</p:grpSp>
      </p:grpSp>
      <p:grpSp>
        <p:nvGrpSpPr>
          <p:cNvPr id="54" name="组合 39"/>
          <p:cNvGrpSpPr/>
          <p:nvPr/>
        </p:nvGrpSpPr>
        <p:grpSpPr>
          <a:xfrm>
            <a:off x="1017173" y="2657458"/>
            <a:ext cx="1668642" cy="2335836"/>
            <a:chOff x="1017173" y="2418302"/>
            <a:chExt cx="1668642" cy="2335836"/>
          </a:xfrm>
          <a:solidFill>
            <a:srgbClr val="EA6685"/>
          </a:solidFill>
        </p:grpSpPr>
        <p:sp>
          <p:nvSpPr>
            <p:cNvPr id="1048665" name="Freeform 5"/>
            <p:cNvSpPr>
              <a:spLocks noEditPoints="1"/>
            </p:cNvSpPr>
            <p:nvPr/>
          </p:nvSpPr>
          <p:spPr bwMode="auto">
            <a:xfrm>
              <a:off x="1017173" y="2828581"/>
              <a:ext cx="1668642" cy="1925557"/>
            </a:xfrm>
            <a:custGeom>
              <a:avLst/>
              <a:gdLst>
                <a:gd name="T0" fmla="*/ 0 w 1273"/>
                <a:gd name="T1" fmla="*/ 1102 h 1469"/>
                <a:gd name="T2" fmla="*/ 0 w 1273"/>
                <a:gd name="T3" fmla="*/ 367 h 1469"/>
                <a:gd name="T4" fmla="*/ 636 w 1273"/>
                <a:gd name="T5" fmla="*/ 0 h 1469"/>
                <a:gd name="T6" fmla="*/ 1273 w 1273"/>
                <a:gd name="T7" fmla="*/ 367 h 1469"/>
                <a:gd name="T8" fmla="*/ 1273 w 1273"/>
                <a:gd name="T9" fmla="*/ 1102 h 1469"/>
                <a:gd name="T10" fmla="*/ 636 w 1273"/>
                <a:gd name="T11" fmla="*/ 1469 h 1469"/>
                <a:gd name="T12" fmla="*/ 0 w 1273"/>
                <a:gd name="T13" fmla="*/ 1102 h 1469"/>
                <a:gd name="T14" fmla="*/ 130 w 1273"/>
                <a:gd name="T15" fmla="*/ 443 h 1469"/>
                <a:gd name="T16" fmla="*/ 130 w 1273"/>
                <a:gd name="T17" fmla="*/ 1026 h 1469"/>
                <a:gd name="T18" fmla="*/ 636 w 1273"/>
                <a:gd name="T19" fmla="*/ 1318 h 1469"/>
                <a:gd name="T20" fmla="*/ 1142 w 1273"/>
                <a:gd name="T21" fmla="*/ 1026 h 1469"/>
                <a:gd name="T22" fmla="*/ 1142 w 1273"/>
                <a:gd name="T23" fmla="*/ 443 h 1469"/>
                <a:gd name="T24" fmla="*/ 636 w 1273"/>
                <a:gd name="T25" fmla="*/ 151 h 1469"/>
                <a:gd name="T26" fmla="*/ 130 w 1273"/>
                <a:gd name="T27" fmla="*/ 443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3" h="1469">
                  <a:moveTo>
                    <a:pt x="0" y="1102"/>
                  </a:moveTo>
                  <a:lnTo>
                    <a:pt x="0" y="367"/>
                  </a:lnTo>
                  <a:lnTo>
                    <a:pt x="636" y="0"/>
                  </a:lnTo>
                  <a:lnTo>
                    <a:pt x="1273" y="367"/>
                  </a:lnTo>
                  <a:lnTo>
                    <a:pt x="1273" y="1102"/>
                  </a:lnTo>
                  <a:lnTo>
                    <a:pt x="636" y="1469"/>
                  </a:lnTo>
                  <a:lnTo>
                    <a:pt x="0" y="1102"/>
                  </a:lnTo>
                  <a:close/>
                  <a:moveTo>
                    <a:pt x="130" y="443"/>
                  </a:moveTo>
                  <a:lnTo>
                    <a:pt x="130" y="1026"/>
                  </a:lnTo>
                  <a:lnTo>
                    <a:pt x="636" y="1318"/>
                  </a:lnTo>
                  <a:lnTo>
                    <a:pt x="1142" y="1026"/>
                  </a:lnTo>
                  <a:lnTo>
                    <a:pt x="1142" y="443"/>
                  </a:lnTo>
                  <a:lnTo>
                    <a:pt x="636" y="151"/>
                  </a:lnTo>
                  <a:lnTo>
                    <a:pt x="130" y="4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sp>
          <p:nvSpPr>
            <p:cNvPr id="1048666" name="Freeform 6"/>
            <p:cNvSpPr/>
            <p:nvPr/>
          </p:nvSpPr>
          <p:spPr bwMode="auto">
            <a:xfrm>
              <a:off x="1402547" y="2418302"/>
              <a:ext cx="899205" cy="456156"/>
            </a:xfrm>
            <a:custGeom>
              <a:avLst/>
              <a:gdLst>
                <a:gd name="T0" fmla="*/ 686 w 686"/>
                <a:gd name="T1" fmla="*/ 196 h 348"/>
                <a:gd name="T2" fmla="*/ 344 w 686"/>
                <a:gd name="T3" fmla="*/ 0 h 348"/>
                <a:gd name="T4" fmla="*/ 344 w 686"/>
                <a:gd name="T5" fmla="*/ 0 h 348"/>
                <a:gd name="T6" fmla="*/ 342 w 686"/>
                <a:gd name="T7" fmla="*/ 0 h 348"/>
                <a:gd name="T8" fmla="*/ 0 w 686"/>
                <a:gd name="T9" fmla="*/ 196 h 348"/>
                <a:gd name="T10" fmla="*/ 0 w 686"/>
                <a:gd name="T11" fmla="*/ 348 h 348"/>
                <a:gd name="T12" fmla="*/ 344 w 686"/>
                <a:gd name="T13" fmla="*/ 151 h 348"/>
                <a:gd name="T14" fmla="*/ 686 w 686"/>
                <a:gd name="T15" fmla="*/ 348 h 348"/>
                <a:gd name="T16" fmla="*/ 686 w 686"/>
                <a:gd name="T17" fmla="*/ 1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348">
                  <a:moveTo>
                    <a:pt x="686" y="196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2" y="0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344" y="151"/>
                  </a:lnTo>
                  <a:lnTo>
                    <a:pt x="686" y="348"/>
                  </a:lnTo>
                  <a:lnTo>
                    <a:pt x="686" y="1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grpSp>
          <p:nvGrpSpPr>
            <p:cNvPr id="55" name="Group 35"/>
            <p:cNvGrpSpPr/>
            <p:nvPr/>
          </p:nvGrpSpPr>
          <p:grpSpPr>
            <a:xfrm>
              <a:off x="1633193" y="3417205"/>
              <a:ext cx="436601" cy="642195"/>
              <a:chOff x="9209088" y="5059363"/>
              <a:chExt cx="300038" cy="441324"/>
            </a:xfrm>
            <a:grpFill/>
          </p:grpSpPr>
          <p:sp>
            <p:nvSpPr>
              <p:cNvPr id="1048667" name="Freeform 412"/>
              <p:cNvSpPr/>
              <p:nvPr/>
            </p:nvSpPr>
            <p:spPr bwMode="auto">
              <a:xfrm>
                <a:off x="9313863" y="5059363"/>
                <a:ext cx="90488" cy="90487"/>
              </a:xfrm>
              <a:custGeom>
                <a:avLst/>
                <a:gdLst>
                  <a:gd name="T0" fmla="*/ 343 w 686"/>
                  <a:gd name="T1" fmla="*/ 0 h 686"/>
                  <a:gd name="T2" fmla="*/ 390 w 686"/>
                  <a:gd name="T3" fmla="*/ 3 h 686"/>
                  <a:gd name="T4" fmla="*/ 435 w 686"/>
                  <a:gd name="T5" fmla="*/ 12 h 686"/>
                  <a:gd name="T6" fmla="*/ 477 w 686"/>
                  <a:gd name="T7" fmla="*/ 27 h 686"/>
                  <a:gd name="T8" fmla="*/ 517 w 686"/>
                  <a:gd name="T9" fmla="*/ 46 h 686"/>
                  <a:gd name="T10" fmla="*/ 553 w 686"/>
                  <a:gd name="T11" fmla="*/ 71 h 686"/>
                  <a:gd name="T12" fmla="*/ 586 w 686"/>
                  <a:gd name="T13" fmla="*/ 100 h 686"/>
                  <a:gd name="T14" fmla="*/ 615 w 686"/>
                  <a:gd name="T15" fmla="*/ 133 h 686"/>
                  <a:gd name="T16" fmla="*/ 640 w 686"/>
                  <a:gd name="T17" fmla="*/ 169 h 686"/>
                  <a:gd name="T18" fmla="*/ 659 w 686"/>
                  <a:gd name="T19" fmla="*/ 209 h 686"/>
                  <a:gd name="T20" fmla="*/ 674 w 686"/>
                  <a:gd name="T21" fmla="*/ 251 h 686"/>
                  <a:gd name="T22" fmla="*/ 683 w 686"/>
                  <a:gd name="T23" fmla="*/ 296 h 686"/>
                  <a:gd name="T24" fmla="*/ 686 w 686"/>
                  <a:gd name="T25" fmla="*/ 342 h 686"/>
                  <a:gd name="T26" fmla="*/ 683 w 686"/>
                  <a:gd name="T27" fmla="*/ 389 h 686"/>
                  <a:gd name="T28" fmla="*/ 674 w 686"/>
                  <a:gd name="T29" fmla="*/ 434 h 686"/>
                  <a:gd name="T30" fmla="*/ 659 w 686"/>
                  <a:gd name="T31" fmla="*/ 476 h 686"/>
                  <a:gd name="T32" fmla="*/ 640 w 686"/>
                  <a:gd name="T33" fmla="*/ 516 h 686"/>
                  <a:gd name="T34" fmla="*/ 615 w 686"/>
                  <a:gd name="T35" fmla="*/ 552 h 686"/>
                  <a:gd name="T36" fmla="*/ 586 w 686"/>
                  <a:gd name="T37" fmla="*/ 585 h 686"/>
                  <a:gd name="T38" fmla="*/ 553 w 686"/>
                  <a:gd name="T39" fmla="*/ 614 h 686"/>
                  <a:gd name="T40" fmla="*/ 517 w 686"/>
                  <a:gd name="T41" fmla="*/ 639 h 686"/>
                  <a:gd name="T42" fmla="*/ 477 w 686"/>
                  <a:gd name="T43" fmla="*/ 659 h 686"/>
                  <a:gd name="T44" fmla="*/ 435 w 686"/>
                  <a:gd name="T45" fmla="*/ 674 h 686"/>
                  <a:gd name="T46" fmla="*/ 390 w 686"/>
                  <a:gd name="T47" fmla="*/ 682 h 686"/>
                  <a:gd name="T48" fmla="*/ 343 w 686"/>
                  <a:gd name="T49" fmla="*/ 686 h 686"/>
                  <a:gd name="T50" fmla="*/ 296 w 686"/>
                  <a:gd name="T51" fmla="*/ 682 h 686"/>
                  <a:gd name="T52" fmla="*/ 252 w 686"/>
                  <a:gd name="T53" fmla="*/ 674 h 686"/>
                  <a:gd name="T54" fmla="*/ 210 w 686"/>
                  <a:gd name="T55" fmla="*/ 659 h 686"/>
                  <a:gd name="T56" fmla="*/ 170 w 686"/>
                  <a:gd name="T57" fmla="*/ 639 h 686"/>
                  <a:gd name="T58" fmla="*/ 134 w 686"/>
                  <a:gd name="T59" fmla="*/ 614 h 686"/>
                  <a:gd name="T60" fmla="*/ 101 w 686"/>
                  <a:gd name="T61" fmla="*/ 585 h 686"/>
                  <a:gd name="T62" fmla="*/ 72 w 686"/>
                  <a:gd name="T63" fmla="*/ 552 h 686"/>
                  <a:gd name="T64" fmla="*/ 48 w 686"/>
                  <a:gd name="T65" fmla="*/ 516 h 686"/>
                  <a:gd name="T66" fmla="*/ 27 w 686"/>
                  <a:gd name="T67" fmla="*/ 476 h 686"/>
                  <a:gd name="T68" fmla="*/ 13 w 686"/>
                  <a:gd name="T69" fmla="*/ 434 h 686"/>
                  <a:gd name="T70" fmla="*/ 4 w 686"/>
                  <a:gd name="T71" fmla="*/ 389 h 686"/>
                  <a:gd name="T72" fmla="*/ 0 w 686"/>
                  <a:gd name="T73" fmla="*/ 342 h 686"/>
                  <a:gd name="T74" fmla="*/ 4 w 686"/>
                  <a:gd name="T75" fmla="*/ 296 h 686"/>
                  <a:gd name="T76" fmla="*/ 13 w 686"/>
                  <a:gd name="T77" fmla="*/ 251 h 686"/>
                  <a:gd name="T78" fmla="*/ 27 w 686"/>
                  <a:gd name="T79" fmla="*/ 209 h 686"/>
                  <a:gd name="T80" fmla="*/ 48 w 686"/>
                  <a:gd name="T81" fmla="*/ 169 h 686"/>
                  <a:gd name="T82" fmla="*/ 72 w 686"/>
                  <a:gd name="T83" fmla="*/ 133 h 686"/>
                  <a:gd name="T84" fmla="*/ 101 w 686"/>
                  <a:gd name="T85" fmla="*/ 100 h 686"/>
                  <a:gd name="T86" fmla="*/ 134 w 686"/>
                  <a:gd name="T87" fmla="*/ 71 h 686"/>
                  <a:gd name="T88" fmla="*/ 170 w 686"/>
                  <a:gd name="T89" fmla="*/ 46 h 686"/>
                  <a:gd name="T90" fmla="*/ 210 w 686"/>
                  <a:gd name="T91" fmla="*/ 27 h 686"/>
                  <a:gd name="T92" fmla="*/ 252 w 686"/>
                  <a:gd name="T93" fmla="*/ 12 h 686"/>
                  <a:gd name="T94" fmla="*/ 296 w 686"/>
                  <a:gd name="T95" fmla="*/ 3 h 686"/>
                  <a:gd name="T96" fmla="*/ 343 w 686"/>
                  <a:gd name="T97" fmla="*/ 0 h 6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86" h="686">
                    <a:moveTo>
                      <a:pt x="343" y="0"/>
                    </a:moveTo>
                    <a:lnTo>
                      <a:pt x="390" y="3"/>
                    </a:lnTo>
                    <a:lnTo>
                      <a:pt x="435" y="12"/>
                    </a:lnTo>
                    <a:lnTo>
                      <a:pt x="477" y="27"/>
                    </a:lnTo>
                    <a:lnTo>
                      <a:pt x="517" y="46"/>
                    </a:lnTo>
                    <a:lnTo>
                      <a:pt x="553" y="71"/>
                    </a:lnTo>
                    <a:lnTo>
                      <a:pt x="586" y="100"/>
                    </a:lnTo>
                    <a:lnTo>
                      <a:pt x="615" y="133"/>
                    </a:lnTo>
                    <a:lnTo>
                      <a:pt x="640" y="169"/>
                    </a:lnTo>
                    <a:lnTo>
                      <a:pt x="659" y="209"/>
                    </a:lnTo>
                    <a:lnTo>
                      <a:pt x="674" y="251"/>
                    </a:lnTo>
                    <a:lnTo>
                      <a:pt x="683" y="296"/>
                    </a:lnTo>
                    <a:lnTo>
                      <a:pt x="686" y="342"/>
                    </a:lnTo>
                    <a:lnTo>
                      <a:pt x="683" y="389"/>
                    </a:lnTo>
                    <a:lnTo>
                      <a:pt x="674" y="434"/>
                    </a:lnTo>
                    <a:lnTo>
                      <a:pt x="659" y="476"/>
                    </a:lnTo>
                    <a:lnTo>
                      <a:pt x="640" y="516"/>
                    </a:lnTo>
                    <a:lnTo>
                      <a:pt x="615" y="552"/>
                    </a:lnTo>
                    <a:lnTo>
                      <a:pt x="586" y="585"/>
                    </a:lnTo>
                    <a:lnTo>
                      <a:pt x="553" y="614"/>
                    </a:lnTo>
                    <a:lnTo>
                      <a:pt x="517" y="639"/>
                    </a:lnTo>
                    <a:lnTo>
                      <a:pt x="477" y="659"/>
                    </a:lnTo>
                    <a:lnTo>
                      <a:pt x="435" y="674"/>
                    </a:lnTo>
                    <a:lnTo>
                      <a:pt x="390" y="682"/>
                    </a:lnTo>
                    <a:lnTo>
                      <a:pt x="343" y="686"/>
                    </a:lnTo>
                    <a:lnTo>
                      <a:pt x="296" y="682"/>
                    </a:lnTo>
                    <a:lnTo>
                      <a:pt x="252" y="674"/>
                    </a:lnTo>
                    <a:lnTo>
                      <a:pt x="210" y="659"/>
                    </a:lnTo>
                    <a:lnTo>
                      <a:pt x="170" y="639"/>
                    </a:lnTo>
                    <a:lnTo>
                      <a:pt x="134" y="614"/>
                    </a:lnTo>
                    <a:lnTo>
                      <a:pt x="101" y="585"/>
                    </a:lnTo>
                    <a:lnTo>
                      <a:pt x="72" y="552"/>
                    </a:lnTo>
                    <a:lnTo>
                      <a:pt x="48" y="516"/>
                    </a:lnTo>
                    <a:lnTo>
                      <a:pt x="27" y="476"/>
                    </a:lnTo>
                    <a:lnTo>
                      <a:pt x="13" y="434"/>
                    </a:lnTo>
                    <a:lnTo>
                      <a:pt x="4" y="389"/>
                    </a:lnTo>
                    <a:lnTo>
                      <a:pt x="0" y="342"/>
                    </a:lnTo>
                    <a:lnTo>
                      <a:pt x="4" y="296"/>
                    </a:lnTo>
                    <a:lnTo>
                      <a:pt x="13" y="251"/>
                    </a:lnTo>
                    <a:lnTo>
                      <a:pt x="27" y="209"/>
                    </a:lnTo>
                    <a:lnTo>
                      <a:pt x="48" y="169"/>
                    </a:lnTo>
                    <a:lnTo>
                      <a:pt x="72" y="133"/>
                    </a:lnTo>
                    <a:lnTo>
                      <a:pt x="101" y="100"/>
                    </a:lnTo>
                    <a:lnTo>
                      <a:pt x="134" y="71"/>
                    </a:lnTo>
                    <a:lnTo>
                      <a:pt x="170" y="46"/>
                    </a:lnTo>
                    <a:lnTo>
                      <a:pt x="210" y="27"/>
                    </a:lnTo>
                    <a:lnTo>
                      <a:pt x="252" y="12"/>
                    </a:lnTo>
                    <a:lnTo>
                      <a:pt x="296" y="3"/>
                    </a:lnTo>
                    <a:lnTo>
                      <a:pt x="3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668" name="Freeform 413"/>
              <p:cNvSpPr/>
              <p:nvPr/>
            </p:nvSpPr>
            <p:spPr bwMode="auto">
              <a:xfrm>
                <a:off x="9288463" y="5156200"/>
                <a:ext cx="141288" cy="344487"/>
              </a:xfrm>
              <a:custGeom>
                <a:avLst/>
                <a:gdLst>
                  <a:gd name="T0" fmla="*/ 925 w 1073"/>
                  <a:gd name="T1" fmla="*/ 1 h 2605"/>
                  <a:gd name="T2" fmla="*/ 982 w 1073"/>
                  <a:gd name="T3" fmla="*/ 12 h 2605"/>
                  <a:gd name="T4" fmla="*/ 1029 w 1073"/>
                  <a:gd name="T5" fmla="*/ 45 h 2605"/>
                  <a:gd name="T6" fmla="*/ 1061 w 1073"/>
                  <a:gd name="T7" fmla="*/ 91 h 2605"/>
                  <a:gd name="T8" fmla="*/ 1073 w 1073"/>
                  <a:gd name="T9" fmla="*/ 149 h 2605"/>
                  <a:gd name="T10" fmla="*/ 1069 w 1073"/>
                  <a:gd name="T11" fmla="*/ 1419 h 2605"/>
                  <a:gd name="T12" fmla="*/ 1048 w 1073"/>
                  <a:gd name="T13" fmla="*/ 1472 h 2605"/>
                  <a:gd name="T14" fmla="*/ 1007 w 1073"/>
                  <a:gd name="T15" fmla="*/ 1512 h 2605"/>
                  <a:gd name="T16" fmla="*/ 954 w 1073"/>
                  <a:gd name="T17" fmla="*/ 1535 h 2605"/>
                  <a:gd name="T18" fmla="*/ 900 w 1073"/>
                  <a:gd name="T19" fmla="*/ 1536 h 2605"/>
                  <a:gd name="T20" fmla="*/ 854 w 1073"/>
                  <a:gd name="T21" fmla="*/ 1520 h 2605"/>
                  <a:gd name="T22" fmla="*/ 835 w 1073"/>
                  <a:gd name="T23" fmla="*/ 2456 h 2605"/>
                  <a:gd name="T24" fmla="*/ 824 w 1073"/>
                  <a:gd name="T25" fmla="*/ 2515 h 2605"/>
                  <a:gd name="T26" fmla="*/ 792 w 1073"/>
                  <a:gd name="T27" fmla="*/ 2561 h 2605"/>
                  <a:gd name="T28" fmla="*/ 744 w 1073"/>
                  <a:gd name="T29" fmla="*/ 2593 h 2605"/>
                  <a:gd name="T30" fmla="*/ 687 w 1073"/>
                  <a:gd name="T31" fmla="*/ 2605 h 2605"/>
                  <a:gd name="T32" fmla="*/ 629 w 1073"/>
                  <a:gd name="T33" fmla="*/ 2593 h 2605"/>
                  <a:gd name="T34" fmla="*/ 582 w 1073"/>
                  <a:gd name="T35" fmla="*/ 2561 h 2605"/>
                  <a:gd name="T36" fmla="*/ 551 w 1073"/>
                  <a:gd name="T37" fmla="*/ 2515 h 2605"/>
                  <a:gd name="T38" fmla="*/ 539 w 1073"/>
                  <a:gd name="T39" fmla="*/ 2456 h 2605"/>
                  <a:gd name="T40" fmla="*/ 532 w 1073"/>
                  <a:gd name="T41" fmla="*/ 2486 h 2605"/>
                  <a:gd name="T42" fmla="*/ 509 w 1073"/>
                  <a:gd name="T43" fmla="*/ 2539 h 2605"/>
                  <a:gd name="T44" fmla="*/ 469 w 1073"/>
                  <a:gd name="T45" fmla="*/ 2579 h 2605"/>
                  <a:gd name="T46" fmla="*/ 416 w 1073"/>
                  <a:gd name="T47" fmla="*/ 2602 h 2605"/>
                  <a:gd name="T48" fmla="*/ 357 w 1073"/>
                  <a:gd name="T49" fmla="*/ 2602 h 2605"/>
                  <a:gd name="T50" fmla="*/ 304 w 1073"/>
                  <a:gd name="T51" fmla="*/ 2579 h 2605"/>
                  <a:gd name="T52" fmla="*/ 263 w 1073"/>
                  <a:gd name="T53" fmla="*/ 2539 h 2605"/>
                  <a:gd name="T54" fmla="*/ 241 w 1073"/>
                  <a:gd name="T55" fmla="*/ 2486 h 2605"/>
                  <a:gd name="T56" fmla="*/ 238 w 1073"/>
                  <a:gd name="T57" fmla="*/ 1507 h 2605"/>
                  <a:gd name="T58" fmla="*/ 197 w 1073"/>
                  <a:gd name="T59" fmla="*/ 1530 h 2605"/>
                  <a:gd name="T60" fmla="*/ 148 w 1073"/>
                  <a:gd name="T61" fmla="*/ 1538 h 2605"/>
                  <a:gd name="T62" fmla="*/ 91 w 1073"/>
                  <a:gd name="T63" fmla="*/ 1526 h 2605"/>
                  <a:gd name="T64" fmla="*/ 43 w 1073"/>
                  <a:gd name="T65" fmla="*/ 1495 h 2605"/>
                  <a:gd name="T66" fmla="*/ 12 w 1073"/>
                  <a:gd name="T67" fmla="*/ 1447 h 2605"/>
                  <a:gd name="T68" fmla="*/ 0 w 1073"/>
                  <a:gd name="T69" fmla="*/ 1389 h 2605"/>
                  <a:gd name="T70" fmla="*/ 3 w 1073"/>
                  <a:gd name="T71" fmla="*/ 119 h 2605"/>
                  <a:gd name="T72" fmla="*/ 25 w 1073"/>
                  <a:gd name="T73" fmla="*/ 67 h 2605"/>
                  <a:gd name="T74" fmla="*/ 64 w 1073"/>
                  <a:gd name="T75" fmla="*/ 27 h 2605"/>
                  <a:gd name="T76" fmla="*/ 116 w 1073"/>
                  <a:gd name="T77" fmla="*/ 5 h 2605"/>
                  <a:gd name="T78" fmla="*/ 145 w 1073"/>
                  <a:gd name="T79" fmla="*/ 0 h 2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73" h="2605">
                    <a:moveTo>
                      <a:pt x="145" y="0"/>
                    </a:moveTo>
                    <a:lnTo>
                      <a:pt x="925" y="1"/>
                    </a:lnTo>
                    <a:lnTo>
                      <a:pt x="954" y="4"/>
                    </a:lnTo>
                    <a:lnTo>
                      <a:pt x="982" y="12"/>
                    </a:lnTo>
                    <a:lnTo>
                      <a:pt x="1007" y="26"/>
                    </a:lnTo>
                    <a:lnTo>
                      <a:pt x="1029" y="45"/>
                    </a:lnTo>
                    <a:lnTo>
                      <a:pt x="1048" y="66"/>
                    </a:lnTo>
                    <a:lnTo>
                      <a:pt x="1061" y="91"/>
                    </a:lnTo>
                    <a:lnTo>
                      <a:pt x="1069" y="119"/>
                    </a:lnTo>
                    <a:lnTo>
                      <a:pt x="1073" y="149"/>
                    </a:lnTo>
                    <a:lnTo>
                      <a:pt x="1073" y="1389"/>
                    </a:lnTo>
                    <a:lnTo>
                      <a:pt x="1069" y="1419"/>
                    </a:lnTo>
                    <a:lnTo>
                      <a:pt x="1061" y="1447"/>
                    </a:lnTo>
                    <a:lnTo>
                      <a:pt x="1048" y="1472"/>
                    </a:lnTo>
                    <a:lnTo>
                      <a:pt x="1029" y="1495"/>
                    </a:lnTo>
                    <a:lnTo>
                      <a:pt x="1007" y="1512"/>
                    </a:lnTo>
                    <a:lnTo>
                      <a:pt x="982" y="1526"/>
                    </a:lnTo>
                    <a:lnTo>
                      <a:pt x="954" y="1535"/>
                    </a:lnTo>
                    <a:lnTo>
                      <a:pt x="925" y="1538"/>
                    </a:lnTo>
                    <a:lnTo>
                      <a:pt x="900" y="1536"/>
                    </a:lnTo>
                    <a:lnTo>
                      <a:pt x="876" y="1530"/>
                    </a:lnTo>
                    <a:lnTo>
                      <a:pt x="854" y="1520"/>
                    </a:lnTo>
                    <a:lnTo>
                      <a:pt x="835" y="1508"/>
                    </a:lnTo>
                    <a:lnTo>
                      <a:pt x="835" y="2456"/>
                    </a:lnTo>
                    <a:lnTo>
                      <a:pt x="833" y="2486"/>
                    </a:lnTo>
                    <a:lnTo>
                      <a:pt x="824" y="2515"/>
                    </a:lnTo>
                    <a:lnTo>
                      <a:pt x="810" y="2539"/>
                    </a:lnTo>
                    <a:lnTo>
                      <a:pt x="792" y="2561"/>
                    </a:lnTo>
                    <a:lnTo>
                      <a:pt x="770" y="2579"/>
                    </a:lnTo>
                    <a:lnTo>
                      <a:pt x="744" y="2593"/>
                    </a:lnTo>
                    <a:lnTo>
                      <a:pt x="717" y="2602"/>
                    </a:lnTo>
                    <a:lnTo>
                      <a:pt x="687" y="2605"/>
                    </a:lnTo>
                    <a:lnTo>
                      <a:pt x="657" y="2602"/>
                    </a:lnTo>
                    <a:lnTo>
                      <a:pt x="629" y="2593"/>
                    </a:lnTo>
                    <a:lnTo>
                      <a:pt x="604" y="2579"/>
                    </a:lnTo>
                    <a:lnTo>
                      <a:pt x="582" y="2561"/>
                    </a:lnTo>
                    <a:lnTo>
                      <a:pt x="564" y="2539"/>
                    </a:lnTo>
                    <a:lnTo>
                      <a:pt x="551" y="2515"/>
                    </a:lnTo>
                    <a:lnTo>
                      <a:pt x="542" y="2486"/>
                    </a:lnTo>
                    <a:lnTo>
                      <a:pt x="539" y="2456"/>
                    </a:lnTo>
                    <a:lnTo>
                      <a:pt x="535" y="2456"/>
                    </a:lnTo>
                    <a:lnTo>
                      <a:pt x="532" y="2486"/>
                    </a:lnTo>
                    <a:lnTo>
                      <a:pt x="523" y="2515"/>
                    </a:lnTo>
                    <a:lnTo>
                      <a:pt x="509" y="2539"/>
                    </a:lnTo>
                    <a:lnTo>
                      <a:pt x="492" y="2561"/>
                    </a:lnTo>
                    <a:lnTo>
                      <a:pt x="469" y="2579"/>
                    </a:lnTo>
                    <a:lnTo>
                      <a:pt x="444" y="2593"/>
                    </a:lnTo>
                    <a:lnTo>
                      <a:pt x="416" y="2602"/>
                    </a:lnTo>
                    <a:lnTo>
                      <a:pt x="386" y="2605"/>
                    </a:lnTo>
                    <a:lnTo>
                      <a:pt x="357" y="2602"/>
                    </a:lnTo>
                    <a:lnTo>
                      <a:pt x="328" y="2593"/>
                    </a:lnTo>
                    <a:lnTo>
                      <a:pt x="304" y="2579"/>
                    </a:lnTo>
                    <a:lnTo>
                      <a:pt x="281" y="2561"/>
                    </a:lnTo>
                    <a:lnTo>
                      <a:pt x="263" y="2539"/>
                    </a:lnTo>
                    <a:lnTo>
                      <a:pt x="250" y="2515"/>
                    </a:lnTo>
                    <a:lnTo>
                      <a:pt x="241" y="2486"/>
                    </a:lnTo>
                    <a:lnTo>
                      <a:pt x="238" y="2456"/>
                    </a:lnTo>
                    <a:lnTo>
                      <a:pt x="238" y="1507"/>
                    </a:lnTo>
                    <a:lnTo>
                      <a:pt x="218" y="1520"/>
                    </a:lnTo>
                    <a:lnTo>
                      <a:pt x="197" y="1530"/>
                    </a:lnTo>
                    <a:lnTo>
                      <a:pt x="173" y="1536"/>
                    </a:lnTo>
                    <a:lnTo>
                      <a:pt x="148" y="1538"/>
                    </a:lnTo>
                    <a:lnTo>
                      <a:pt x="119" y="1535"/>
                    </a:lnTo>
                    <a:lnTo>
                      <a:pt x="91" y="1526"/>
                    </a:lnTo>
                    <a:lnTo>
                      <a:pt x="66" y="1512"/>
                    </a:lnTo>
                    <a:lnTo>
                      <a:pt x="43" y="1495"/>
                    </a:lnTo>
                    <a:lnTo>
                      <a:pt x="25" y="1472"/>
                    </a:lnTo>
                    <a:lnTo>
                      <a:pt x="12" y="1447"/>
                    </a:lnTo>
                    <a:lnTo>
                      <a:pt x="3" y="1419"/>
                    </a:lnTo>
                    <a:lnTo>
                      <a:pt x="0" y="1389"/>
                    </a:lnTo>
                    <a:lnTo>
                      <a:pt x="0" y="149"/>
                    </a:lnTo>
                    <a:lnTo>
                      <a:pt x="3" y="119"/>
                    </a:lnTo>
                    <a:lnTo>
                      <a:pt x="11" y="92"/>
                    </a:lnTo>
                    <a:lnTo>
                      <a:pt x="25" y="67"/>
                    </a:lnTo>
                    <a:lnTo>
                      <a:pt x="42" y="46"/>
                    </a:lnTo>
                    <a:lnTo>
                      <a:pt x="64" y="27"/>
                    </a:lnTo>
                    <a:lnTo>
                      <a:pt x="89" y="13"/>
                    </a:lnTo>
                    <a:lnTo>
                      <a:pt x="116" y="5"/>
                    </a:lnTo>
                    <a:lnTo>
                      <a:pt x="145" y="1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669" name="Freeform 414"/>
              <p:cNvSpPr/>
              <p:nvPr/>
            </p:nvSpPr>
            <p:spPr bwMode="auto">
              <a:xfrm>
                <a:off x="9232901" y="5059363"/>
                <a:ext cx="74613" cy="82550"/>
              </a:xfrm>
              <a:custGeom>
                <a:avLst/>
                <a:gdLst>
                  <a:gd name="T0" fmla="*/ 314 w 565"/>
                  <a:gd name="T1" fmla="*/ 0 h 629"/>
                  <a:gd name="T2" fmla="*/ 358 w 565"/>
                  <a:gd name="T3" fmla="*/ 3 h 629"/>
                  <a:gd name="T4" fmla="*/ 400 w 565"/>
                  <a:gd name="T5" fmla="*/ 12 h 629"/>
                  <a:gd name="T6" fmla="*/ 439 w 565"/>
                  <a:gd name="T7" fmla="*/ 25 h 629"/>
                  <a:gd name="T8" fmla="*/ 474 w 565"/>
                  <a:gd name="T9" fmla="*/ 44 h 629"/>
                  <a:gd name="T10" fmla="*/ 508 w 565"/>
                  <a:gd name="T11" fmla="*/ 67 h 629"/>
                  <a:gd name="T12" fmla="*/ 538 w 565"/>
                  <a:gd name="T13" fmla="*/ 94 h 629"/>
                  <a:gd name="T14" fmla="*/ 565 w 565"/>
                  <a:gd name="T15" fmla="*/ 125 h 629"/>
                  <a:gd name="T16" fmla="*/ 545 w 565"/>
                  <a:gd name="T17" fmla="*/ 165 h 629"/>
                  <a:gd name="T18" fmla="*/ 528 w 565"/>
                  <a:gd name="T19" fmla="*/ 206 h 629"/>
                  <a:gd name="T20" fmla="*/ 516 w 565"/>
                  <a:gd name="T21" fmla="*/ 250 h 629"/>
                  <a:gd name="T22" fmla="*/ 509 w 565"/>
                  <a:gd name="T23" fmla="*/ 296 h 629"/>
                  <a:gd name="T24" fmla="*/ 507 w 565"/>
                  <a:gd name="T25" fmla="*/ 342 h 629"/>
                  <a:gd name="T26" fmla="*/ 509 w 565"/>
                  <a:gd name="T27" fmla="*/ 391 h 629"/>
                  <a:gd name="T28" fmla="*/ 518 w 565"/>
                  <a:gd name="T29" fmla="*/ 437 h 629"/>
                  <a:gd name="T30" fmla="*/ 530 w 565"/>
                  <a:gd name="T31" fmla="*/ 483 h 629"/>
                  <a:gd name="T32" fmla="*/ 548 w 565"/>
                  <a:gd name="T33" fmla="*/ 525 h 629"/>
                  <a:gd name="T34" fmla="*/ 518 w 565"/>
                  <a:gd name="T35" fmla="*/ 555 h 629"/>
                  <a:gd name="T36" fmla="*/ 483 w 565"/>
                  <a:gd name="T37" fmla="*/ 581 h 629"/>
                  <a:gd name="T38" fmla="*/ 445 w 565"/>
                  <a:gd name="T39" fmla="*/ 601 h 629"/>
                  <a:gd name="T40" fmla="*/ 404 w 565"/>
                  <a:gd name="T41" fmla="*/ 616 h 629"/>
                  <a:gd name="T42" fmla="*/ 361 w 565"/>
                  <a:gd name="T43" fmla="*/ 626 h 629"/>
                  <a:gd name="T44" fmla="*/ 314 w 565"/>
                  <a:gd name="T45" fmla="*/ 629 h 629"/>
                  <a:gd name="T46" fmla="*/ 272 w 565"/>
                  <a:gd name="T47" fmla="*/ 627 h 629"/>
                  <a:gd name="T48" fmla="*/ 231 w 565"/>
                  <a:gd name="T49" fmla="*/ 619 h 629"/>
                  <a:gd name="T50" fmla="*/ 192 w 565"/>
                  <a:gd name="T51" fmla="*/ 605 h 629"/>
                  <a:gd name="T52" fmla="*/ 156 w 565"/>
                  <a:gd name="T53" fmla="*/ 587 h 629"/>
                  <a:gd name="T54" fmla="*/ 122 w 565"/>
                  <a:gd name="T55" fmla="*/ 565 h 629"/>
                  <a:gd name="T56" fmla="*/ 92 w 565"/>
                  <a:gd name="T57" fmla="*/ 538 h 629"/>
                  <a:gd name="T58" fmla="*/ 66 w 565"/>
                  <a:gd name="T59" fmla="*/ 507 h 629"/>
                  <a:gd name="T60" fmla="*/ 43 w 565"/>
                  <a:gd name="T61" fmla="*/ 474 h 629"/>
                  <a:gd name="T62" fmla="*/ 25 w 565"/>
                  <a:gd name="T63" fmla="*/ 437 h 629"/>
                  <a:gd name="T64" fmla="*/ 11 w 565"/>
                  <a:gd name="T65" fmla="*/ 398 h 629"/>
                  <a:gd name="T66" fmla="*/ 2 w 565"/>
                  <a:gd name="T67" fmla="*/ 357 h 629"/>
                  <a:gd name="T68" fmla="*/ 0 w 565"/>
                  <a:gd name="T69" fmla="*/ 315 h 629"/>
                  <a:gd name="T70" fmla="*/ 3 w 565"/>
                  <a:gd name="T71" fmla="*/ 269 h 629"/>
                  <a:gd name="T72" fmla="*/ 13 w 565"/>
                  <a:gd name="T73" fmla="*/ 223 h 629"/>
                  <a:gd name="T74" fmla="*/ 29 w 565"/>
                  <a:gd name="T75" fmla="*/ 182 h 629"/>
                  <a:gd name="T76" fmla="*/ 51 w 565"/>
                  <a:gd name="T77" fmla="*/ 143 h 629"/>
                  <a:gd name="T78" fmla="*/ 77 w 565"/>
                  <a:gd name="T79" fmla="*/ 108 h 629"/>
                  <a:gd name="T80" fmla="*/ 108 w 565"/>
                  <a:gd name="T81" fmla="*/ 76 h 629"/>
                  <a:gd name="T82" fmla="*/ 144 w 565"/>
                  <a:gd name="T83" fmla="*/ 51 h 629"/>
                  <a:gd name="T84" fmla="*/ 183 w 565"/>
                  <a:gd name="T85" fmla="*/ 29 h 629"/>
                  <a:gd name="T86" fmla="*/ 224 w 565"/>
                  <a:gd name="T87" fmla="*/ 13 h 629"/>
                  <a:gd name="T88" fmla="*/ 268 w 565"/>
                  <a:gd name="T89" fmla="*/ 3 h 629"/>
                  <a:gd name="T90" fmla="*/ 314 w 565"/>
                  <a:gd name="T9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5" h="629">
                    <a:moveTo>
                      <a:pt x="314" y="0"/>
                    </a:moveTo>
                    <a:lnTo>
                      <a:pt x="358" y="3"/>
                    </a:lnTo>
                    <a:lnTo>
                      <a:pt x="400" y="12"/>
                    </a:lnTo>
                    <a:lnTo>
                      <a:pt x="439" y="25"/>
                    </a:lnTo>
                    <a:lnTo>
                      <a:pt x="474" y="44"/>
                    </a:lnTo>
                    <a:lnTo>
                      <a:pt x="508" y="67"/>
                    </a:lnTo>
                    <a:lnTo>
                      <a:pt x="538" y="94"/>
                    </a:lnTo>
                    <a:lnTo>
                      <a:pt x="565" y="125"/>
                    </a:lnTo>
                    <a:lnTo>
                      <a:pt x="545" y="165"/>
                    </a:lnTo>
                    <a:lnTo>
                      <a:pt x="528" y="206"/>
                    </a:lnTo>
                    <a:lnTo>
                      <a:pt x="516" y="250"/>
                    </a:lnTo>
                    <a:lnTo>
                      <a:pt x="509" y="296"/>
                    </a:lnTo>
                    <a:lnTo>
                      <a:pt x="507" y="342"/>
                    </a:lnTo>
                    <a:lnTo>
                      <a:pt x="509" y="391"/>
                    </a:lnTo>
                    <a:lnTo>
                      <a:pt x="518" y="437"/>
                    </a:lnTo>
                    <a:lnTo>
                      <a:pt x="530" y="483"/>
                    </a:lnTo>
                    <a:lnTo>
                      <a:pt x="548" y="525"/>
                    </a:lnTo>
                    <a:lnTo>
                      <a:pt x="518" y="555"/>
                    </a:lnTo>
                    <a:lnTo>
                      <a:pt x="483" y="581"/>
                    </a:lnTo>
                    <a:lnTo>
                      <a:pt x="445" y="601"/>
                    </a:lnTo>
                    <a:lnTo>
                      <a:pt x="404" y="616"/>
                    </a:lnTo>
                    <a:lnTo>
                      <a:pt x="361" y="626"/>
                    </a:lnTo>
                    <a:lnTo>
                      <a:pt x="314" y="629"/>
                    </a:lnTo>
                    <a:lnTo>
                      <a:pt x="272" y="627"/>
                    </a:lnTo>
                    <a:lnTo>
                      <a:pt x="231" y="619"/>
                    </a:lnTo>
                    <a:lnTo>
                      <a:pt x="192" y="605"/>
                    </a:lnTo>
                    <a:lnTo>
                      <a:pt x="156" y="587"/>
                    </a:lnTo>
                    <a:lnTo>
                      <a:pt x="122" y="565"/>
                    </a:lnTo>
                    <a:lnTo>
                      <a:pt x="92" y="538"/>
                    </a:lnTo>
                    <a:lnTo>
                      <a:pt x="66" y="507"/>
                    </a:lnTo>
                    <a:lnTo>
                      <a:pt x="43" y="474"/>
                    </a:lnTo>
                    <a:lnTo>
                      <a:pt x="25" y="437"/>
                    </a:lnTo>
                    <a:lnTo>
                      <a:pt x="11" y="398"/>
                    </a:lnTo>
                    <a:lnTo>
                      <a:pt x="2" y="357"/>
                    </a:lnTo>
                    <a:lnTo>
                      <a:pt x="0" y="315"/>
                    </a:lnTo>
                    <a:lnTo>
                      <a:pt x="3" y="269"/>
                    </a:lnTo>
                    <a:lnTo>
                      <a:pt x="13" y="223"/>
                    </a:lnTo>
                    <a:lnTo>
                      <a:pt x="29" y="182"/>
                    </a:lnTo>
                    <a:lnTo>
                      <a:pt x="51" y="143"/>
                    </a:lnTo>
                    <a:lnTo>
                      <a:pt x="77" y="108"/>
                    </a:lnTo>
                    <a:lnTo>
                      <a:pt x="108" y="76"/>
                    </a:lnTo>
                    <a:lnTo>
                      <a:pt x="144" y="51"/>
                    </a:lnTo>
                    <a:lnTo>
                      <a:pt x="183" y="29"/>
                    </a:lnTo>
                    <a:lnTo>
                      <a:pt x="224" y="13"/>
                    </a:lnTo>
                    <a:lnTo>
                      <a:pt x="268" y="3"/>
                    </a:lnTo>
                    <a:lnTo>
                      <a:pt x="3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670" name="Freeform 415"/>
              <p:cNvSpPr/>
              <p:nvPr/>
            </p:nvSpPr>
            <p:spPr bwMode="auto">
              <a:xfrm>
                <a:off x="9209088" y="5148263"/>
                <a:ext cx="96838" cy="317500"/>
              </a:xfrm>
              <a:custGeom>
                <a:avLst/>
                <a:gdLst>
                  <a:gd name="T0" fmla="*/ 373 w 729"/>
                  <a:gd name="T1" fmla="*/ 0 h 2394"/>
                  <a:gd name="T2" fmla="*/ 510 w 729"/>
                  <a:gd name="T3" fmla="*/ 0 h 2394"/>
                  <a:gd name="T4" fmla="*/ 600 w 729"/>
                  <a:gd name="T5" fmla="*/ 0 h 2394"/>
                  <a:gd name="T6" fmla="*/ 550 w 729"/>
                  <a:gd name="T7" fmla="*/ 46 h 2394"/>
                  <a:gd name="T8" fmla="*/ 513 w 729"/>
                  <a:gd name="T9" fmla="*/ 105 h 2394"/>
                  <a:gd name="T10" fmla="*/ 494 w 729"/>
                  <a:gd name="T11" fmla="*/ 172 h 2394"/>
                  <a:gd name="T12" fmla="*/ 490 w 729"/>
                  <a:gd name="T13" fmla="*/ 1448 h 2394"/>
                  <a:gd name="T14" fmla="*/ 502 w 729"/>
                  <a:gd name="T15" fmla="*/ 1526 h 2394"/>
                  <a:gd name="T16" fmla="*/ 536 w 729"/>
                  <a:gd name="T17" fmla="*/ 1594 h 2394"/>
                  <a:gd name="T18" fmla="*/ 588 w 729"/>
                  <a:gd name="T19" fmla="*/ 1648 h 2394"/>
                  <a:gd name="T20" fmla="*/ 652 w 729"/>
                  <a:gd name="T21" fmla="*/ 1685 h 2394"/>
                  <a:gd name="T22" fmla="*/ 729 w 729"/>
                  <a:gd name="T23" fmla="*/ 1702 h 2394"/>
                  <a:gd name="T24" fmla="*/ 708 w 729"/>
                  <a:gd name="T25" fmla="*/ 2370 h 2394"/>
                  <a:gd name="T26" fmla="*/ 659 w 729"/>
                  <a:gd name="T27" fmla="*/ 2392 h 2394"/>
                  <a:gd name="T28" fmla="*/ 604 w 729"/>
                  <a:gd name="T29" fmla="*/ 2392 h 2394"/>
                  <a:gd name="T30" fmla="*/ 555 w 729"/>
                  <a:gd name="T31" fmla="*/ 2372 h 2394"/>
                  <a:gd name="T32" fmla="*/ 518 w 729"/>
                  <a:gd name="T33" fmla="*/ 2335 h 2394"/>
                  <a:gd name="T34" fmla="*/ 498 w 729"/>
                  <a:gd name="T35" fmla="*/ 2285 h 2394"/>
                  <a:gd name="T36" fmla="*/ 491 w 729"/>
                  <a:gd name="T37" fmla="*/ 2258 h 2394"/>
                  <a:gd name="T38" fmla="*/ 481 w 729"/>
                  <a:gd name="T39" fmla="*/ 2311 h 2394"/>
                  <a:gd name="T40" fmla="*/ 451 w 729"/>
                  <a:gd name="T41" fmla="*/ 2354 h 2394"/>
                  <a:gd name="T42" fmla="*/ 408 w 729"/>
                  <a:gd name="T43" fmla="*/ 2383 h 2394"/>
                  <a:gd name="T44" fmla="*/ 355 w 729"/>
                  <a:gd name="T45" fmla="*/ 2394 h 2394"/>
                  <a:gd name="T46" fmla="*/ 301 w 729"/>
                  <a:gd name="T47" fmla="*/ 2383 h 2394"/>
                  <a:gd name="T48" fmla="*/ 258 w 729"/>
                  <a:gd name="T49" fmla="*/ 2354 h 2394"/>
                  <a:gd name="T50" fmla="*/ 229 w 729"/>
                  <a:gd name="T51" fmla="*/ 2311 h 2394"/>
                  <a:gd name="T52" fmla="*/ 218 w 729"/>
                  <a:gd name="T53" fmla="*/ 2258 h 2394"/>
                  <a:gd name="T54" fmla="*/ 201 w 729"/>
                  <a:gd name="T55" fmla="*/ 1397 h 2394"/>
                  <a:gd name="T56" fmla="*/ 159 w 729"/>
                  <a:gd name="T57" fmla="*/ 1411 h 2394"/>
                  <a:gd name="T58" fmla="*/ 109 w 729"/>
                  <a:gd name="T59" fmla="*/ 1410 h 2394"/>
                  <a:gd name="T60" fmla="*/ 60 w 729"/>
                  <a:gd name="T61" fmla="*/ 1390 h 2394"/>
                  <a:gd name="T62" fmla="*/ 24 w 729"/>
                  <a:gd name="T63" fmla="*/ 1353 h 2394"/>
                  <a:gd name="T64" fmla="*/ 3 w 729"/>
                  <a:gd name="T65" fmla="*/ 1305 h 2394"/>
                  <a:gd name="T66" fmla="*/ 0 w 729"/>
                  <a:gd name="T67" fmla="*/ 137 h 2394"/>
                  <a:gd name="T68" fmla="*/ 11 w 729"/>
                  <a:gd name="T69" fmla="*/ 84 h 2394"/>
                  <a:gd name="T70" fmla="*/ 39 w 729"/>
                  <a:gd name="T71" fmla="*/ 42 h 2394"/>
                  <a:gd name="T72" fmla="*/ 81 w 729"/>
                  <a:gd name="T73" fmla="*/ 12 h 2394"/>
                  <a:gd name="T74" fmla="*/ 133 w 729"/>
                  <a:gd name="T75" fmla="*/ 1 h 2394"/>
                  <a:gd name="T76" fmla="*/ 289 w 729"/>
                  <a:gd name="T77" fmla="*/ 0 h 2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9" h="2394">
                    <a:moveTo>
                      <a:pt x="329" y="0"/>
                    </a:moveTo>
                    <a:lnTo>
                      <a:pt x="373" y="0"/>
                    </a:lnTo>
                    <a:lnTo>
                      <a:pt x="463" y="0"/>
                    </a:lnTo>
                    <a:lnTo>
                      <a:pt x="510" y="0"/>
                    </a:lnTo>
                    <a:lnTo>
                      <a:pt x="556" y="0"/>
                    </a:lnTo>
                    <a:lnTo>
                      <a:pt x="600" y="0"/>
                    </a:lnTo>
                    <a:lnTo>
                      <a:pt x="573" y="21"/>
                    </a:lnTo>
                    <a:lnTo>
                      <a:pt x="550" y="46"/>
                    </a:lnTo>
                    <a:lnTo>
                      <a:pt x="529" y="74"/>
                    </a:lnTo>
                    <a:lnTo>
                      <a:pt x="513" y="105"/>
                    </a:lnTo>
                    <a:lnTo>
                      <a:pt x="501" y="137"/>
                    </a:lnTo>
                    <a:lnTo>
                      <a:pt x="494" y="172"/>
                    </a:lnTo>
                    <a:lnTo>
                      <a:pt x="490" y="208"/>
                    </a:lnTo>
                    <a:lnTo>
                      <a:pt x="490" y="1448"/>
                    </a:lnTo>
                    <a:lnTo>
                      <a:pt x="494" y="1488"/>
                    </a:lnTo>
                    <a:lnTo>
                      <a:pt x="502" y="1526"/>
                    </a:lnTo>
                    <a:lnTo>
                      <a:pt x="516" y="1562"/>
                    </a:lnTo>
                    <a:lnTo>
                      <a:pt x="536" y="1594"/>
                    </a:lnTo>
                    <a:lnTo>
                      <a:pt x="559" y="1622"/>
                    </a:lnTo>
                    <a:lnTo>
                      <a:pt x="588" y="1648"/>
                    </a:lnTo>
                    <a:lnTo>
                      <a:pt x="619" y="1668"/>
                    </a:lnTo>
                    <a:lnTo>
                      <a:pt x="652" y="1685"/>
                    </a:lnTo>
                    <a:lnTo>
                      <a:pt x="690" y="1697"/>
                    </a:lnTo>
                    <a:lnTo>
                      <a:pt x="729" y="1702"/>
                    </a:lnTo>
                    <a:lnTo>
                      <a:pt x="729" y="2354"/>
                    </a:lnTo>
                    <a:lnTo>
                      <a:pt x="708" y="2370"/>
                    </a:lnTo>
                    <a:lnTo>
                      <a:pt x="685" y="2383"/>
                    </a:lnTo>
                    <a:lnTo>
                      <a:pt x="659" y="2392"/>
                    </a:lnTo>
                    <a:lnTo>
                      <a:pt x="632" y="2394"/>
                    </a:lnTo>
                    <a:lnTo>
                      <a:pt x="604" y="2392"/>
                    </a:lnTo>
                    <a:lnTo>
                      <a:pt x="579" y="2383"/>
                    </a:lnTo>
                    <a:lnTo>
                      <a:pt x="555" y="2372"/>
                    </a:lnTo>
                    <a:lnTo>
                      <a:pt x="535" y="2354"/>
                    </a:lnTo>
                    <a:lnTo>
                      <a:pt x="518" y="2335"/>
                    </a:lnTo>
                    <a:lnTo>
                      <a:pt x="505" y="2311"/>
                    </a:lnTo>
                    <a:lnTo>
                      <a:pt x="498" y="2285"/>
                    </a:lnTo>
                    <a:lnTo>
                      <a:pt x="495" y="2258"/>
                    </a:lnTo>
                    <a:lnTo>
                      <a:pt x="491" y="2258"/>
                    </a:lnTo>
                    <a:lnTo>
                      <a:pt x="488" y="2285"/>
                    </a:lnTo>
                    <a:lnTo>
                      <a:pt x="481" y="2311"/>
                    </a:lnTo>
                    <a:lnTo>
                      <a:pt x="469" y="2335"/>
                    </a:lnTo>
                    <a:lnTo>
                      <a:pt x="451" y="2354"/>
                    </a:lnTo>
                    <a:lnTo>
                      <a:pt x="431" y="2372"/>
                    </a:lnTo>
                    <a:lnTo>
                      <a:pt x="408" y="2383"/>
                    </a:lnTo>
                    <a:lnTo>
                      <a:pt x="382" y="2392"/>
                    </a:lnTo>
                    <a:lnTo>
                      <a:pt x="355" y="2394"/>
                    </a:lnTo>
                    <a:lnTo>
                      <a:pt x="327" y="2392"/>
                    </a:lnTo>
                    <a:lnTo>
                      <a:pt x="301" y="2383"/>
                    </a:lnTo>
                    <a:lnTo>
                      <a:pt x="279" y="2372"/>
                    </a:lnTo>
                    <a:lnTo>
                      <a:pt x="258" y="2354"/>
                    </a:lnTo>
                    <a:lnTo>
                      <a:pt x="242" y="2335"/>
                    </a:lnTo>
                    <a:lnTo>
                      <a:pt x="229" y="2311"/>
                    </a:lnTo>
                    <a:lnTo>
                      <a:pt x="221" y="2285"/>
                    </a:lnTo>
                    <a:lnTo>
                      <a:pt x="218" y="2258"/>
                    </a:lnTo>
                    <a:lnTo>
                      <a:pt x="218" y="1386"/>
                    </a:lnTo>
                    <a:lnTo>
                      <a:pt x="201" y="1397"/>
                    </a:lnTo>
                    <a:lnTo>
                      <a:pt x="180" y="1406"/>
                    </a:lnTo>
                    <a:lnTo>
                      <a:pt x="159" y="1411"/>
                    </a:lnTo>
                    <a:lnTo>
                      <a:pt x="137" y="1414"/>
                    </a:lnTo>
                    <a:lnTo>
                      <a:pt x="109" y="1410"/>
                    </a:lnTo>
                    <a:lnTo>
                      <a:pt x="83" y="1403"/>
                    </a:lnTo>
                    <a:lnTo>
                      <a:pt x="60" y="1390"/>
                    </a:lnTo>
                    <a:lnTo>
                      <a:pt x="40" y="1374"/>
                    </a:lnTo>
                    <a:lnTo>
                      <a:pt x="24" y="1353"/>
                    </a:lnTo>
                    <a:lnTo>
                      <a:pt x="11" y="1330"/>
                    </a:lnTo>
                    <a:lnTo>
                      <a:pt x="3" y="1305"/>
                    </a:lnTo>
                    <a:lnTo>
                      <a:pt x="0" y="1276"/>
                    </a:lnTo>
                    <a:lnTo>
                      <a:pt x="0" y="137"/>
                    </a:lnTo>
                    <a:lnTo>
                      <a:pt x="2" y="110"/>
                    </a:lnTo>
                    <a:lnTo>
                      <a:pt x="11" y="84"/>
                    </a:lnTo>
                    <a:lnTo>
                      <a:pt x="23" y="61"/>
                    </a:lnTo>
                    <a:lnTo>
                      <a:pt x="39" y="42"/>
                    </a:lnTo>
                    <a:lnTo>
                      <a:pt x="58" y="25"/>
                    </a:lnTo>
                    <a:lnTo>
                      <a:pt x="81" y="12"/>
                    </a:lnTo>
                    <a:lnTo>
                      <a:pt x="106" y="4"/>
                    </a:lnTo>
                    <a:lnTo>
                      <a:pt x="133" y="1"/>
                    </a:lnTo>
                    <a:lnTo>
                      <a:pt x="133" y="0"/>
                    </a:lnTo>
                    <a:lnTo>
                      <a:pt x="289" y="0"/>
                    </a:lnTo>
                    <a:lnTo>
                      <a:pt x="3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671" name="Freeform 416"/>
              <p:cNvSpPr/>
              <p:nvPr/>
            </p:nvSpPr>
            <p:spPr bwMode="auto">
              <a:xfrm>
                <a:off x="9410701" y="5059363"/>
                <a:ext cx="74613" cy="82550"/>
              </a:xfrm>
              <a:custGeom>
                <a:avLst/>
                <a:gdLst>
                  <a:gd name="T0" fmla="*/ 249 w 565"/>
                  <a:gd name="T1" fmla="*/ 0 h 629"/>
                  <a:gd name="T2" fmla="*/ 297 w 565"/>
                  <a:gd name="T3" fmla="*/ 3 h 629"/>
                  <a:gd name="T4" fmla="*/ 341 w 565"/>
                  <a:gd name="T5" fmla="*/ 13 h 629"/>
                  <a:gd name="T6" fmla="*/ 382 w 565"/>
                  <a:gd name="T7" fmla="*/ 29 h 629"/>
                  <a:gd name="T8" fmla="*/ 421 w 565"/>
                  <a:gd name="T9" fmla="*/ 51 h 629"/>
                  <a:gd name="T10" fmla="*/ 457 w 565"/>
                  <a:gd name="T11" fmla="*/ 76 h 629"/>
                  <a:gd name="T12" fmla="*/ 488 w 565"/>
                  <a:gd name="T13" fmla="*/ 108 h 629"/>
                  <a:gd name="T14" fmla="*/ 514 w 565"/>
                  <a:gd name="T15" fmla="*/ 143 h 629"/>
                  <a:gd name="T16" fmla="*/ 535 w 565"/>
                  <a:gd name="T17" fmla="*/ 182 h 629"/>
                  <a:gd name="T18" fmla="*/ 552 w 565"/>
                  <a:gd name="T19" fmla="*/ 223 h 629"/>
                  <a:gd name="T20" fmla="*/ 561 w 565"/>
                  <a:gd name="T21" fmla="*/ 269 h 629"/>
                  <a:gd name="T22" fmla="*/ 565 w 565"/>
                  <a:gd name="T23" fmla="*/ 315 h 629"/>
                  <a:gd name="T24" fmla="*/ 562 w 565"/>
                  <a:gd name="T25" fmla="*/ 357 h 629"/>
                  <a:gd name="T26" fmla="*/ 554 w 565"/>
                  <a:gd name="T27" fmla="*/ 398 h 629"/>
                  <a:gd name="T28" fmla="*/ 540 w 565"/>
                  <a:gd name="T29" fmla="*/ 437 h 629"/>
                  <a:gd name="T30" fmla="*/ 521 w 565"/>
                  <a:gd name="T31" fmla="*/ 474 h 629"/>
                  <a:gd name="T32" fmla="*/ 499 w 565"/>
                  <a:gd name="T33" fmla="*/ 507 h 629"/>
                  <a:gd name="T34" fmla="*/ 473 w 565"/>
                  <a:gd name="T35" fmla="*/ 538 h 629"/>
                  <a:gd name="T36" fmla="*/ 443 w 565"/>
                  <a:gd name="T37" fmla="*/ 565 h 629"/>
                  <a:gd name="T38" fmla="*/ 409 w 565"/>
                  <a:gd name="T39" fmla="*/ 587 h 629"/>
                  <a:gd name="T40" fmla="*/ 372 w 565"/>
                  <a:gd name="T41" fmla="*/ 605 h 629"/>
                  <a:gd name="T42" fmla="*/ 333 w 565"/>
                  <a:gd name="T43" fmla="*/ 619 h 629"/>
                  <a:gd name="T44" fmla="*/ 292 w 565"/>
                  <a:gd name="T45" fmla="*/ 627 h 629"/>
                  <a:gd name="T46" fmla="*/ 249 w 565"/>
                  <a:gd name="T47" fmla="*/ 629 h 629"/>
                  <a:gd name="T48" fmla="*/ 204 w 565"/>
                  <a:gd name="T49" fmla="*/ 626 h 629"/>
                  <a:gd name="T50" fmla="*/ 161 w 565"/>
                  <a:gd name="T51" fmla="*/ 616 h 629"/>
                  <a:gd name="T52" fmla="*/ 120 w 565"/>
                  <a:gd name="T53" fmla="*/ 601 h 629"/>
                  <a:gd name="T54" fmla="*/ 82 w 565"/>
                  <a:gd name="T55" fmla="*/ 581 h 629"/>
                  <a:gd name="T56" fmla="*/ 47 w 565"/>
                  <a:gd name="T57" fmla="*/ 555 h 629"/>
                  <a:gd name="T58" fmla="*/ 17 w 565"/>
                  <a:gd name="T59" fmla="*/ 526 h 629"/>
                  <a:gd name="T60" fmla="*/ 34 w 565"/>
                  <a:gd name="T61" fmla="*/ 483 h 629"/>
                  <a:gd name="T62" fmla="*/ 47 w 565"/>
                  <a:gd name="T63" fmla="*/ 438 h 629"/>
                  <a:gd name="T64" fmla="*/ 56 w 565"/>
                  <a:gd name="T65" fmla="*/ 391 h 629"/>
                  <a:gd name="T66" fmla="*/ 59 w 565"/>
                  <a:gd name="T67" fmla="*/ 342 h 629"/>
                  <a:gd name="T68" fmla="*/ 56 w 565"/>
                  <a:gd name="T69" fmla="*/ 296 h 629"/>
                  <a:gd name="T70" fmla="*/ 48 w 565"/>
                  <a:gd name="T71" fmla="*/ 250 h 629"/>
                  <a:gd name="T72" fmla="*/ 36 w 565"/>
                  <a:gd name="T73" fmla="*/ 206 h 629"/>
                  <a:gd name="T74" fmla="*/ 20 w 565"/>
                  <a:gd name="T75" fmla="*/ 164 h 629"/>
                  <a:gd name="T76" fmla="*/ 0 w 565"/>
                  <a:gd name="T77" fmla="*/ 124 h 629"/>
                  <a:gd name="T78" fmla="*/ 27 w 565"/>
                  <a:gd name="T79" fmla="*/ 94 h 629"/>
                  <a:gd name="T80" fmla="*/ 57 w 565"/>
                  <a:gd name="T81" fmla="*/ 67 h 629"/>
                  <a:gd name="T82" fmla="*/ 90 w 565"/>
                  <a:gd name="T83" fmla="*/ 44 h 629"/>
                  <a:gd name="T84" fmla="*/ 126 w 565"/>
                  <a:gd name="T85" fmla="*/ 25 h 629"/>
                  <a:gd name="T86" fmla="*/ 165 w 565"/>
                  <a:gd name="T87" fmla="*/ 12 h 629"/>
                  <a:gd name="T88" fmla="*/ 207 w 565"/>
                  <a:gd name="T89" fmla="*/ 3 h 629"/>
                  <a:gd name="T90" fmla="*/ 249 w 565"/>
                  <a:gd name="T91" fmla="*/ 0 h 6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5" h="629">
                    <a:moveTo>
                      <a:pt x="249" y="0"/>
                    </a:moveTo>
                    <a:lnTo>
                      <a:pt x="297" y="3"/>
                    </a:lnTo>
                    <a:lnTo>
                      <a:pt x="341" y="13"/>
                    </a:lnTo>
                    <a:lnTo>
                      <a:pt x="382" y="29"/>
                    </a:lnTo>
                    <a:lnTo>
                      <a:pt x="421" y="51"/>
                    </a:lnTo>
                    <a:lnTo>
                      <a:pt x="457" y="76"/>
                    </a:lnTo>
                    <a:lnTo>
                      <a:pt x="488" y="108"/>
                    </a:lnTo>
                    <a:lnTo>
                      <a:pt x="514" y="143"/>
                    </a:lnTo>
                    <a:lnTo>
                      <a:pt x="535" y="182"/>
                    </a:lnTo>
                    <a:lnTo>
                      <a:pt x="552" y="223"/>
                    </a:lnTo>
                    <a:lnTo>
                      <a:pt x="561" y="269"/>
                    </a:lnTo>
                    <a:lnTo>
                      <a:pt x="565" y="315"/>
                    </a:lnTo>
                    <a:lnTo>
                      <a:pt x="562" y="357"/>
                    </a:lnTo>
                    <a:lnTo>
                      <a:pt x="554" y="398"/>
                    </a:lnTo>
                    <a:lnTo>
                      <a:pt x="540" y="437"/>
                    </a:lnTo>
                    <a:lnTo>
                      <a:pt x="521" y="474"/>
                    </a:lnTo>
                    <a:lnTo>
                      <a:pt x="499" y="507"/>
                    </a:lnTo>
                    <a:lnTo>
                      <a:pt x="473" y="538"/>
                    </a:lnTo>
                    <a:lnTo>
                      <a:pt x="443" y="565"/>
                    </a:lnTo>
                    <a:lnTo>
                      <a:pt x="409" y="587"/>
                    </a:lnTo>
                    <a:lnTo>
                      <a:pt x="372" y="605"/>
                    </a:lnTo>
                    <a:lnTo>
                      <a:pt x="333" y="619"/>
                    </a:lnTo>
                    <a:lnTo>
                      <a:pt x="292" y="627"/>
                    </a:lnTo>
                    <a:lnTo>
                      <a:pt x="249" y="629"/>
                    </a:lnTo>
                    <a:lnTo>
                      <a:pt x="204" y="626"/>
                    </a:lnTo>
                    <a:lnTo>
                      <a:pt x="161" y="616"/>
                    </a:lnTo>
                    <a:lnTo>
                      <a:pt x="120" y="601"/>
                    </a:lnTo>
                    <a:lnTo>
                      <a:pt x="82" y="581"/>
                    </a:lnTo>
                    <a:lnTo>
                      <a:pt x="47" y="555"/>
                    </a:lnTo>
                    <a:lnTo>
                      <a:pt x="17" y="526"/>
                    </a:lnTo>
                    <a:lnTo>
                      <a:pt x="34" y="483"/>
                    </a:lnTo>
                    <a:lnTo>
                      <a:pt x="47" y="438"/>
                    </a:lnTo>
                    <a:lnTo>
                      <a:pt x="56" y="391"/>
                    </a:lnTo>
                    <a:lnTo>
                      <a:pt x="59" y="342"/>
                    </a:lnTo>
                    <a:lnTo>
                      <a:pt x="56" y="296"/>
                    </a:lnTo>
                    <a:lnTo>
                      <a:pt x="48" y="250"/>
                    </a:lnTo>
                    <a:lnTo>
                      <a:pt x="36" y="206"/>
                    </a:lnTo>
                    <a:lnTo>
                      <a:pt x="20" y="164"/>
                    </a:lnTo>
                    <a:lnTo>
                      <a:pt x="0" y="124"/>
                    </a:lnTo>
                    <a:lnTo>
                      <a:pt x="27" y="94"/>
                    </a:lnTo>
                    <a:lnTo>
                      <a:pt x="57" y="67"/>
                    </a:lnTo>
                    <a:lnTo>
                      <a:pt x="90" y="44"/>
                    </a:lnTo>
                    <a:lnTo>
                      <a:pt x="126" y="25"/>
                    </a:lnTo>
                    <a:lnTo>
                      <a:pt x="165" y="12"/>
                    </a:lnTo>
                    <a:lnTo>
                      <a:pt x="207" y="3"/>
                    </a:lnTo>
                    <a:lnTo>
                      <a:pt x="24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  <p:sp>
            <p:nvSpPr>
              <p:cNvPr id="1048672" name="Freeform 417"/>
              <p:cNvSpPr/>
              <p:nvPr/>
            </p:nvSpPr>
            <p:spPr bwMode="auto">
              <a:xfrm>
                <a:off x="9412288" y="5148263"/>
                <a:ext cx="96838" cy="317500"/>
              </a:xfrm>
              <a:custGeom>
                <a:avLst/>
                <a:gdLst>
                  <a:gd name="T0" fmla="*/ 510 w 728"/>
                  <a:gd name="T1" fmla="*/ 0 h 2394"/>
                  <a:gd name="T2" fmla="*/ 579 w 728"/>
                  <a:gd name="T3" fmla="*/ 0 h 2394"/>
                  <a:gd name="T4" fmla="*/ 594 w 728"/>
                  <a:gd name="T5" fmla="*/ 0 h 2394"/>
                  <a:gd name="T6" fmla="*/ 621 w 728"/>
                  <a:gd name="T7" fmla="*/ 4 h 2394"/>
                  <a:gd name="T8" fmla="*/ 669 w 728"/>
                  <a:gd name="T9" fmla="*/ 25 h 2394"/>
                  <a:gd name="T10" fmla="*/ 705 w 728"/>
                  <a:gd name="T11" fmla="*/ 61 h 2394"/>
                  <a:gd name="T12" fmla="*/ 725 w 728"/>
                  <a:gd name="T13" fmla="*/ 110 h 2394"/>
                  <a:gd name="T14" fmla="*/ 728 w 728"/>
                  <a:gd name="T15" fmla="*/ 1276 h 2394"/>
                  <a:gd name="T16" fmla="*/ 717 w 728"/>
                  <a:gd name="T17" fmla="*/ 1330 h 2394"/>
                  <a:gd name="T18" fmla="*/ 688 w 728"/>
                  <a:gd name="T19" fmla="*/ 1374 h 2394"/>
                  <a:gd name="T20" fmla="*/ 645 w 728"/>
                  <a:gd name="T21" fmla="*/ 1403 h 2394"/>
                  <a:gd name="T22" fmla="*/ 592 w 728"/>
                  <a:gd name="T23" fmla="*/ 1414 h 2394"/>
                  <a:gd name="T24" fmla="*/ 547 w 728"/>
                  <a:gd name="T25" fmla="*/ 1406 h 2394"/>
                  <a:gd name="T26" fmla="*/ 509 w 728"/>
                  <a:gd name="T27" fmla="*/ 1386 h 2394"/>
                  <a:gd name="T28" fmla="*/ 506 w 728"/>
                  <a:gd name="T29" fmla="*/ 2285 h 2394"/>
                  <a:gd name="T30" fmla="*/ 486 w 728"/>
                  <a:gd name="T31" fmla="*/ 2335 h 2394"/>
                  <a:gd name="T32" fmla="*/ 449 w 728"/>
                  <a:gd name="T33" fmla="*/ 2372 h 2394"/>
                  <a:gd name="T34" fmla="*/ 401 w 728"/>
                  <a:gd name="T35" fmla="*/ 2392 h 2394"/>
                  <a:gd name="T36" fmla="*/ 345 w 728"/>
                  <a:gd name="T37" fmla="*/ 2392 h 2394"/>
                  <a:gd name="T38" fmla="*/ 297 w 728"/>
                  <a:gd name="T39" fmla="*/ 2372 h 2394"/>
                  <a:gd name="T40" fmla="*/ 260 w 728"/>
                  <a:gd name="T41" fmla="*/ 2335 h 2394"/>
                  <a:gd name="T42" fmla="*/ 240 w 728"/>
                  <a:gd name="T43" fmla="*/ 2285 h 2394"/>
                  <a:gd name="T44" fmla="*/ 233 w 728"/>
                  <a:gd name="T45" fmla="*/ 2258 h 2394"/>
                  <a:gd name="T46" fmla="*/ 222 w 728"/>
                  <a:gd name="T47" fmla="*/ 2311 h 2394"/>
                  <a:gd name="T48" fmla="*/ 192 w 728"/>
                  <a:gd name="T49" fmla="*/ 2354 h 2394"/>
                  <a:gd name="T50" fmla="*/ 149 w 728"/>
                  <a:gd name="T51" fmla="*/ 2383 h 2394"/>
                  <a:gd name="T52" fmla="*/ 96 w 728"/>
                  <a:gd name="T53" fmla="*/ 2394 h 2394"/>
                  <a:gd name="T54" fmla="*/ 43 w 728"/>
                  <a:gd name="T55" fmla="*/ 2383 h 2394"/>
                  <a:gd name="T56" fmla="*/ 0 w 728"/>
                  <a:gd name="T57" fmla="*/ 2354 h 2394"/>
                  <a:gd name="T58" fmla="*/ 39 w 728"/>
                  <a:gd name="T59" fmla="*/ 1697 h 2394"/>
                  <a:gd name="T60" fmla="*/ 109 w 728"/>
                  <a:gd name="T61" fmla="*/ 1668 h 2394"/>
                  <a:gd name="T62" fmla="*/ 168 w 728"/>
                  <a:gd name="T63" fmla="*/ 1622 h 2394"/>
                  <a:gd name="T64" fmla="*/ 210 w 728"/>
                  <a:gd name="T65" fmla="*/ 1560 h 2394"/>
                  <a:gd name="T66" fmla="*/ 234 w 728"/>
                  <a:gd name="T67" fmla="*/ 1488 h 2394"/>
                  <a:gd name="T68" fmla="*/ 236 w 728"/>
                  <a:gd name="T69" fmla="*/ 208 h 2394"/>
                  <a:gd name="T70" fmla="*/ 227 w 728"/>
                  <a:gd name="T71" fmla="*/ 137 h 2394"/>
                  <a:gd name="T72" fmla="*/ 199 w 728"/>
                  <a:gd name="T73" fmla="*/ 74 h 2394"/>
                  <a:gd name="T74" fmla="*/ 155 w 728"/>
                  <a:gd name="T75" fmla="*/ 21 h 2394"/>
                  <a:gd name="T76" fmla="*/ 438 w 728"/>
                  <a:gd name="T77" fmla="*/ 0 h 2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28" h="2394">
                    <a:moveTo>
                      <a:pt x="476" y="0"/>
                    </a:moveTo>
                    <a:lnTo>
                      <a:pt x="510" y="0"/>
                    </a:lnTo>
                    <a:lnTo>
                      <a:pt x="561" y="0"/>
                    </a:lnTo>
                    <a:lnTo>
                      <a:pt x="579" y="0"/>
                    </a:lnTo>
                    <a:lnTo>
                      <a:pt x="591" y="0"/>
                    </a:lnTo>
                    <a:lnTo>
                      <a:pt x="594" y="0"/>
                    </a:lnTo>
                    <a:lnTo>
                      <a:pt x="594" y="1"/>
                    </a:lnTo>
                    <a:lnTo>
                      <a:pt x="621" y="4"/>
                    </a:lnTo>
                    <a:lnTo>
                      <a:pt x="647" y="12"/>
                    </a:lnTo>
                    <a:lnTo>
                      <a:pt x="669" y="25"/>
                    </a:lnTo>
                    <a:lnTo>
                      <a:pt x="689" y="42"/>
                    </a:lnTo>
                    <a:lnTo>
                      <a:pt x="705" y="61"/>
                    </a:lnTo>
                    <a:lnTo>
                      <a:pt x="717" y="84"/>
                    </a:lnTo>
                    <a:lnTo>
                      <a:pt x="725" y="110"/>
                    </a:lnTo>
                    <a:lnTo>
                      <a:pt x="728" y="137"/>
                    </a:lnTo>
                    <a:lnTo>
                      <a:pt x="728" y="1276"/>
                    </a:lnTo>
                    <a:lnTo>
                      <a:pt x="725" y="1305"/>
                    </a:lnTo>
                    <a:lnTo>
                      <a:pt x="717" y="1330"/>
                    </a:lnTo>
                    <a:lnTo>
                      <a:pt x="704" y="1353"/>
                    </a:lnTo>
                    <a:lnTo>
                      <a:pt x="688" y="1374"/>
                    </a:lnTo>
                    <a:lnTo>
                      <a:pt x="667" y="1390"/>
                    </a:lnTo>
                    <a:lnTo>
                      <a:pt x="645" y="1403"/>
                    </a:lnTo>
                    <a:lnTo>
                      <a:pt x="619" y="1410"/>
                    </a:lnTo>
                    <a:lnTo>
                      <a:pt x="592" y="1414"/>
                    </a:lnTo>
                    <a:lnTo>
                      <a:pt x="569" y="1411"/>
                    </a:lnTo>
                    <a:lnTo>
                      <a:pt x="547" y="1406"/>
                    </a:lnTo>
                    <a:lnTo>
                      <a:pt x="527" y="1397"/>
                    </a:lnTo>
                    <a:lnTo>
                      <a:pt x="509" y="1386"/>
                    </a:lnTo>
                    <a:lnTo>
                      <a:pt x="509" y="2258"/>
                    </a:lnTo>
                    <a:lnTo>
                      <a:pt x="506" y="2285"/>
                    </a:lnTo>
                    <a:lnTo>
                      <a:pt x="499" y="2311"/>
                    </a:lnTo>
                    <a:lnTo>
                      <a:pt x="486" y="2335"/>
                    </a:lnTo>
                    <a:lnTo>
                      <a:pt x="470" y="2354"/>
                    </a:lnTo>
                    <a:lnTo>
                      <a:pt x="449" y="2372"/>
                    </a:lnTo>
                    <a:lnTo>
                      <a:pt x="426" y="2383"/>
                    </a:lnTo>
                    <a:lnTo>
                      <a:pt x="401" y="2392"/>
                    </a:lnTo>
                    <a:lnTo>
                      <a:pt x="372" y="2394"/>
                    </a:lnTo>
                    <a:lnTo>
                      <a:pt x="345" y="2392"/>
                    </a:lnTo>
                    <a:lnTo>
                      <a:pt x="320" y="2383"/>
                    </a:lnTo>
                    <a:lnTo>
                      <a:pt x="297" y="2372"/>
                    </a:lnTo>
                    <a:lnTo>
                      <a:pt x="276" y="2354"/>
                    </a:lnTo>
                    <a:lnTo>
                      <a:pt x="260" y="2335"/>
                    </a:lnTo>
                    <a:lnTo>
                      <a:pt x="247" y="2311"/>
                    </a:lnTo>
                    <a:lnTo>
                      <a:pt x="240" y="2285"/>
                    </a:lnTo>
                    <a:lnTo>
                      <a:pt x="236" y="2258"/>
                    </a:lnTo>
                    <a:lnTo>
                      <a:pt x="233" y="2258"/>
                    </a:lnTo>
                    <a:lnTo>
                      <a:pt x="230" y="2285"/>
                    </a:lnTo>
                    <a:lnTo>
                      <a:pt x="222" y="2311"/>
                    </a:lnTo>
                    <a:lnTo>
                      <a:pt x="209" y="2335"/>
                    </a:lnTo>
                    <a:lnTo>
                      <a:pt x="192" y="2354"/>
                    </a:lnTo>
                    <a:lnTo>
                      <a:pt x="173" y="2372"/>
                    </a:lnTo>
                    <a:lnTo>
                      <a:pt x="149" y="2383"/>
                    </a:lnTo>
                    <a:lnTo>
                      <a:pt x="123" y="2392"/>
                    </a:lnTo>
                    <a:lnTo>
                      <a:pt x="96" y="2394"/>
                    </a:lnTo>
                    <a:lnTo>
                      <a:pt x="69" y="2392"/>
                    </a:lnTo>
                    <a:lnTo>
                      <a:pt x="43" y="2383"/>
                    </a:lnTo>
                    <a:lnTo>
                      <a:pt x="19" y="2372"/>
                    </a:lnTo>
                    <a:lnTo>
                      <a:pt x="0" y="2354"/>
                    </a:lnTo>
                    <a:lnTo>
                      <a:pt x="0" y="1702"/>
                    </a:lnTo>
                    <a:lnTo>
                      <a:pt x="39" y="1697"/>
                    </a:lnTo>
                    <a:lnTo>
                      <a:pt x="75" y="1685"/>
                    </a:lnTo>
                    <a:lnTo>
                      <a:pt x="109" y="1668"/>
                    </a:lnTo>
                    <a:lnTo>
                      <a:pt x="140" y="1648"/>
                    </a:lnTo>
                    <a:lnTo>
                      <a:pt x="168" y="1622"/>
                    </a:lnTo>
                    <a:lnTo>
                      <a:pt x="191" y="1593"/>
                    </a:lnTo>
                    <a:lnTo>
                      <a:pt x="210" y="1560"/>
                    </a:lnTo>
                    <a:lnTo>
                      <a:pt x="224" y="1526"/>
                    </a:lnTo>
                    <a:lnTo>
                      <a:pt x="234" y="1488"/>
                    </a:lnTo>
                    <a:lnTo>
                      <a:pt x="236" y="1448"/>
                    </a:lnTo>
                    <a:lnTo>
                      <a:pt x="236" y="208"/>
                    </a:lnTo>
                    <a:lnTo>
                      <a:pt x="234" y="172"/>
                    </a:lnTo>
                    <a:lnTo>
                      <a:pt x="227" y="137"/>
                    </a:lnTo>
                    <a:lnTo>
                      <a:pt x="215" y="105"/>
                    </a:lnTo>
                    <a:lnTo>
                      <a:pt x="199" y="74"/>
                    </a:lnTo>
                    <a:lnTo>
                      <a:pt x="178" y="46"/>
                    </a:lnTo>
                    <a:lnTo>
                      <a:pt x="155" y="21"/>
                    </a:lnTo>
                    <a:lnTo>
                      <a:pt x="128" y="0"/>
                    </a:lnTo>
                    <a:lnTo>
                      <a:pt x="438" y="0"/>
                    </a:lnTo>
                    <a:lnTo>
                      <a:pt x="47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anchor="t" anchorCtr="0" bIns="45720" compatLnSpc="1" lIns="91440" numCol="1" rIns="91440" tIns="45720" vert="horz" wrap="square"/>
              <a:p>
                <a:endParaRPr lang="en-US"/>
              </a:p>
            </p:txBody>
          </p:sp>
        </p:grpSp>
      </p:grpSp>
      <p:grpSp>
        <p:nvGrpSpPr>
          <p:cNvPr id="56" name="组合 49"/>
          <p:cNvGrpSpPr/>
          <p:nvPr/>
        </p:nvGrpSpPr>
        <p:grpSpPr>
          <a:xfrm>
            <a:off x="9498711" y="2657458"/>
            <a:ext cx="1668642" cy="2335836"/>
            <a:chOff x="9498711" y="2418302"/>
            <a:chExt cx="1668642" cy="2335836"/>
          </a:xfrm>
          <a:solidFill>
            <a:srgbClr val="EA6685"/>
          </a:solidFill>
        </p:grpSpPr>
        <p:sp>
          <p:nvSpPr>
            <p:cNvPr id="1048673" name="Freeform 18"/>
            <p:cNvSpPr>
              <a:spLocks noEditPoints="1"/>
            </p:cNvSpPr>
            <p:nvPr/>
          </p:nvSpPr>
          <p:spPr bwMode="auto">
            <a:xfrm>
              <a:off x="9498711" y="2828581"/>
              <a:ext cx="1668642" cy="1925557"/>
            </a:xfrm>
            <a:custGeom>
              <a:avLst/>
              <a:gdLst>
                <a:gd name="T0" fmla="*/ 0 w 1273"/>
                <a:gd name="T1" fmla="*/ 1102 h 1469"/>
                <a:gd name="T2" fmla="*/ 0 w 1273"/>
                <a:gd name="T3" fmla="*/ 367 h 1469"/>
                <a:gd name="T4" fmla="*/ 636 w 1273"/>
                <a:gd name="T5" fmla="*/ 0 h 1469"/>
                <a:gd name="T6" fmla="*/ 1273 w 1273"/>
                <a:gd name="T7" fmla="*/ 367 h 1469"/>
                <a:gd name="T8" fmla="*/ 1273 w 1273"/>
                <a:gd name="T9" fmla="*/ 1102 h 1469"/>
                <a:gd name="T10" fmla="*/ 636 w 1273"/>
                <a:gd name="T11" fmla="*/ 1469 h 1469"/>
                <a:gd name="T12" fmla="*/ 0 w 1273"/>
                <a:gd name="T13" fmla="*/ 1102 h 1469"/>
                <a:gd name="T14" fmla="*/ 130 w 1273"/>
                <a:gd name="T15" fmla="*/ 443 h 1469"/>
                <a:gd name="T16" fmla="*/ 130 w 1273"/>
                <a:gd name="T17" fmla="*/ 1026 h 1469"/>
                <a:gd name="T18" fmla="*/ 636 w 1273"/>
                <a:gd name="T19" fmla="*/ 1318 h 1469"/>
                <a:gd name="T20" fmla="*/ 1142 w 1273"/>
                <a:gd name="T21" fmla="*/ 1026 h 1469"/>
                <a:gd name="T22" fmla="*/ 1142 w 1273"/>
                <a:gd name="T23" fmla="*/ 443 h 1469"/>
                <a:gd name="T24" fmla="*/ 636 w 1273"/>
                <a:gd name="T25" fmla="*/ 151 h 1469"/>
                <a:gd name="T26" fmla="*/ 130 w 1273"/>
                <a:gd name="T27" fmla="*/ 443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73" h="1469">
                  <a:moveTo>
                    <a:pt x="0" y="1102"/>
                  </a:moveTo>
                  <a:lnTo>
                    <a:pt x="0" y="367"/>
                  </a:lnTo>
                  <a:lnTo>
                    <a:pt x="636" y="0"/>
                  </a:lnTo>
                  <a:lnTo>
                    <a:pt x="1273" y="367"/>
                  </a:lnTo>
                  <a:lnTo>
                    <a:pt x="1273" y="1102"/>
                  </a:lnTo>
                  <a:lnTo>
                    <a:pt x="636" y="1469"/>
                  </a:lnTo>
                  <a:lnTo>
                    <a:pt x="0" y="1102"/>
                  </a:lnTo>
                  <a:close/>
                  <a:moveTo>
                    <a:pt x="130" y="443"/>
                  </a:moveTo>
                  <a:lnTo>
                    <a:pt x="130" y="1026"/>
                  </a:lnTo>
                  <a:lnTo>
                    <a:pt x="636" y="1318"/>
                  </a:lnTo>
                  <a:lnTo>
                    <a:pt x="1142" y="1026"/>
                  </a:lnTo>
                  <a:lnTo>
                    <a:pt x="1142" y="443"/>
                  </a:lnTo>
                  <a:lnTo>
                    <a:pt x="636" y="151"/>
                  </a:lnTo>
                  <a:lnTo>
                    <a:pt x="130" y="4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sp>
          <p:nvSpPr>
            <p:cNvPr id="1048674" name="Freeform 19"/>
            <p:cNvSpPr/>
            <p:nvPr/>
          </p:nvSpPr>
          <p:spPr bwMode="auto">
            <a:xfrm>
              <a:off x="9884085" y="2418302"/>
              <a:ext cx="899205" cy="456156"/>
            </a:xfrm>
            <a:custGeom>
              <a:avLst/>
              <a:gdLst>
                <a:gd name="T0" fmla="*/ 686 w 686"/>
                <a:gd name="T1" fmla="*/ 196 h 348"/>
                <a:gd name="T2" fmla="*/ 344 w 686"/>
                <a:gd name="T3" fmla="*/ 0 h 348"/>
                <a:gd name="T4" fmla="*/ 344 w 686"/>
                <a:gd name="T5" fmla="*/ 0 h 348"/>
                <a:gd name="T6" fmla="*/ 342 w 686"/>
                <a:gd name="T7" fmla="*/ 0 h 348"/>
                <a:gd name="T8" fmla="*/ 0 w 686"/>
                <a:gd name="T9" fmla="*/ 196 h 348"/>
                <a:gd name="T10" fmla="*/ 0 w 686"/>
                <a:gd name="T11" fmla="*/ 348 h 348"/>
                <a:gd name="T12" fmla="*/ 344 w 686"/>
                <a:gd name="T13" fmla="*/ 151 h 348"/>
                <a:gd name="T14" fmla="*/ 686 w 686"/>
                <a:gd name="T15" fmla="*/ 348 h 348"/>
                <a:gd name="T16" fmla="*/ 686 w 686"/>
                <a:gd name="T17" fmla="*/ 196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6" h="348">
                  <a:moveTo>
                    <a:pt x="686" y="196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2" y="0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344" y="151"/>
                  </a:lnTo>
                  <a:lnTo>
                    <a:pt x="686" y="348"/>
                  </a:lnTo>
                  <a:lnTo>
                    <a:pt x="686" y="1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  <p:sp>
          <p:nvSpPr>
            <p:cNvPr id="1048675" name="Freeform 66"/>
            <p:cNvSpPr>
              <a:spLocks noEditPoints="1"/>
            </p:cNvSpPr>
            <p:nvPr/>
          </p:nvSpPr>
          <p:spPr bwMode="auto">
            <a:xfrm>
              <a:off x="10037680" y="3444014"/>
              <a:ext cx="590704" cy="588579"/>
            </a:xfrm>
            <a:custGeom>
              <a:avLst/>
              <a:gdLst>
                <a:gd name="T0" fmla="*/ 3130 w 3331"/>
                <a:gd name="T1" fmla="*/ 1290 h 3328"/>
                <a:gd name="T2" fmla="*/ 3082 w 3331"/>
                <a:gd name="T3" fmla="*/ 1039 h 3328"/>
                <a:gd name="T4" fmla="*/ 2984 w 3331"/>
                <a:gd name="T5" fmla="*/ 809 h 3328"/>
                <a:gd name="T6" fmla="*/ 2841 w 3331"/>
                <a:gd name="T7" fmla="*/ 606 h 3328"/>
                <a:gd name="T8" fmla="*/ 2661 w 3331"/>
                <a:gd name="T9" fmla="*/ 438 h 3328"/>
                <a:gd name="T10" fmla="*/ 2449 w 3331"/>
                <a:gd name="T11" fmla="*/ 310 h 3328"/>
                <a:gd name="T12" fmla="*/ 2210 w 3331"/>
                <a:gd name="T13" fmla="*/ 227 h 3328"/>
                <a:gd name="T14" fmla="*/ 1571 w 3331"/>
                <a:gd name="T15" fmla="*/ 185 h 3328"/>
                <a:gd name="T16" fmla="*/ 1632 w 3331"/>
                <a:gd name="T17" fmla="*/ 207 h 3328"/>
                <a:gd name="T18" fmla="*/ 1666 w 3331"/>
                <a:gd name="T19" fmla="*/ 261 h 3328"/>
                <a:gd name="T20" fmla="*/ 1672 w 3331"/>
                <a:gd name="T21" fmla="*/ 1578 h 3328"/>
                <a:gd name="T22" fmla="*/ 1708 w 3331"/>
                <a:gd name="T23" fmla="*/ 1635 h 3328"/>
                <a:gd name="T24" fmla="*/ 1773 w 3331"/>
                <a:gd name="T25" fmla="*/ 1659 h 3328"/>
                <a:gd name="T26" fmla="*/ 3087 w 3331"/>
                <a:gd name="T27" fmla="*/ 1669 h 3328"/>
                <a:gd name="T28" fmla="*/ 3132 w 3331"/>
                <a:gd name="T29" fmla="*/ 1714 h 3328"/>
                <a:gd name="T30" fmla="*/ 3139 w 3331"/>
                <a:gd name="T31" fmla="*/ 1846 h 3328"/>
                <a:gd name="T32" fmla="*/ 3103 w 3331"/>
                <a:gd name="T33" fmla="*/ 2109 h 3328"/>
                <a:gd name="T34" fmla="*/ 3023 w 3331"/>
                <a:gd name="T35" fmla="*/ 2358 h 3328"/>
                <a:gd name="T36" fmla="*/ 2903 w 3331"/>
                <a:gd name="T37" fmla="*/ 2590 h 3328"/>
                <a:gd name="T38" fmla="*/ 2743 w 3331"/>
                <a:gd name="T39" fmla="*/ 2802 h 3328"/>
                <a:gd name="T40" fmla="*/ 2549 w 3331"/>
                <a:gd name="T41" fmla="*/ 2986 h 3328"/>
                <a:gd name="T42" fmla="*/ 2330 w 3331"/>
                <a:gd name="T43" fmla="*/ 3133 h 3328"/>
                <a:gd name="T44" fmla="*/ 2091 w 3331"/>
                <a:gd name="T45" fmla="*/ 3240 h 3328"/>
                <a:gd name="T46" fmla="*/ 1837 w 3331"/>
                <a:gd name="T47" fmla="*/ 3305 h 3328"/>
                <a:gd name="T48" fmla="*/ 1571 w 3331"/>
                <a:gd name="T49" fmla="*/ 3328 h 3328"/>
                <a:gd name="T50" fmla="*/ 1440 w 3331"/>
                <a:gd name="T51" fmla="*/ 3322 h 3328"/>
                <a:gd name="T52" fmla="*/ 1169 w 3331"/>
                <a:gd name="T53" fmla="*/ 3276 h 3328"/>
                <a:gd name="T54" fmla="*/ 912 w 3331"/>
                <a:gd name="T55" fmla="*/ 3182 h 3328"/>
                <a:gd name="T56" fmla="*/ 674 w 3331"/>
                <a:gd name="T57" fmla="*/ 3046 h 3328"/>
                <a:gd name="T58" fmla="*/ 460 w 3331"/>
                <a:gd name="T59" fmla="*/ 2866 h 3328"/>
                <a:gd name="T60" fmla="*/ 281 w 3331"/>
                <a:gd name="T61" fmla="*/ 2653 h 3328"/>
                <a:gd name="T62" fmla="*/ 145 w 3331"/>
                <a:gd name="T63" fmla="*/ 2415 h 3328"/>
                <a:gd name="T64" fmla="*/ 51 w 3331"/>
                <a:gd name="T65" fmla="*/ 2158 h 3328"/>
                <a:gd name="T66" fmla="*/ 4 w 3331"/>
                <a:gd name="T67" fmla="*/ 1887 h 3328"/>
                <a:gd name="T68" fmla="*/ 5 w 3331"/>
                <a:gd name="T69" fmla="*/ 1613 h 3328"/>
                <a:gd name="T70" fmla="*/ 52 w 3331"/>
                <a:gd name="T71" fmla="*/ 1349 h 3328"/>
                <a:gd name="T72" fmla="*/ 142 w 3331"/>
                <a:gd name="T73" fmla="*/ 1100 h 3328"/>
                <a:gd name="T74" fmla="*/ 274 w 3331"/>
                <a:gd name="T75" fmla="*/ 868 h 3328"/>
                <a:gd name="T76" fmla="*/ 446 w 3331"/>
                <a:gd name="T77" fmla="*/ 659 h 3328"/>
                <a:gd name="T78" fmla="*/ 651 w 3331"/>
                <a:gd name="T79" fmla="*/ 482 h 3328"/>
                <a:gd name="T80" fmla="*/ 880 w 3331"/>
                <a:gd name="T81" fmla="*/ 344 h 3328"/>
                <a:gd name="T82" fmla="*/ 1128 w 3331"/>
                <a:gd name="T83" fmla="*/ 249 h 3328"/>
                <a:gd name="T84" fmla="*/ 1389 w 3331"/>
                <a:gd name="T85" fmla="*/ 196 h 3328"/>
                <a:gd name="T86" fmla="*/ 1943 w 3331"/>
                <a:gd name="T87" fmla="*/ 0 h 3328"/>
                <a:gd name="T88" fmla="*/ 2222 w 3331"/>
                <a:gd name="T89" fmla="*/ 29 h 3328"/>
                <a:gd name="T90" fmla="*/ 2482 w 3331"/>
                <a:gd name="T91" fmla="*/ 109 h 3328"/>
                <a:gd name="T92" fmla="*/ 2718 w 3331"/>
                <a:gd name="T93" fmla="*/ 237 h 3328"/>
                <a:gd name="T94" fmla="*/ 2923 w 3331"/>
                <a:gd name="T95" fmla="*/ 407 h 3328"/>
                <a:gd name="T96" fmla="*/ 3094 w 3331"/>
                <a:gd name="T97" fmla="*/ 613 h 3328"/>
                <a:gd name="T98" fmla="*/ 3222 w 3331"/>
                <a:gd name="T99" fmla="*/ 848 h 3328"/>
                <a:gd name="T100" fmla="*/ 3302 w 3331"/>
                <a:gd name="T101" fmla="*/ 1109 h 3328"/>
                <a:gd name="T102" fmla="*/ 3331 w 3331"/>
                <a:gd name="T103" fmla="*/ 1388 h 3328"/>
                <a:gd name="T104" fmla="*/ 3310 w 3331"/>
                <a:gd name="T105" fmla="*/ 1449 h 3328"/>
                <a:gd name="T106" fmla="*/ 3256 w 3331"/>
                <a:gd name="T107" fmla="*/ 1484 h 3328"/>
                <a:gd name="T108" fmla="*/ 1920 w 3331"/>
                <a:gd name="T109" fmla="*/ 1484 h 3328"/>
                <a:gd name="T110" fmla="*/ 1866 w 3331"/>
                <a:gd name="T111" fmla="*/ 1449 h 3328"/>
                <a:gd name="T112" fmla="*/ 1844 w 3331"/>
                <a:gd name="T113" fmla="*/ 1388 h 3328"/>
                <a:gd name="T114" fmla="*/ 1854 w 3331"/>
                <a:gd name="T115" fmla="*/ 55 h 3328"/>
                <a:gd name="T116" fmla="*/ 1899 w 3331"/>
                <a:gd name="T117" fmla="*/ 10 h 3328"/>
                <a:gd name="T118" fmla="*/ 1943 w 3331"/>
                <a:gd name="T119" fmla="*/ 0 h 3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31" h="3328">
                  <a:moveTo>
                    <a:pt x="2040" y="201"/>
                  </a:moveTo>
                  <a:lnTo>
                    <a:pt x="2040" y="1290"/>
                  </a:lnTo>
                  <a:lnTo>
                    <a:pt x="3130" y="1290"/>
                  </a:lnTo>
                  <a:lnTo>
                    <a:pt x="3120" y="1204"/>
                  </a:lnTo>
                  <a:lnTo>
                    <a:pt x="3104" y="1120"/>
                  </a:lnTo>
                  <a:lnTo>
                    <a:pt x="3082" y="1039"/>
                  </a:lnTo>
                  <a:lnTo>
                    <a:pt x="3055" y="959"/>
                  </a:lnTo>
                  <a:lnTo>
                    <a:pt x="3021" y="882"/>
                  </a:lnTo>
                  <a:lnTo>
                    <a:pt x="2984" y="809"/>
                  </a:lnTo>
                  <a:lnTo>
                    <a:pt x="2941" y="737"/>
                  </a:lnTo>
                  <a:lnTo>
                    <a:pt x="2893" y="670"/>
                  </a:lnTo>
                  <a:lnTo>
                    <a:pt x="2841" y="606"/>
                  </a:lnTo>
                  <a:lnTo>
                    <a:pt x="2785" y="546"/>
                  </a:lnTo>
                  <a:lnTo>
                    <a:pt x="2725" y="490"/>
                  </a:lnTo>
                  <a:lnTo>
                    <a:pt x="2661" y="438"/>
                  </a:lnTo>
                  <a:lnTo>
                    <a:pt x="2593" y="390"/>
                  </a:lnTo>
                  <a:lnTo>
                    <a:pt x="2522" y="347"/>
                  </a:lnTo>
                  <a:lnTo>
                    <a:pt x="2449" y="310"/>
                  </a:lnTo>
                  <a:lnTo>
                    <a:pt x="2371" y="276"/>
                  </a:lnTo>
                  <a:lnTo>
                    <a:pt x="2292" y="249"/>
                  </a:lnTo>
                  <a:lnTo>
                    <a:pt x="2210" y="227"/>
                  </a:lnTo>
                  <a:lnTo>
                    <a:pt x="2127" y="211"/>
                  </a:lnTo>
                  <a:lnTo>
                    <a:pt x="2040" y="201"/>
                  </a:lnTo>
                  <a:close/>
                  <a:moveTo>
                    <a:pt x="1571" y="185"/>
                  </a:moveTo>
                  <a:lnTo>
                    <a:pt x="1593" y="189"/>
                  </a:lnTo>
                  <a:lnTo>
                    <a:pt x="1614" y="196"/>
                  </a:lnTo>
                  <a:lnTo>
                    <a:pt x="1632" y="207"/>
                  </a:lnTo>
                  <a:lnTo>
                    <a:pt x="1647" y="222"/>
                  </a:lnTo>
                  <a:lnTo>
                    <a:pt x="1658" y="240"/>
                  </a:lnTo>
                  <a:lnTo>
                    <a:pt x="1666" y="261"/>
                  </a:lnTo>
                  <a:lnTo>
                    <a:pt x="1669" y="284"/>
                  </a:lnTo>
                  <a:lnTo>
                    <a:pt x="1669" y="1555"/>
                  </a:lnTo>
                  <a:lnTo>
                    <a:pt x="1672" y="1578"/>
                  </a:lnTo>
                  <a:lnTo>
                    <a:pt x="1680" y="1600"/>
                  </a:lnTo>
                  <a:lnTo>
                    <a:pt x="1692" y="1619"/>
                  </a:lnTo>
                  <a:lnTo>
                    <a:pt x="1708" y="1635"/>
                  </a:lnTo>
                  <a:lnTo>
                    <a:pt x="1728" y="1648"/>
                  </a:lnTo>
                  <a:lnTo>
                    <a:pt x="1749" y="1656"/>
                  </a:lnTo>
                  <a:lnTo>
                    <a:pt x="1773" y="1659"/>
                  </a:lnTo>
                  <a:lnTo>
                    <a:pt x="3044" y="1659"/>
                  </a:lnTo>
                  <a:lnTo>
                    <a:pt x="3067" y="1661"/>
                  </a:lnTo>
                  <a:lnTo>
                    <a:pt x="3087" y="1669"/>
                  </a:lnTo>
                  <a:lnTo>
                    <a:pt x="3106" y="1680"/>
                  </a:lnTo>
                  <a:lnTo>
                    <a:pt x="3121" y="1695"/>
                  </a:lnTo>
                  <a:lnTo>
                    <a:pt x="3132" y="1714"/>
                  </a:lnTo>
                  <a:lnTo>
                    <a:pt x="3139" y="1734"/>
                  </a:lnTo>
                  <a:lnTo>
                    <a:pt x="3142" y="1757"/>
                  </a:lnTo>
                  <a:lnTo>
                    <a:pt x="3139" y="1846"/>
                  </a:lnTo>
                  <a:lnTo>
                    <a:pt x="3132" y="1935"/>
                  </a:lnTo>
                  <a:lnTo>
                    <a:pt x="3120" y="2022"/>
                  </a:lnTo>
                  <a:lnTo>
                    <a:pt x="3103" y="2109"/>
                  </a:lnTo>
                  <a:lnTo>
                    <a:pt x="3081" y="2193"/>
                  </a:lnTo>
                  <a:lnTo>
                    <a:pt x="3055" y="2277"/>
                  </a:lnTo>
                  <a:lnTo>
                    <a:pt x="3023" y="2358"/>
                  </a:lnTo>
                  <a:lnTo>
                    <a:pt x="2988" y="2438"/>
                  </a:lnTo>
                  <a:lnTo>
                    <a:pt x="2948" y="2515"/>
                  </a:lnTo>
                  <a:lnTo>
                    <a:pt x="2903" y="2590"/>
                  </a:lnTo>
                  <a:lnTo>
                    <a:pt x="2854" y="2664"/>
                  </a:lnTo>
                  <a:lnTo>
                    <a:pt x="2801" y="2734"/>
                  </a:lnTo>
                  <a:lnTo>
                    <a:pt x="2743" y="2802"/>
                  </a:lnTo>
                  <a:lnTo>
                    <a:pt x="2682" y="2867"/>
                  </a:lnTo>
                  <a:lnTo>
                    <a:pt x="2617" y="2928"/>
                  </a:lnTo>
                  <a:lnTo>
                    <a:pt x="2549" y="2986"/>
                  </a:lnTo>
                  <a:lnTo>
                    <a:pt x="2478" y="3039"/>
                  </a:lnTo>
                  <a:lnTo>
                    <a:pt x="2405" y="3088"/>
                  </a:lnTo>
                  <a:lnTo>
                    <a:pt x="2330" y="3133"/>
                  </a:lnTo>
                  <a:lnTo>
                    <a:pt x="2252" y="3173"/>
                  </a:lnTo>
                  <a:lnTo>
                    <a:pt x="2173" y="3208"/>
                  </a:lnTo>
                  <a:lnTo>
                    <a:pt x="2091" y="3240"/>
                  </a:lnTo>
                  <a:lnTo>
                    <a:pt x="2008" y="3266"/>
                  </a:lnTo>
                  <a:lnTo>
                    <a:pt x="1922" y="3288"/>
                  </a:lnTo>
                  <a:lnTo>
                    <a:pt x="1837" y="3305"/>
                  </a:lnTo>
                  <a:lnTo>
                    <a:pt x="1749" y="3317"/>
                  </a:lnTo>
                  <a:lnTo>
                    <a:pt x="1660" y="3325"/>
                  </a:lnTo>
                  <a:lnTo>
                    <a:pt x="1571" y="3328"/>
                  </a:lnTo>
                  <a:lnTo>
                    <a:pt x="1571" y="3328"/>
                  </a:lnTo>
                  <a:lnTo>
                    <a:pt x="1533" y="3328"/>
                  </a:lnTo>
                  <a:lnTo>
                    <a:pt x="1440" y="3322"/>
                  </a:lnTo>
                  <a:lnTo>
                    <a:pt x="1349" y="3312"/>
                  </a:lnTo>
                  <a:lnTo>
                    <a:pt x="1258" y="3296"/>
                  </a:lnTo>
                  <a:lnTo>
                    <a:pt x="1169" y="3276"/>
                  </a:lnTo>
                  <a:lnTo>
                    <a:pt x="1082" y="3249"/>
                  </a:lnTo>
                  <a:lnTo>
                    <a:pt x="995" y="3219"/>
                  </a:lnTo>
                  <a:lnTo>
                    <a:pt x="912" y="3182"/>
                  </a:lnTo>
                  <a:lnTo>
                    <a:pt x="830" y="3141"/>
                  </a:lnTo>
                  <a:lnTo>
                    <a:pt x="751" y="3095"/>
                  </a:lnTo>
                  <a:lnTo>
                    <a:pt x="674" y="3046"/>
                  </a:lnTo>
                  <a:lnTo>
                    <a:pt x="600" y="2990"/>
                  </a:lnTo>
                  <a:lnTo>
                    <a:pt x="529" y="2930"/>
                  </a:lnTo>
                  <a:lnTo>
                    <a:pt x="460" y="2866"/>
                  </a:lnTo>
                  <a:lnTo>
                    <a:pt x="396" y="2798"/>
                  </a:lnTo>
                  <a:lnTo>
                    <a:pt x="337" y="2727"/>
                  </a:lnTo>
                  <a:lnTo>
                    <a:pt x="281" y="2653"/>
                  </a:lnTo>
                  <a:lnTo>
                    <a:pt x="231" y="2576"/>
                  </a:lnTo>
                  <a:lnTo>
                    <a:pt x="185" y="2497"/>
                  </a:lnTo>
                  <a:lnTo>
                    <a:pt x="145" y="2415"/>
                  </a:lnTo>
                  <a:lnTo>
                    <a:pt x="108" y="2332"/>
                  </a:lnTo>
                  <a:lnTo>
                    <a:pt x="77" y="2245"/>
                  </a:lnTo>
                  <a:lnTo>
                    <a:pt x="51" y="2158"/>
                  </a:lnTo>
                  <a:lnTo>
                    <a:pt x="31" y="2069"/>
                  </a:lnTo>
                  <a:lnTo>
                    <a:pt x="14" y="1978"/>
                  </a:lnTo>
                  <a:lnTo>
                    <a:pt x="4" y="1887"/>
                  </a:lnTo>
                  <a:lnTo>
                    <a:pt x="0" y="1794"/>
                  </a:lnTo>
                  <a:lnTo>
                    <a:pt x="0" y="1704"/>
                  </a:lnTo>
                  <a:lnTo>
                    <a:pt x="5" y="1613"/>
                  </a:lnTo>
                  <a:lnTo>
                    <a:pt x="16" y="1524"/>
                  </a:lnTo>
                  <a:lnTo>
                    <a:pt x="32" y="1436"/>
                  </a:lnTo>
                  <a:lnTo>
                    <a:pt x="52" y="1349"/>
                  </a:lnTo>
                  <a:lnTo>
                    <a:pt x="77" y="1265"/>
                  </a:lnTo>
                  <a:lnTo>
                    <a:pt x="107" y="1181"/>
                  </a:lnTo>
                  <a:lnTo>
                    <a:pt x="142" y="1100"/>
                  </a:lnTo>
                  <a:lnTo>
                    <a:pt x="181" y="1020"/>
                  </a:lnTo>
                  <a:lnTo>
                    <a:pt x="225" y="943"/>
                  </a:lnTo>
                  <a:lnTo>
                    <a:pt x="274" y="868"/>
                  </a:lnTo>
                  <a:lnTo>
                    <a:pt x="327" y="795"/>
                  </a:lnTo>
                  <a:lnTo>
                    <a:pt x="384" y="726"/>
                  </a:lnTo>
                  <a:lnTo>
                    <a:pt x="446" y="659"/>
                  </a:lnTo>
                  <a:lnTo>
                    <a:pt x="511" y="596"/>
                  </a:lnTo>
                  <a:lnTo>
                    <a:pt x="580" y="537"/>
                  </a:lnTo>
                  <a:lnTo>
                    <a:pt x="651" y="482"/>
                  </a:lnTo>
                  <a:lnTo>
                    <a:pt x="725" y="432"/>
                  </a:lnTo>
                  <a:lnTo>
                    <a:pt x="801" y="386"/>
                  </a:lnTo>
                  <a:lnTo>
                    <a:pt x="880" y="344"/>
                  </a:lnTo>
                  <a:lnTo>
                    <a:pt x="961" y="308"/>
                  </a:lnTo>
                  <a:lnTo>
                    <a:pt x="1043" y="276"/>
                  </a:lnTo>
                  <a:lnTo>
                    <a:pt x="1128" y="249"/>
                  </a:lnTo>
                  <a:lnTo>
                    <a:pt x="1213" y="226"/>
                  </a:lnTo>
                  <a:lnTo>
                    <a:pt x="1301" y="209"/>
                  </a:lnTo>
                  <a:lnTo>
                    <a:pt x="1389" y="196"/>
                  </a:lnTo>
                  <a:lnTo>
                    <a:pt x="1480" y="189"/>
                  </a:lnTo>
                  <a:lnTo>
                    <a:pt x="1571" y="185"/>
                  </a:lnTo>
                  <a:close/>
                  <a:moveTo>
                    <a:pt x="1943" y="0"/>
                  </a:moveTo>
                  <a:lnTo>
                    <a:pt x="2037" y="3"/>
                  </a:lnTo>
                  <a:lnTo>
                    <a:pt x="2130" y="13"/>
                  </a:lnTo>
                  <a:lnTo>
                    <a:pt x="2222" y="29"/>
                  </a:lnTo>
                  <a:lnTo>
                    <a:pt x="2311" y="50"/>
                  </a:lnTo>
                  <a:lnTo>
                    <a:pt x="2398" y="77"/>
                  </a:lnTo>
                  <a:lnTo>
                    <a:pt x="2482" y="109"/>
                  </a:lnTo>
                  <a:lnTo>
                    <a:pt x="2564" y="147"/>
                  </a:lnTo>
                  <a:lnTo>
                    <a:pt x="2642" y="190"/>
                  </a:lnTo>
                  <a:lnTo>
                    <a:pt x="2718" y="237"/>
                  </a:lnTo>
                  <a:lnTo>
                    <a:pt x="2790" y="289"/>
                  </a:lnTo>
                  <a:lnTo>
                    <a:pt x="2858" y="346"/>
                  </a:lnTo>
                  <a:lnTo>
                    <a:pt x="2923" y="407"/>
                  </a:lnTo>
                  <a:lnTo>
                    <a:pt x="2985" y="472"/>
                  </a:lnTo>
                  <a:lnTo>
                    <a:pt x="3041" y="541"/>
                  </a:lnTo>
                  <a:lnTo>
                    <a:pt x="3094" y="613"/>
                  </a:lnTo>
                  <a:lnTo>
                    <a:pt x="3140" y="688"/>
                  </a:lnTo>
                  <a:lnTo>
                    <a:pt x="3183" y="767"/>
                  </a:lnTo>
                  <a:lnTo>
                    <a:pt x="3222" y="848"/>
                  </a:lnTo>
                  <a:lnTo>
                    <a:pt x="3253" y="933"/>
                  </a:lnTo>
                  <a:lnTo>
                    <a:pt x="3281" y="1019"/>
                  </a:lnTo>
                  <a:lnTo>
                    <a:pt x="3302" y="1109"/>
                  </a:lnTo>
                  <a:lnTo>
                    <a:pt x="3318" y="1200"/>
                  </a:lnTo>
                  <a:lnTo>
                    <a:pt x="3328" y="1293"/>
                  </a:lnTo>
                  <a:lnTo>
                    <a:pt x="3331" y="1388"/>
                  </a:lnTo>
                  <a:lnTo>
                    <a:pt x="3328" y="1410"/>
                  </a:lnTo>
                  <a:lnTo>
                    <a:pt x="3321" y="1431"/>
                  </a:lnTo>
                  <a:lnTo>
                    <a:pt x="3310" y="1449"/>
                  </a:lnTo>
                  <a:lnTo>
                    <a:pt x="3294" y="1464"/>
                  </a:lnTo>
                  <a:lnTo>
                    <a:pt x="3276" y="1477"/>
                  </a:lnTo>
                  <a:lnTo>
                    <a:pt x="3256" y="1484"/>
                  </a:lnTo>
                  <a:lnTo>
                    <a:pt x="3232" y="1486"/>
                  </a:lnTo>
                  <a:lnTo>
                    <a:pt x="1943" y="1486"/>
                  </a:lnTo>
                  <a:lnTo>
                    <a:pt x="1920" y="1484"/>
                  </a:lnTo>
                  <a:lnTo>
                    <a:pt x="1899" y="1477"/>
                  </a:lnTo>
                  <a:lnTo>
                    <a:pt x="1881" y="1464"/>
                  </a:lnTo>
                  <a:lnTo>
                    <a:pt x="1866" y="1449"/>
                  </a:lnTo>
                  <a:lnTo>
                    <a:pt x="1854" y="1431"/>
                  </a:lnTo>
                  <a:lnTo>
                    <a:pt x="1847" y="1410"/>
                  </a:lnTo>
                  <a:lnTo>
                    <a:pt x="1844" y="1388"/>
                  </a:lnTo>
                  <a:lnTo>
                    <a:pt x="1844" y="98"/>
                  </a:lnTo>
                  <a:lnTo>
                    <a:pt x="1847" y="75"/>
                  </a:lnTo>
                  <a:lnTo>
                    <a:pt x="1854" y="55"/>
                  </a:lnTo>
                  <a:lnTo>
                    <a:pt x="1866" y="37"/>
                  </a:lnTo>
                  <a:lnTo>
                    <a:pt x="1881" y="22"/>
                  </a:lnTo>
                  <a:lnTo>
                    <a:pt x="1899" y="10"/>
                  </a:lnTo>
                  <a:lnTo>
                    <a:pt x="1920" y="3"/>
                  </a:lnTo>
                  <a:lnTo>
                    <a:pt x="1943" y="0"/>
                  </a:lnTo>
                  <a:lnTo>
                    <a:pt x="19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anchor="t" anchorCtr="0" bIns="45720" compatLnSpc="1" lIns="91440" numCol="1" rIns="91440" tIns="45720" vert="horz" wrap="square"/>
            <a:p>
              <a:endParaRPr lang="en-US"/>
            </a:p>
          </p:txBody>
        </p:sp>
      </p:grpSp>
      <p:grpSp>
        <p:nvGrpSpPr>
          <p:cNvPr id="57" name="组合 53"/>
          <p:cNvGrpSpPr/>
          <p:nvPr/>
        </p:nvGrpSpPr>
        <p:grpSpPr>
          <a:xfrm>
            <a:off x="652056" y="5249734"/>
            <a:ext cx="2398875" cy="1026386"/>
            <a:chOff x="1806000" y="2349127"/>
            <a:chExt cx="2133781" cy="912963"/>
          </a:xfrm>
        </p:grpSpPr>
        <p:sp>
          <p:nvSpPr>
            <p:cNvPr id="1048676" name="文本框 54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677" name="文本框 55"/>
            <p:cNvSpPr txBox="1"/>
            <p:nvPr/>
          </p:nvSpPr>
          <p:spPr>
            <a:xfrm>
              <a:off x="1953074" y="2755778"/>
              <a:ext cx="1872509" cy="506312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58" name="组合 56"/>
          <p:cNvGrpSpPr/>
          <p:nvPr/>
        </p:nvGrpSpPr>
        <p:grpSpPr>
          <a:xfrm>
            <a:off x="2772439" y="5249734"/>
            <a:ext cx="2398875" cy="1026386"/>
            <a:chOff x="1806000" y="2349127"/>
            <a:chExt cx="2133781" cy="912963"/>
          </a:xfrm>
        </p:grpSpPr>
        <p:sp>
          <p:nvSpPr>
            <p:cNvPr id="1048678" name="文本框 57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679" name="文本框 58"/>
            <p:cNvSpPr txBox="1"/>
            <p:nvPr/>
          </p:nvSpPr>
          <p:spPr>
            <a:xfrm>
              <a:off x="1953074" y="2755778"/>
              <a:ext cx="1872509" cy="506312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59" name="组合 59"/>
          <p:cNvGrpSpPr/>
          <p:nvPr/>
        </p:nvGrpSpPr>
        <p:grpSpPr>
          <a:xfrm>
            <a:off x="4892822" y="5249734"/>
            <a:ext cx="2398875" cy="1026386"/>
            <a:chOff x="1806000" y="2349127"/>
            <a:chExt cx="2133781" cy="912963"/>
          </a:xfrm>
        </p:grpSpPr>
        <p:sp>
          <p:nvSpPr>
            <p:cNvPr id="1048680" name="文本框 60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681" name="文本框 61"/>
            <p:cNvSpPr txBox="1"/>
            <p:nvPr/>
          </p:nvSpPr>
          <p:spPr>
            <a:xfrm>
              <a:off x="1953074" y="2755778"/>
              <a:ext cx="1872509" cy="506312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60" name="组合 62"/>
          <p:cNvGrpSpPr/>
          <p:nvPr/>
        </p:nvGrpSpPr>
        <p:grpSpPr>
          <a:xfrm>
            <a:off x="7013205" y="5249734"/>
            <a:ext cx="2398875" cy="1026386"/>
            <a:chOff x="1806000" y="2349127"/>
            <a:chExt cx="2133781" cy="912963"/>
          </a:xfrm>
        </p:grpSpPr>
        <p:sp>
          <p:nvSpPr>
            <p:cNvPr id="1048682" name="文本框 63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683" name="文本框 64"/>
            <p:cNvSpPr txBox="1"/>
            <p:nvPr/>
          </p:nvSpPr>
          <p:spPr>
            <a:xfrm>
              <a:off x="1953074" y="2755778"/>
              <a:ext cx="1872509" cy="506312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61" name="组合 65"/>
          <p:cNvGrpSpPr/>
          <p:nvPr/>
        </p:nvGrpSpPr>
        <p:grpSpPr>
          <a:xfrm>
            <a:off x="9133594" y="5249734"/>
            <a:ext cx="2398875" cy="1026386"/>
            <a:chOff x="1806000" y="2349127"/>
            <a:chExt cx="2133781" cy="912963"/>
          </a:xfrm>
        </p:grpSpPr>
        <p:sp>
          <p:nvSpPr>
            <p:cNvPr id="1048684" name="文本框 66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685" name="文本框 67"/>
            <p:cNvSpPr txBox="1"/>
            <p:nvPr/>
          </p:nvSpPr>
          <p:spPr>
            <a:xfrm>
              <a:off x="1953074" y="2755778"/>
              <a:ext cx="1872509" cy="506312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sp>
        <p:nvSpPr>
          <p:cNvPr id="1048686" name="文本框 68"/>
          <p:cNvSpPr txBox="1"/>
          <p:nvPr/>
        </p:nvSpPr>
        <p:spPr>
          <a:xfrm>
            <a:off x="3634203" y="701750"/>
            <a:ext cx="4094481" cy="447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800" lang="en-US">
                <a:solidFill>
                  <a:srgbClr val="EA668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Please enter </a:t>
            </a:r>
            <a:r>
              <a:rPr altLang="zh-CN" b="1" dirty="0" sz="2800" lang="en-US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title content here</a:t>
            </a:r>
            <a:endParaRPr altLang="en-US" b="1" dirty="0" sz="2800" lang="zh-CN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fill="hold" id="1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500"/>
                            </p:stCondLst>
                            <p:childTnLst>
                              <p:par>
                                <p:cTn fill="hold" id="1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9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2000"/>
                            </p:stCondLst>
                            <p:childTnLst>
                              <p:par>
                                <p:cTn fill="hold" id="21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3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4">
                            <p:stCondLst>
                              <p:cond delay="2500"/>
                            </p:stCondLst>
                            <p:childTnLst>
                              <p:par>
                                <p:cTn decel="100000" fill="hold" grpId="0" id="25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7"/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8"/>
                                        <p:tgtEl>
                                          <p:spTgt spid="1048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29"/>
                                        <p:tgtEl>
                                          <p:spTgt spid="104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8"/>
        </a:solidFill>
        <a:effectLst/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 5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>
            <a:off x="2137553" y="142182"/>
            <a:ext cx="1593199" cy="1561959"/>
          </a:xfrm>
          <a:prstGeom prst="rect"/>
        </p:spPr>
      </p:pic>
      <p:pic>
        <p:nvPicPr>
          <p:cNvPr id="2097172" name="图片 8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l="25994" t="52400" r="62087" b="36607"/>
          <a:stretch>
            <a:fillRect/>
          </a:stretch>
        </p:blipFill>
        <p:spPr>
          <a:xfrm flipH="1">
            <a:off x="8416433" y="142181"/>
            <a:ext cx="1593199" cy="1561959"/>
          </a:xfrm>
          <a:prstGeom prst="rect"/>
        </p:spPr>
      </p:pic>
      <p:pic>
        <p:nvPicPr>
          <p:cNvPr id="2097173" name="图片 9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V="1">
            <a:off x="-2748391" y="-45414"/>
            <a:ext cx="5086208" cy="1749554"/>
          </a:xfrm>
          <a:prstGeom prst="rect"/>
        </p:spPr>
      </p:pic>
      <p:pic>
        <p:nvPicPr>
          <p:cNvPr id="2097174" name="图片 10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 cstate="print"/>
          <a:srcRect b="67642"/>
          <a:stretch>
            <a:fillRect/>
          </a:stretch>
        </p:blipFill>
        <p:spPr>
          <a:xfrm flipH="1" flipV="1">
            <a:off x="9845944" y="48383"/>
            <a:ext cx="5086208" cy="1749554"/>
          </a:xfrm>
          <a:prstGeom prst="rect"/>
        </p:spPr>
      </p:pic>
      <p:sp>
        <p:nvSpPr>
          <p:cNvPr id="1048687" name="矩形 13"/>
          <p:cNvSpPr/>
          <p:nvPr/>
        </p:nvSpPr>
        <p:spPr>
          <a:xfrm>
            <a:off x="1587166" y="-1655254"/>
            <a:ext cx="894571" cy="1433015"/>
          </a:xfrm>
          <a:prstGeom prst="rect"/>
          <a:solidFill>
            <a:srgbClr val="8B91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88" name="矩形 14"/>
          <p:cNvSpPr/>
          <p:nvPr/>
        </p:nvSpPr>
        <p:spPr>
          <a:xfrm>
            <a:off x="2481737" y="-1655254"/>
            <a:ext cx="894571" cy="1433015"/>
          </a:xfrm>
          <a:prstGeom prst="rect"/>
          <a:solidFill>
            <a:srgbClr val="EA66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/>
          </a:p>
        </p:txBody>
      </p:sp>
      <p:sp>
        <p:nvSpPr>
          <p:cNvPr id="1048689" name="AutoShape 4"/>
          <p:cNvSpPr>
            <a:spLocks noChangeAspect="1" noChangeArrowheads="1" noTextEdit="1"/>
          </p:cNvSpPr>
          <p:nvPr/>
        </p:nvSpPr>
        <p:spPr bwMode="auto">
          <a:xfrm>
            <a:off x="1044311" y="3404362"/>
            <a:ext cx="10256382" cy="1142197"/>
          </a:xfrm>
          <a:prstGeom prst="rect"/>
          <a:noFill/>
          <a:ln>
            <a:noFill/>
          </a:ln>
        </p:spPr>
        <p:txBody>
          <a:bodyPr anchor="t" anchorCtr="0" bIns="22860" compatLnSpc="1" lIns="45720" numCol="1" rIns="45720" tIns="22860" vert="horz" wrap="square"/>
          <a:p>
            <a:endParaRPr sz="900" lang="th-TH"/>
          </a:p>
        </p:txBody>
      </p:sp>
      <p:sp>
        <p:nvSpPr>
          <p:cNvPr id="1048690" name="Freeform 6"/>
          <p:cNvSpPr/>
          <p:nvPr/>
        </p:nvSpPr>
        <p:spPr bwMode="auto">
          <a:xfrm>
            <a:off x="1044311" y="3404362"/>
            <a:ext cx="2706870" cy="1142197"/>
          </a:xfrm>
          <a:custGeom>
            <a:avLst/>
            <a:gdLst>
              <a:gd name="T0" fmla="*/ 182 w 199"/>
              <a:gd name="T1" fmla="*/ 29 h 84"/>
              <a:gd name="T2" fmla="*/ 179 w 199"/>
              <a:gd name="T3" fmla="*/ 26 h 84"/>
              <a:gd name="T4" fmla="*/ 165 w 199"/>
              <a:gd name="T5" fmla="*/ 15 h 84"/>
              <a:gd name="T6" fmla="*/ 165 w 199"/>
              <a:gd name="T7" fmla="*/ 21 h 84"/>
              <a:gd name="T8" fmla="*/ 151 w 199"/>
              <a:gd name="T9" fmla="*/ 21 h 84"/>
              <a:gd name="T10" fmla="*/ 151 w 199"/>
              <a:gd name="T11" fmla="*/ 10 h 84"/>
              <a:gd name="T12" fmla="*/ 141 w 199"/>
              <a:gd name="T13" fmla="*/ 0 h 84"/>
              <a:gd name="T14" fmla="*/ 9 w 199"/>
              <a:gd name="T15" fmla="*/ 0 h 84"/>
              <a:gd name="T16" fmla="*/ 0 w 199"/>
              <a:gd name="T17" fmla="*/ 10 h 84"/>
              <a:gd name="T18" fmla="*/ 0 w 199"/>
              <a:gd name="T19" fmla="*/ 75 h 84"/>
              <a:gd name="T20" fmla="*/ 9 w 199"/>
              <a:gd name="T21" fmla="*/ 84 h 84"/>
              <a:gd name="T22" fmla="*/ 141 w 199"/>
              <a:gd name="T23" fmla="*/ 84 h 84"/>
              <a:gd name="T24" fmla="*/ 151 w 199"/>
              <a:gd name="T25" fmla="*/ 75 h 84"/>
              <a:gd name="T26" fmla="*/ 151 w 199"/>
              <a:gd name="T27" fmla="*/ 63 h 84"/>
              <a:gd name="T28" fmla="*/ 165 w 199"/>
              <a:gd name="T29" fmla="*/ 63 h 84"/>
              <a:gd name="T30" fmla="*/ 165 w 199"/>
              <a:gd name="T31" fmla="*/ 69 h 84"/>
              <a:gd name="T32" fmla="*/ 179 w 199"/>
              <a:gd name="T33" fmla="*/ 59 h 84"/>
              <a:gd name="T34" fmla="*/ 182 w 199"/>
              <a:gd name="T35" fmla="*/ 56 h 84"/>
              <a:gd name="T36" fmla="*/ 199 w 199"/>
              <a:gd name="T37" fmla="*/ 42 h 84"/>
              <a:gd name="T38" fmla="*/ 182 w 199"/>
              <a:gd name="T39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99" h="84">
                <a:moveTo>
                  <a:pt x="182" y="29"/>
                </a:moveTo>
                <a:cubicBezTo>
                  <a:pt x="179" y="26"/>
                  <a:pt x="179" y="26"/>
                  <a:pt x="179" y="26"/>
                </a:cubicBezTo>
                <a:cubicBezTo>
                  <a:pt x="165" y="15"/>
                  <a:pt x="165" y="15"/>
                  <a:pt x="165" y="15"/>
                </a:cubicBezTo>
                <a:cubicBezTo>
                  <a:pt x="165" y="21"/>
                  <a:pt x="165" y="21"/>
                  <a:pt x="165" y="21"/>
                </a:cubicBezTo>
                <a:cubicBezTo>
                  <a:pt x="151" y="21"/>
                  <a:pt x="151" y="21"/>
                  <a:pt x="151" y="21"/>
                </a:cubicBezTo>
                <a:cubicBezTo>
                  <a:pt x="151" y="10"/>
                  <a:pt x="151" y="10"/>
                  <a:pt x="151" y="10"/>
                </a:cubicBezTo>
                <a:cubicBezTo>
                  <a:pt x="151" y="4"/>
                  <a:pt x="146" y="0"/>
                  <a:pt x="141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80"/>
                  <a:pt x="4" y="84"/>
                  <a:pt x="9" y="84"/>
                </a:cubicBezTo>
                <a:cubicBezTo>
                  <a:pt x="141" y="84"/>
                  <a:pt x="141" y="84"/>
                  <a:pt x="141" y="84"/>
                </a:cubicBezTo>
                <a:cubicBezTo>
                  <a:pt x="146" y="84"/>
                  <a:pt x="151" y="80"/>
                  <a:pt x="151" y="75"/>
                </a:cubicBezTo>
                <a:cubicBezTo>
                  <a:pt x="151" y="63"/>
                  <a:pt x="151" y="63"/>
                  <a:pt x="151" y="63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5" y="69"/>
                  <a:pt x="165" y="69"/>
                  <a:pt x="165" y="69"/>
                </a:cubicBezTo>
                <a:cubicBezTo>
                  <a:pt x="179" y="59"/>
                  <a:pt x="179" y="59"/>
                  <a:pt x="179" y="59"/>
                </a:cubicBezTo>
                <a:cubicBezTo>
                  <a:pt x="182" y="56"/>
                  <a:pt x="182" y="56"/>
                  <a:pt x="182" y="56"/>
                </a:cubicBezTo>
                <a:cubicBezTo>
                  <a:pt x="199" y="42"/>
                  <a:pt x="199" y="42"/>
                  <a:pt x="199" y="42"/>
                </a:cubicBezTo>
                <a:lnTo>
                  <a:pt x="182" y="29"/>
                </a:lnTo>
                <a:close/>
              </a:path>
            </a:pathLst>
          </a:custGeom>
          <a:solidFill>
            <a:srgbClr val="8B9190"/>
          </a:solidFill>
          <a:ln>
            <a:noFill/>
          </a:ln>
        </p:spPr>
        <p:txBody>
          <a:bodyPr anchor="t" anchorCtr="0" bIns="22860" compatLnSpc="1" lIns="45720" numCol="1" rIns="45720" tIns="22860" vert="horz" wrap="square"/>
          <a:p>
            <a:endParaRPr sz="900" lang="th-TH"/>
          </a:p>
        </p:txBody>
      </p:sp>
      <p:sp>
        <p:nvSpPr>
          <p:cNvPr id="1048691" name="TextBox 112"/>
          <p:cNvSpPr txBox="1"/>
          <p:nvPr/>
        </p:nvSpPr>
        <p:spPr bwMode="auto">
          <a:xfrm>
            <a:off x="1566815" y="3745645"/>
            <a:ext cx="1059180" cy="434341"/>
          </a:xfrm>
          <a:prstGeom prst="rect"/>
          <a:noFill/>
        </p:spPr>
        <p:txBody>
          <a:bodyPr wrap="none">
            <a:spAutoFit/>
          </a:bodyPr>
          <a:p>
            <a:pPr algn="ctr" defTabSz="914400"/>
            <a:r>
              <a:rPr b="1" dirty="0" sz="2700" 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202X</a:t>
            </a:r>
            <a:endParaRPr b="1" dirty="0" sz="2700" lang="id-ID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92" name="Freeform 7"/>
          <p:cNvSpPr/>
          <p:nvPr/>
        </p:nvSpPr>
        <p:spPr bwMode="auto">
          <a:xfrm>
            <a:off x="3560312" y="3404362"/>
            <a:ext cx="2707625" cy="1142197"/>
          </a:xfrm>
          <a:custGeom>
            <a:avLst/>
            <a:gdLst>
              <a:gd name="T0" fmla="*/ 182 w 199"/>
              <a:gd name="T1" fmla="*/ 29 h 84"/>
              <a:gd name="T2" fmla="*/ 178 w 199"/>
              <a:gd name="T3" fmla="*/ 26 h 84"/>
              <a:gd name="T4" fmla="*/ 165 w 199"/>
              <a:gd name="T5" fmla="*/ 15 h 84"/>
              <a:gd name="T6" fmla="*/ 165 w 199"/>
              <a:gd name="T7" fmla="*/ 21 h 84"/>
              <a:gd name="T8" fmla="*/ 150 w 199"/>
              <a:gd name="T9" fmla="*/ 21 h 84"/>
              <a:gd name="T10" fmla="*/ 150 w 199"/>
              <a:gd name="T11" fmla="*/ 10 h 84"/>
              <a:gd name="T12" fmla="*/ 141 w 199"/>
              <a:gd name="T13" fmla="*/ 0 h 84"/>
              <a:gd name="T14" fmla="*/ 9 w 199"/>
              <a:gd name="T15" fmla="*/ 0 h 84"/>
              <a:gd name="T16" fmla="*/ 0 w 199"/>
              <a:gd name="T17" fmla="*/ 10 h 84"/>
              <a:gd name="T18" fmla="*/ 0 w 199"/>
              <a:gd name="T19" fmla="*/ 26 h 84"/>
              <a:gd name="T20" fmla="*/ 3 w 199"/>
              <a:gd name="T21" fmla="*/ 29 h 84"/>
              <a:gd name="T22" fmla="*/ 20 w 199"/>
              <a:gd name="T23" fmla="*/ 42 h 84"/>
              <a:gd name="T24" fmla="*/ 3 w 199"/>
              <a:gd name="T25" fmla="*/ 56 h 84"/>
              <a:gd name="T26" fmla="*/ 0 w 199"/>
              <a:gd name="T27" fmla="*/ 59 h 84"/>
              <a:gd name="T28" fmla="*/ 0 w 199"/>
              <a:gd name="T29" fmla="*/ 75 h 84"/>
              <a:gd name="T30" fmla="*/ 9 w 199"/>
              <a:gd name="T31" fmla="*/ 84 h 84"/>
              <a:gd name="T32" fmla="*/ 141 w 199"/>
              <a:gd name="T33" fmla="*/ 84 h 84"/>
              <a:gd name="T34" fmla="*/ 150 w 199"/>
              <a:gd name="T35" fmla="*/ 75 h 84"/>
              <a:gd name="T36" fmla="*/ 150 w 199"/>
              <a:gd name="T37" fmla="*/ 63 h 84"/>
              <a:gd name="T38" fmla="*/ 165 w 199"/>
              <a:gd name="T39" fmla="*/ 63 h 84"/>
              <a:gd name="T40" fmla="*/ 165 w 199"/>
              <a:gd name="T41" fmla="*/ 69 h 84"/>
              <a:gd name="T42" fmla="*/ 178 w 199"/>
              <a:gd name="T43" fmla="*/ 59 h 84"/>
              <a:gd name="T44" fmla="*/ 182 w 199"/>
              <a:gd name="T45" fmla="*/ 56 h 84"/>
              <a:gd name="T46" fmla="*/ 199 w 199"/>
              <a:gd name="T47" fmla="*/ 42 h 84"/>
              <a:gd name="T48" fmla="*/ 182 w 199"/>
              <a:gd name="T49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99" h="84">
                <a:moveTo>
                  <a:pt x="182" y="29"/>
                </a:moveTo>
                <a:cubicBezTo>
                  <a:pt x="178" y="26"/>
                  <a:pt x="178" y="26"/>
                  <a:pt x="178" y="26"/>
                </a:cubicBezTo>
                <a:cubicBezTo>
                  <a:pt x="165" y="15"/>
                  <a:pt x="165" y="15"/>
                  <a:pt x="165" y="15"/>
                </a:cubicBezTo>
                <a:cubicBezTo>
                  <a:pt x="165" y="21"/>
                  <a:pt x="165" y="21"/>
                  <a:pt x="165" y="21"/>
                </a:cubicBezTo>
                <a:cubicBezTo>
                  <a:pt x="150" y="21"/>
                  <a:pt x="150" y="21"/>
                  <a:pt x="150" y="21"/>
                </a:cubicBezTo>
                <a:cubicBezTo>
                  <a:pt x="150" y="10"/>
                  <a:pt x="150" y="10"/>
                  <a:pt x="150" y="10"/>
                </a:cubicBezTo>
                <a:cubicBezTo>
                  <a:pt x="150" y="4"/>
                  <a:pt x="146" y="0"/>
                  <a:pt x="141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26"/>
                  <a:pt x="0" y="26"/>
                  <a:pt x="0" y="26"/>
                </a:cubicBezTo>
                <a:cubicBezTo>
                  <a:pt x="3" y="29"/>
                  <a:pt x="3" y="29"/>
                  <a:pt x="3" y="29"/>
                </a:cubicBezTo>
                <a:cubicBezTo>
                  <a:pt x="20" y="42"/>
                  <a:pt x="20" y="42"/>
                  <a:pt x="20" y="42"/>
                </a:cubicBezTo>
                <a:cubicBezTo>
                  <a:pt x="3" y="56"/>
                  <a:pt x="3" y="56"/>
                  <a:pt x="3" y="56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80"/>
                  <a:pt x="4" y="84"/>
                  <a:pt x="9" y="84"/>
                </a:cubicBezTo>
                <a:cubicBezTo>
                  <a:pt x="141" y="84"/>
                  <a:pt x="141" y="84"/>
                  <a:pt x="141" y="84"/>
                </a:cubicBezTo>
                <a:cubicBezTo>
                  <a:pt x="146" y="84"/>
                  <a:pt x="150" y="80"/>
                  <a:pt x="150" y="75"/>
                </a:cubicBezTo>
                <a:cubicBezTo>
                  <a:pt x="150" y="63"/>
                  <a:pt x="150" y="63"/>
                  <a:pt x="150" y="63"/>
                </a:cubicBezTo>
                <a:cubicBezTo>
                  <a:pt x="165" y="63"/>
                  <a:pt x="165" y="63"/>
                  <a:pt x="165" y="63"/>
                </a:cubicBezTo>
                <a:cubicBezTo>
                  <a:pt x="165" y="69"/>
                  <a:pt x="165" y="69"/>
                  <a:pt x="165" y="69"/>
                </a:cubicBezTo>
                <a:cubicBezTo>
                  <a:pt x="178" y="59"/>
                  <a:pt x="178" y="59"/>
                  <a:pt x="178" y="59"/>
                </a:cubicBezTo>
                <a:cubicBezTo>
                  <a:pt x="182" y="56"/>
                  <a:pt x="182" y="56"/>
                  <a:pt x="182" y="56"/>
                </a:cubicBezTo>
                <a:cubicBezTo>
                  <a:pt x="199" y="42"/>
                  <a:pt x="199" y="42"/>
                  <a:pt x="199" y="42"/>
                </a:cubicBezTo>
                <a:lnTo>
                  <a:pt x="182" y="29"/>
                </a:lnTo>
                <a:close/>
              </a:path>
            </a:pathLst>
          </a:custGeom>
          <a:solidFill>
            <a:srgbClr val="EA6685"/>
          </a:solidFill>
          <a:ln>
            <a:noFill/>
          </a:ln>
        </p:spPr>
        <p:txBody>
          <a:bodyPr anchor="t" anchorCtr="0" bIns="22860" compatLnSpc="1" lIns="45720" numCol="1" rIns="45720" tIns="22860" vert="horz" wrap="square"/>
          <a:p>
            <a:endParaRPr sz="900" lang="th-TH"/>
          </a:p>
        </p:txBody>
      </p:sp>
      <p:sp>
        <p:nvSpPr>
          <p:cNvPr id="1048693" name="TextBox 115"/>
          <p:cNvSpPr txBox="1"/>
          <p:nvPr/>
        </p:nvSpPr>
        <p:spPr bwMode="auto">
          <a:xfrm>
            <a:off x="4154388" y="3767623"/>
            <a:ext cx="1059180" cy="434341"/>
          </a:xfrm>
          <a:prstGeom prst="rect"/>
          <a:noFill/>
        </p:spPr>
        <p:txBody>
          <a:bodyPr wrap="none">
            <a:spAutoFit/>
          </a:bodyPr>
          <a:p>
            <a:pPr algn="ctr" defTabSz="914400"/>
            <a:r>
              <a:rPr b="1" dirty="0" sz="2700" 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202X</a:t>
            </a:r>
            <a:endParaRPr b="1" dirty="0" sz="2700" lang="id-ID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94" name="Freeform 9"/>
          <p:cNvSpPr/>
          <p:nvPr/>
        </p:nvSpPr>
        <p:spPr bwMode="auto">
          <a:xfrm>
            <a:off x="6063488" y="3404362"/>
            <a:ext cx="2720450" cy="1142197"/>
          </a:xfrm>
          <a:custGeom>
            <a:avLst/>
            <a:gdLst>
              <a:gd name="T0" fmla="*/ 183 w 200"/>
              <a:gd name="T1" fmla="*/ 29 h 84"/>
              <a:gd name="T2" fmla="*/ 179 w 200"/>
              <a:gd name="T3" fmla="*/ 26 h 84"/>
              <a:gd name="T4" fmla="*/ 166 w 200"/>
              <a:gd name="T5" fmla="*/ 15 h 84"/>
              <a:gd name="T6" fmla="*/ 166 w 200"/>
              <a:gd name="T7" fmla="*/ 21 h 84"/>
              <a:gd name="T8" fmla="*/ 151 w 200"/>
              <a:gd name="T9" fmla="*/ 21 h 84"/>
              <a:gd name="T10" fmla="*/ 151 w 200"/>
              <a:gd name="T11" fmla="*/ 10 h 84"/>
              <a:gd name="T12" fmla="*/ 142 w 200"/>
              <a:gd name="T13" fmla="*/ 0 h 84"/>
              <a:gd name="T14" fmla="*/ 10 w 200"/>
              <a:gd name="T15" fmla="*/ 0 h 84"/>
              <a:gd name="T16" fmla="*/ 0 w 200"/>
              <a:gd name="T17" fmla="*/ 10 h 84"/>
              <a:gd name="T18" fmla="*/ 0 w 200"/>
              <a:gd name="T19" fmla="*/ 26 h 84"/>
              <a:gd name="T20" fmla="*/ 4 w 200"/>
              <a:gd name="T21" fmla="*/ 29 h 84"/>
              <a:gd name="T22" fmla="*/ 21 w 200"/>
              <a:gd name="T23" fmla="*/ 42 h 84"/>
              <a:gd name="T24" fmla="*/ 4 w 200"/>
              <a:gd name="T25" fmla="*/ 56 h 84"/>
              <a:gd name="T26" fmla="*/ 0 w 200"/>
              <a:gd name="T27" fmla="*/ 59 h 84"/>
              <a:gd name="T28" fmla="*/ 0 w 200"/>
              <a:gd name="T29" fmla="*/ 75 h 84"/>
              <a:gd name="T30" fmla="*/ 10 w 200"/>
              <a:gd name="T31" fmla="*/ 84 h 84"/>
              <a:gd name="T32" fmla="*/ 142 w 200"/>
              <a:gd name="T33" fmla="*/ 84 h 84"/>
              <a:gd name="T34" fmla="*/ 151 w 200"/>
              <a:gd name="T35" fmla="*/ 75 h 84"/>
              <a:gd name="T36" fmla="*/ 151 w 200"/>
              <a:gd name="T37" fmla="*/ 63 h 84"/>
              <a:gd name="T38" fmla="*/ 166 w 200"/>
              <a:gd name="T39" fmla="*/ 63 h 84"/>
              <a:gd name="T40" fmla="*/ 166 w 200"/>
              <a:gd name="T41" fmla="*/ 69 h 84"/>
              <a:gd name="T42" fmla="*/ 179 w 200"/>
              <a:gd name="T43" fmla="*/ 59 h 84"/>
              <a:gd name="T44" fmla="*/ 183 w 200"/>
              <a:gd name="T45" fmla="*/ 56 h 84"/>
              <a:gd name="T46" fmla="*/ 200 w 200"/>
              <a:gd name="T47" fmla="*/ 42 h 84"/>
              <a:gd name="T48" fmla="*/ 183 w 200"/>
              <a:gd name="T49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00" h="84">
                <a:moveTo>
                  <a:pt x="183" y="29"/>
                </a:moveTo>
                <a:cubicBezTo>
                  <a:pt x="179" y="26"/>
                  <a:pt x="179" y="26"/>
                  <a:pt x="179" y="26"/>
                </a:cubicBezTo>
                <a:cubicBezTo>
                  <a:pt x="166" y="15"/>
                  <a:pt x="166" y="15"/>
                  <a:pt x="166" y="15"/>
                </a:cubicBezTo>
                <a:cubicBezTo>
                  <a:pt x="166" y="21"/>
                  <a:pt x="166" y="21"/>
                  <a:pt x="166" y="21"/>
                </a:cubicBezTo>
                <a:cubicBezTo>
                  <a:pt x="151" y="21"/>
                  <a:pt x="151" y="21"/>
                  <a:pt x="151" y="21"/>
                </a:cubicBezTo>
                <a:cubicBezTo>
                  <a:pt x="151" y="10"/>
                  <a:pt x="151" y="10"/>
                  <a:pt x="151" y="10"/>
                </a:cubicBezTo>
                <a:cubicBezTo>
                  <a:pt x="151" y="4"/>
                  <a:pt x="147" y="0"/>
                  <a:pt x="142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26"/>
                  <a:pt x="0" y="26"/>
                  <a:pt x="0" y="26"/>
                </a:cubicBezTo>
                <a:cubicBezTo>
                  <a:pt x="4" y="29"/>
                  <a:pt x="4" y="29"/>
                  <a:pt x="4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4" y="56"/>
                  <a:pt x="4" y="56"/>
                  <a:pt x="4" y="56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80"/>
                  <a:pt x="5" y="84"/>
                  <a:pt x="10" y="84"/>
                </a:cubicBezTo>
                <a:cubicBezTo>
                  <a:pt x="142" y="84"/>
                  <a:pt x="142" y="84"/>
                  <a:pt x="142" y="84"/>
                </a:cubicBezTo>
                <a:cubicBezTo>
                  <a:pt x="147" y="84"/>
                  <a:pt x="151" y="80"/>
                  <a:pt x="151" y="75"/>
                </a:cubicBezTo>
                <a:cubicBezTo>
                  <a:pt x="151" y="63"/>
                  <a:pt x="151" y="63"/>
                  <a:pt x="151" y="63"/>
                </a:cubicBezTo>
                <a:cubicBezTo>
                  <a:pt x="166" y="63"/>
                  <a:pt x="166" y="63"/>
                  <a:pt x="166" y="63"/>
                </a:cubicBezTo>
                <a:cubicBezTo>
                  <a:pt x="166" y="69"/>
                  <a:pt x="166" y="69"/>
                  <a:pt x="166" y="69"/>
                </a:cubicBezTo>
                <a:cubicBezTo>
                  <a:pt x="179" y="59"/>
                  <a:pt x="179" y="59"/>
                  <a:pt x="179" y="59"/>
                </a:cubicBezTo>
                <a:cubicBezTo>
                  <a:pt x="183" y="56"/>
                  <a:pt x="183" y="56"/>
                  <a:pt x="183" y="56"/>
                </a:cubicBezTo>
                <a:cubicBezTo>
                  <a:pt x="200" y="42"/>
                  <a:pt x="200" y="42"/>
                  <a:pt x="200" y="42"/>
                </a:cubicBezTo>
                <a:lnTo>
                  <a:pt x="183" y="29"/>
                </a:lnTo>
                <a:close/>
              </a:path>
            </a:pathLst>
          </a:custGeom>
          <a:solidFill>
            <a:srgbClr val="8B9190"/>
          </a:solidFill>
          <a:ln>
            <a:noFill/>
          </a:ln>
        </p:spPr>
        <p:txBody>
          <a:bodyPr anchor="t" anchorCtr="0" bIns="22860" compatLnSpc="1" lIns="45720" numCol="1" rIns="45720" tIns="22860" vert="horz" wrap="square"/>
          <a:p>
            <a:endParaRPr sz="900" lang="th-TH"/>
          </a:p>
        </p:txBody>
      </p:sp>
      <p:sp>
        <p:nvSpPr>
          <p:cNvPr id="1048695" name="TextBox 118"/>
          <p:cNvSpPr txBox="1"/>
          <p:nvPr/>
        </p:nvSpPr>
        <p:spPr bwMode="auto">
          <a:xfrm>
            <a:off x="6600327" y="3713676"/>
            <a:ext cx="1059180" cy="434341"/>
          </a:xfrm>
          <a:prstGeom prst="rect"/>
          <a:noFill/>
        </p:spPr>
        <p:txBody>
          <a:bodyPr wrap="none">
            <a:spAutoFit/>
          </a:bodyPr>
          <a:p>
            <a:pPr algn="ctr" defTabSz="914400"/>
            <a:r>
              <a:rPr b="1" dirty="0" sz="2700" 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202X</a:t>
            </a:r>
            <a:endParaRPr b="1" dirty="0" sz="2700" lang="id-ID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696" name="Freeform 8"/>
          <p:cNvSpPr/>
          <p:nvPr/>
        </p:nvSpPr>
        <p:spPr bwMode="auto">
          <a:xfrm>
            <a:off x="8580243" y="3404362"/>
            <a:ext cx="2720450" cy="1142197"/>
          </a:xfrm>
          <a:custGeom>
            <a:avLst/>
            <a:gdLst>
              <a:gd name="T0" fmla="*/ 183 w 200"/>
              <a:gd name="T1" fmla="*/ 29 h 84"/>
              <a:gd name="T2" fmla="*/ 166 w 200"/>
              <a:gd name="T3" fmla="*/ 15 h 84"/>
              <a:gd name="T4" fmla="*/ 166 w 200"/>
              <a:gd name="T5" fmla="*/ 21 h 84"/>
              <a:gd name="T6" fmla="*/ 151 w 200"/>
              <a:gd name="T7" fmla="*/ 21 h 84"/>
              <a:gd name="T8" fmla="*/ 151 w 200"/>
              <a:gd name="T9" fmla="*/ 10 h 84"/>
              <a:gd name="T10" fmla="*/ 142 w 200"/>
              <a:gd name="T11" fmla="*/ 0 h 84"/>
              <a:gd name="T12" fmla="*/ 10 w 200"/>
              <a:gd name="T13" fmla="*/ 0 h 84"/>
              <a:gd name="T14" fmla="*/ 0 w 200"/>
              <a:gd name="T15" fmla="*/ 10 h 84"/>
              <a:gd name="T16" fmla="*/ 0 w 200"/>
              <a:gd name="T17" fmla="*/ 26 h 84"/>
              <a:gd name="T18" fmla="*/ 4 w 200"/>
              <a:gd name="T19" fmla="*/ 29 h 84"/>
              <a:gd name="T20" fmla="*/ 21 w 200"/>
              <a:gd name="T21" fmla="*/ 42 h 84"/>
              <a:gd name="T22" fmla="*/ 4 w 200"/>
              <a:gd name="T23" fmla="*/ 56 h 84"/>
              <a:gd name="T24" fmla="*/ 0 w 200"/>
              <a:gd name="T25" fmla="*/ 59 h 84"/>
              <a:gd name="T26" fmla="*/ 0 w 200"/>
              <a:gd name="T27" fmla="*/ 75 h 84"/>
              <a:gd name="T28" fmla="*/ 10 w 200"/>
              <a:gd name="T29" fmla="*/ 84 h 84"/>
              <a:gd name="T30" fmla="*/ 142 w 200"/>
              <a:gd name="T31" fmla="*/ 84 h 84"/>
              <a:gd name="T32" fmla="*/ 151 w 200"/>
              <a:gd name="T33" fmla="*/ 75 h 84"/>
              <a:gd name="T34" fmla="*/ 151 w 200"/>
              <a:gd name="T35" fmla="*/ 63 h 84"/>
              <a:gd name="T36" fmla="*/ 166 w 200"/>
              <a:gd name="T37" fmla="*/ 63 h 84"/>
              <a:gd name="T38" fmla="*/ 166 w 200"/>
              <a:gd name="T39" fmla="*/ 69 h 84"/>
              <a:gd name="T40" fmla="*/ 183 w 200"/>
              <a:gd name="T41" fmla="*/ 56 h 84"/>
              <a:gd name="T42" fmla="*/ 200 w 200"/>
              <a:gd name="T43" fmla="*/ 42 h 84"/>
              <a:gd name="T44" fmla="*/ 183 w 200"/>
              <a:gd name="T45" fmla="*/ 29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200" h="84">
                <a:moveTo>
                  <a:pt x="183" y="29"/>
                </a:moveTo>
                <a:cubicBezTo>
                  <a:pt x="166" y="15"/>
                  <a:pt x="166" y="15"/>
                  <a:pt x="166" y="15"/>
                </a:cubicBezTo>
                <a:cubicBezTo>
                  <a:pt x="166" y="21"/>
                  <a:pt x="166" y="21"/>
                  <a:pt x="166" y="21"/>
                </a:cubicBezTo>
                <a:cubicBezTo>
                  <a:pt x="151" y="21"/>
                  <a:pt x="151" y="21"/>
                  <a:pt x="151" y="21"/>
                </a:cubicBezTo>
                <a:cubicBezTo>
                  <a:pt x="151" y="10"/>
                  <a:pt x="151" y="10"/>
                  <a:pt x="151" y="10"/>
                </a:cubicBezTo>
                <a:cubicBezTo>
                  <a:pt x="151" y="4"/>
                  <a:pt x="147" y="0"/>
                  <a:pt x="142" y="0"/>
                </a:cubicBezTo>
                <a:cubicBezTo>
                  <a:pt x="10" y="0"/>
                  <a:pt x="10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26"/>
                  <a:pt x="0" y="26"/>
                  <a:pt x="0" y="26"/>
                </a:cubicBezTo>
                <a:cubicBezTo>
                  <a:pt x="4" y="29"/>
                  <a:pt x="4" y="29"/>
                  <a:pt x="4" y="29"/>
                </a:cubicBezTo>
                <a:cubicBezTo>
                  <a:pt x="21" y="42"/>
                  <a:pt x="21" y="42"/>
                  <a:pt x="21" y="42"/>
                </a:cubicBezTo>
                <a:cubicBezTo>
                  <a:pt x="4" y="56"/>
                  <a:pt x="4" y="56"/>
                  <a:pt x="4" y="56"/>
                </a:cubicBezTo>
                <a:cubicBezTo>
                  <a:pt x="0" y="59"/>
                  <a:pt x="0" y="59"/>
                  <a:pt x="0" y="59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80"/>
                  <a:pt x="5" y="84"/>
                  <a:pt x="10" y="84"/>
                </a:cubicBezTo>
                <a:cubicBezTo>
                  <a:pt x="142" y="84"/>
                  <a:pt x="142" y="84"/>
                  <a:pt x="142" y="84"/>
                </a:cubicBezTo>
                <a:cubicBezTo>
                  <a:pt x="147" y="84"/>
                  <a:pt x="151" y="80"/>
                  <a:pt x="151" y="75"/>
                </a:cubicBezTo>
                <a:cubicBezTo>
                  <a:pt x="151" y="63"/>
                  <a:pt x="151" y="63"/>
                  <a:pt x="151" y="63"/>
                </a:cubicBezTo>
                <a:cubicBezTo>
                  <a:pt x="166" y="63"/>
                  <a:pt x="166" y="63"/>
                  <a:pt x="166" y="63"/>
                </a:cubicBezTo>
                <a:cubicBezTo>
                  <a:pt x="166" y="69"/>
                  <a:pt x="166" y="69"/>
                  <a:pt x="166" y="69"/>
                </a:cubicBezTo>
                <a:cubicBezTo>
                  <a:pt x="183" y="56"/>
                  <a:pt x="183" y="56"/>
                  <a:pt x="183" y="56"/>
                </a:cubicBezTo>
                <a:cubicBezTo>
                  <a:pt x="200" y="42"/>
                  <a:pt x="200" y="42"/>
                  <a:pt x="200" y="42"/>
                </a:cubicBezTo>
                <a:lnTo>
                  <a:pt x="183" y="29"/>
                </a:lnTo>
                <a:close/>
              </a:path>
            </a:pathLst>
          </a:custGeom>
          <a:solidFill>
            <a:srgbClr val="EA6685"/>
          </a:solidFill>
          <a:ln>
            <a:noFill/>
          </a:ln>
        </p:spPr>
        <p:txBody>
          <a:bodyPr anchor="t" anchorCtr="0" bIns="22860" compatLnSpc="1" lIns="45720" numCol="1" rIns="45720" tIns="22860" vert="horz" wrap="square"/>
          <a:p>
            <a:endParaRPr sz="900" lang="th-TH"/>
          </a:p>
        </p:txBody>
      </p:sp>
      <p:sp>
        <p:nvSpPr>
          <p:cNvPr id="1048697" name="TextBox 121"/>
          <p:cNvSpPr txBox="1"/>
          <p:nvPr/>
        </p:nvSpPr>
        <p:spPr bwMode="auto">
          <a:xfrm>
            <a:off x="9187900" y="3735654"/>
            <a:ext cx="1059179" cy="434341"/>
          </a:xfrm>
          <a:prstGeom prst="rect"/>
          <a:noFill/>
        </p:spPr>
        <p:txBody>
          <a:bodyPr wrap="none">
            <a:spAutoFit/>
          </a:bodyPr>
          <a:p>
            <a:pPr algn="ctr" defTabSz="914400"/>
            <a:r>
              <a:rPr b="1" dirty="0" sz="2700" lang="en-US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202X</a:t>
            </a:r>
            <a:endParaRPr b="1" dirty="0" sz="2700" lang="id-ID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3" name="组合 24"/>
          <p:cNvGrpSpPr/>
          <p:nvPr/>
        </p:nvGrpSpPr>
        <p:grpSpPr>
          <a:xfrm>
            <a:off x="1619235" y="2505734"/>
            <a:ext cx="881867" cy="780701"/>
            <a:chOff x="1619235" y="2810532"/>
            <a:chExt cx="881867" cy="780701"/>
          </a:xfrm>
          <a:solidFill>
            <a:srgbClr val="8B9190"/>
          </a:solidFill>
        </p:grpSpPr>
        <p:sp>
          <p:nvSpPr>
            <p:cNvPr id="1048698" name="Freeform 198"/>
            <p:cNvSpPr>
              <a:spLocks noEditPoints="1"/>
            </p:cNvSpPr>
            <p:nvPr/>
          </p:nvSpPr>
          <p:spPr bwMode="auto">
            <a:xfrm>
              <a:off x="1619235" y="2810532"/>
              <a:ext cx="881867" cy="780701"/>
            </a:xfrm>
            <a:custGeom>
              <a:avLst/>
              <a:gdLst>
                <a:gd name="T0" fmla="*/ 66 w 77"/>
                <a:gd name="T1" fmla="*/ 0 h 68"/>
                <a:gd name="T2" fmla="*/ 11 w 77"/>
                <a:gd name="T3" fmla="*/ 0 h 68"/>
                <a:gd name="T4" fmla="*/ 0 w 77"/>
                <a:gd name="T5" fmla="*/ 11 h 68"/>
                <a:gd name="T6" fmla="*/ 0 w 77"/>
                <a:gd name="T7" fmla="*/ 46 h 68"/>
                <a:gd name="T8" fmla="*/ 11 w 77"/>
                <a:gd name="T9" fmla="*/ 57 h 68"/>
                <a:gd name="T10" fmla="*/ 29 w 77"/>
                <a:gd name="T11" fmla="*/ 57 h 68"/>
                <a:gd name="T12" fmla="*/ 28 w 77"/>
                <a:gd name="T13" fmla="*/ 65 h 68"/>
                <a:gd name="T14" fmla="*/ 26 w 77"/>
                <a:gd name="T15" fmla="*/ 65 h 68"/>
                <a:gd name="T16" fmla="*/ 21 w 77"/>
                <a:gd name="T17" fmla="*/ 65 h 68"/>
                <a:gd name="T18" fmla="*/ 20 w 77"/>
                <a:gd name="T19" fmla="*/ 67 h 68"/>
                <a:gd name="T20" fmla="*/ 21 w 77"/>
                <a:gd name="T21" fmla="*/ 68 h 68"/>
                <a:gd name="T22" fmla="*/ 56 w 77"/>
                <a:gd name="T23" fmla="*/ 68 h 68"/>
                <a:gd name="T24" fmla="*/ 57 w 77"/>
                <a:gd name="T25" fmla="*/ 67 h 68"/>
                <a:gd name="T26" fmla="*/ 56 w 77"/>
                <a:gd name="T27" fmla="*/ 65 h 68"/>
                <a:gd name="T28" fmla="*/ 51 w 77"/>
                <a:gd name="T29" fmla="*/ 65 h 68"/>
                <a:gd name="T30" fmla="*/ 49 w 77"/>
                <a:gd name="T31" fmla="*/ 65 h 68"/>
                <a:gd name="T32" fmla="*/ 48 w 77"/>
                <a:gd name="T33" fmla="*/ 57 h 68"/>
                <a:gd name="T34" fmla="*/ 66 w 77"/>
                <a:gd name="T35" fmla="*/ 57 h 68"/>
                <a:gd name="T36" fmla="*/ 77 w 77"/>
                <a:gd name="T37" fmla="*/ 46 h 68"/>
                <a:gd name="T38" fmla="*/ 77 w 77"/>
                <a:gd name="T39" fmla="*/ 11 h 68"/>
                <a:gd name="T40" fmla="*/ 66 w 77"/>
                <a:gd name="T41" fmla="*/ 0 h 68"/>
                <a:gd name="T42" fmla="*/ 11 w 77"/>
                <a:gd name="T43" fmla="*/ 3 h 68"/>
                <a:gd name="T44" fmla="*/ 66 w 77"/>
                <a:gd name="T45" fmla="*/ 3 h 68"/>
                <a:gd name="T46" fmla="*/ 73 w 77"/>
                <a:gd name="T47" fmla="*/ 11 h 68"/>
                <a:gd name="T48" fmla="*/ 73 w 77"/>
                <a:gd name="T49" fmla="*/ 41 h 68"/>
                <a:gd name="T50" fmla="*/ 3 w 77"/>
                <a:gd name="T51" fmla="*/ 41 h 68"/>
                <a:gd name="T52" fmla="*/ 3 w 77"/>
                <a:gd name="T53" fmla="*/ 11 h 68"/>
                <a:gd name="T54" fmla="*/ 11 w 77"/>
                <a:gd name="T55" fmla="*/ 3 h 68"/>
                <a:gd name="T56" fmla="*/ 46 w 77"/>
                <a:gd name="T57" fmla="*/ 65 h 68"/>
                <a:gd name="T58" fmla="*/ 31 w 77"/>
                <a:gd name="T59" fmla="*/ 65 h 68"/>
                <a:gd name="T60" fmla="*/ 32 w 77"/>
                <a:gd name="T61" fmla="*/ 57 h 68"/>
                <a:gd name="T62" fmla="*/ 45 w 77"/>
                <a:gd name="T63" fmla="*/ 57 h 68"/>
                <a:gd name="T64" fmla="*/ 46 w 77"/>
                <a:gd name="T65" fmla="*/ 65 h 68"/>
                <a:gd name="T66" fmla="*/ 66 w 77"/>
                <a:gd name="T67" fmla="*/ 53 h 68"/>
                <a:gd name="T68" fmla="*/ 11 w 77"/>
                <a:gd name="T69" fmla="*/ 53 h 68"/>
                <a:gd name="T70" fmla="*/ 3 w 77"/>
                <a:gd name="T71" fmla="*/ 46 h 68"/>
                <a:gd name="T72" fmla="*/ 3 w 77"/>
                <a:gd name="T73" fmla="*/ 44 h 68"/>
                <a:gd name="T74" fmla="*/ 73 w 77"/>
                <a:gd name="T75" fmla="*/ 44 h 68"/>
                <a:gd name="T76" fmla="*/ 73 w 77"/>
                <a:gd name="T77" fmla="*/ 46 h 68"/>
                <a:gd name="T78" fmla="*/ 66 w 77"/>
                <a:gd name="T79" fmla="*/ 53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7" h="68">
                  <a:moveTo>
                    <a:pt x="66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52"/>
                    <a:pt x="5" y="57"/>
                    <a:pt x="11" y="57"/>
                  </a:cubicBezTo>
                  <a:cubicBezTo>
                    <a:pt x="29" y="57"/>
                    <a:pt x="29" y="57"/>
                    <a:pt x="29" y="57"/>
                  </a:cubicBezTo>
                  <a:cubicBezTo>
                    <a:pt x="29" y="60"/>
                    <a:pt x="29" y="64"/>
                    <a:pt x="28" y="65"/>
                  </a:cubicBezTo>
                  <a:cubicBezTo>
                    <a:pt x="27" y="65"/>
                    <a:pt x="27" y="65"/>
                    <a:pt x="26" y="65"/>
                  </a:cubicBezTo>
                  <a:cubicBezTo>
                    <a:pt x="21" y="65"/>
                    <a:pt x="21" y="65"/>
                    <a:pt x="21" y="65"/>
                  </a:cubicBezTo>
                  <a:cubicBezTo>
                    <a:pt x="20" y="65"/>
                    <a:pt x="20" y="66"/>
                    <a:pt x="20" y="67"/>
                  </a:cubicBezTo>
                  <a:cubicBezTo>
                    <a:pt x="20" y="68"/>
                    <a:pt x="20" y="68"/>
                    <a:pt x="21" y="68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7" y="68"/>
                    <a:pt x="57" y="68"/>
                    <a:pt x="57" y="67"/>
                  </a:cubicBezTo>
                  <a:cubicBezTo>
                    <a:pt x="57" y="66"/>
                    <a:pt x="57" y="65"/>
                    <a:pt x="56" y="65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0" y="65"/>
                    <a:pt x="50" y="65"/>
                    <a:pt x="49" y="65"/>
                  </a:cubicBezTo>
                  <a:cubicBezTo>
                    <a:pt x="48" y="64"/>
                    <a:pt x="48" y="60"/>
                    <a:pt x="48" y="57"/>
                  </a:cubicBezTo>
                  <a:cubicBezTo>
                    <a:pt x="66" y="57"/>
                    <a:pt x="66" y="57"/>
                    <a:pt x="66" y="57"/>
                  </a:cubicBezTo>
                  <a:cubicBezTo>
                    <a:pt x="72" y="57"/>
                    <a:pt x="77" y="52"/>
                    <a:pt x="77" y="46"/>
                  </a:cubicBezTo>
                  <a:cubicBezTo>
                    <a:pt x="77" y="11"/>
                    <a:pt x="77" y="11"/>
                    <a:pt x="77" y="11"/>
                  </a:cubicBezTo>
                  <a:cubicBezTo>
                    <a:pt x="77" y="5"/>
                    <a:pt x="72" y="0"/>
                    <a:pt x="66" y="0"/>
                  </a:cubicBezTo>
                  <a:close/>
                  <a:moveTo>
                    <a:pt x="11" y="3"/>
                  </a:moveTo>
                  <a:cubicBezTo>
                    <a:pt x="66" y="3"/>
                    <a:pt x="66" y="3"/>
                    <a:pt x="66" y="3"/>
                  </a:cubicBezTo>
                  <a:cubicBezTo>
                    <a:pt x="70" y="3"/>
                    <a:pt x="73" y="7"/>
                    <a:pt x="73" y="11"/>
                  </a:cubicBezTo>
                  <a:cubicBezTo>
                    <a:pt x="73" y="41"/>
                    <a:pt x="73" y="41"/>
                    <a:pt x="73" y="41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7"/>
                    <a:pt x="7" y="3"/>
                    <a:pt x="11" y="3"/>
                  </a:cubicBezTo>
                  <a:close/>
                  <a:moveTo>
                    <a:pt x="46" y="65"/>
                  </a:moveTo>
                  <a:cubicBezTo>
                    <a:pt x="31" y="65"/>
                    <a:pt x="31" y="65"/>
                    <a:pt x="31" y="65"/>
                  </a:cubicBezTo>
                  <a:cubicBezTo>
                    <a:pt x="32" y="63"/>
                    <a:pt x="32" y="60"/>
                    <a:pt x="32" y="5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5" y="60"/>
                    <a:pt x="45" y="63"/>
                    <a:pt x="46" y="65"/>
                  </a:cubicBezTo>
                  <a:close/>
                  <a:moveTo>
                    <a:pt x="66" y="53"/>
                  </a:moveTo>
                  <a:cubicBezTo>
                    <a:pt x="11" y="53"/>
                    <a:pt x="11" y="53"/>
                    <a:pt x="11" y="53"/>
                  </a:cubicBezTo>
                  <a:cubicBezTo>
                    <a:pt x="7" y="53"/>
                    <a:pt x="3" y="50"/>
                    <a:pt x="3" y="46"/>
                  </a:cubicBezTo>
                  <a:cubicBezTo>
                    <a:pt x="3" y="44"/>
                    <a:pt x="3" y="44"/>
                    <a:pt x="3" y="44"/>
                  </a:cubicBezTo>
                  <a:cubicBezTo>
                    <a:pt x="73" y="44"/>
                    <a:pt x="73" y="44"/>
                    <a:pt x="73" y="44"/>
                  </a:cubicBezTo>
                  <a:cubicBezTo>
                    <a:pt x="73" y="46"/>
                    <a:pt x="73" y="46"/>
                    <a:pt x="73" y="46"/>
                  </a:cubicBezTo>
                  <a:cubicBezTo>
                    <a:pt x="73" y="50"/>
                    <a:pt x="70" y="53"/>
                    <a:pt x="66" y="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699" name="Oval 199"/>
            <p:cNvSpPr>
              <a:spLocks noChangeArrowheads="1"/>
            </p:cNvSpPr>
            <p:nvPr/>
          </p:nvSpPr>
          <p:spPr bwMode="auto">
            <a:xfrm>
              <a:off x="2031536" y="3327817"/>
              <a:ext cx="57264" cy="57264"/>
            </a:xfrm>
            <a:prstGeom prst="ellipse"/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</p:grpSp>
      <p:grpSp>
        <p:nvGrpSpPr>
          <p:cNvPr id="64" name="组合 27"/>
          <p:cNvGrpSpPr/>
          <p:nvPr/>
        </p:nvGrpSpPr>
        <p:grpSpPr>
          <a:xfrm>
            <a:off x="4166868" y="2598400"/>
            <a:ext cx="721528" cy="572641"/>
            <a:chOff x="4166868" y="2903198"/>
            <a:chExt cx="721528" cy="572641"/>
          </a:xfrm>
          <a:solidFill>
            <a:srgbClr val="EA6685"/>
          </a:solidFill>
        </p:grpSpPr>
        <p:sp>
          <p:nvSpPr>
            <p:cNvPr id="1048700" name="Freeform 135"/>
            <p:cNvSpPr>
              <a:spLocks noEditPoints="1"/>
            </p:cNvSpPr>
            <p:nvPr/>
          </p:nvSpPr>
          <p:spPr bwMode="auto">
            <a:xfrm>
              <a:off x="4166868" y="2903198"/>
              <a:ext cx="721528" cy="572641"/>
            </a:xfrm>
            <a:custGeom>
              <a:avLst/>
              <a:gdLst>
                <a:gd name="T0" fmla="*/ 61 w 63"/>
                <a:gd name="T1" fmla="*/ 0 h 50"/>
                <a:gd name="T2" fmla="*/ 1 w 63"/>
                <a:gd name="T3" fmla="*/ 0 h 50"/>
                <a:gd name="T4" fmla="*/ 0 w 63"/>
                <a:gd name="T5" fmla="*/ 2 h 50"/>
                <a:gd name="T6" fmla="*/ 0 w 63"/>
                <a:gd name="T7" fmla="*/ 48 h 50"/>
                <a:gd name="T8" fmla="*/ 1 w 63"/>
                <a:gd name="T9" fmla="*/ 50 h 50"/>
                <a:gd name="T10" fmla="*/ 61 w 63"/>
                <a:gd name="T11" fmla="*/ 50 h 50"/>
                <a:gd name="T12" fmla="*/ 63 w 63"/>
                <a:gd name="T13" fmla="*/ 48 h 50"/>
                <a:gd name="T14" fmla="*/ 63 w 63"/>
                <a:gd name="T15" fmla="*/ 2 h 50"/>
                <a:gd name="T16" fmla="*/ 61 w 63"/>
                <a:gd name="T17" fmla="*/ 0 h 50"/>
                <a:gd name="T18" fmla="*/ 50 w 63"/>
                <a:gd name="T19" fmla="*/ 3 h 50"/>
                <a:gd name="T20" fmla="*/ 54 w 63"/>
                <a:gd name="T21" fmla="*/ 3 h 50"/>
                <a:gd name="T22" fmla="*/ 54 w 63"/>
                <a:gd name="T23" fmla="*/ 7 h 50"/>
                <a:gd name="T24" fmla="*/ 50 w 63"/>
                <a:gd name="T25" fmla="*/ 7 h 50"/>
                <a:gd name="T26" fmla="*/ 50 w 63"/>
                <a:gd name="T27" fmla="*/ 3 h 50"/>
                <a:gd name="T28" fmla="*/ 3 w 63"/>
                <a:gd name="T29" fmla="*/ 3 h 50"/>
                <a:gd name="T30" fmla="*/ 47 w 63"/>
                <a:gd name="T31" fmla="*/ 3 h 50"/>
                <a:gd name="T32" fmla="*/ 47 w 63"/>
                <a:gd name="T33" fmla="*/ 7 h 50"/>
                <a:gd name="T34" fmla="*/ 3 w 63"/>
                <a:gd name="T35" fmla="*/ 7 h 50"/>
                <a:gd name="T36" fmla="*/ 3 w 63"/>
                <a:gd name="T37" fmla="*/ 3 h 50"/>
                <a:gd name="T38" fmla="*/ 60 w 63"/>
                <a:gd name="T39" fmla="*/ 46 h 50"/>
                <a:gd name="T40" fmla="*/ 3 w 63"/>
                <a:gd name="T41" fmla="*/ 46 h 50"/>
                <a:gd name="T42" fmla="*/ 3 w 63"/>
                <a:gd name="T43" fmla="*/ 10 h 50"/>
                <a:gd name="T44" fmla="*/ 60 w 63"/>
                <a:gd name="T45" fmla="*/ 10 h 50"/>
                <a:gd name="T46" fmla="*/ 60 w 63"/>
                <a:gd name="T47" fmla="*/ 46 h 50"/>
                <a:gd name="T48" fmla="*/ 60 w 63"/>
                <a:gd name="T49" fmla="*/ 7 h 50"/>
                <a:gd name="T50" fmla="*/ 57 w 63"/>
                <a:gd name="T51" fmla="*/ 7 h 50"/>
                <a:gd name="T52" fmla="*/ 57 w 63"/>
                <a:gd name="T53" fmla="*/ 3 h 50"/>
                <a:gd name="T54" fmla="*/ 60 w 63"/>
                <a:gd name="T55" fmla="*/ 3 h 50"/>
                <a:gd name="T56" fmla="*/ 60 w 63"/>
                <a:gd name="T57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3" h="50">
                  <a:moveTo>
                    <a:pt x="6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0" y="49"/>
                    <a:pt x="0" y="50"/>
                    <a:pt x="1" y="50"/>
                  </a:cubicBezTo>
                  <a:cubicBezTo>
                    <a:pt x="61" y="50"/>
                    <a:pt x="61" y="50"/>
                    <a:pt x="61" y="50"/>
                  </a:cubicBezTo>
                  <a:cubicBezTo>
                    <a:pt x="62" y="50"/>
                    <a:pt x="63" y="49"/>
                    <a:pt x="63" y="48"/>
                  </a:cubicBezTo>
                  <a:cubicBezTo>
                    <a:pt x="63" y="2"/>
                    <a:pt x="63" y="2"/>
                    <a:pt x="63" y="2"/>
                  </a:cubicBezTo>
                  <a:cubicBezTo>
                    <a:pt x="63" y="1"/>
                    <a:pt x="62" y="0"/>
                    <a:pt x="61" y="0"/>
                  </a:cubicBezTo>
                  <a:close/>
                  <a:moveTo>
                    <a:pt x="50" y="3"/>
                  </a:moveTo>
                  <a:cubicBezTo>
                    <a:pt x="54" y="3"/>
                    <a:pt x="54" y="3"/>
                    <a:pt x="54" y="3"/>
                  </a:cubicBezTo>
                  <a:cubicBezTo>
                    <a:pt x="54" y="7"/>
                    <a:pt x="54" y="7"/>
                    <a:pt x="54" y="7"/>
                  </a:cubicBezTo>
                  <a:cubicBezTo>
                    <a:pt x="50" y="7"/>
                    <a:pt x="50" y="7"/>
                    <a:pt x="50" y="7"/>
                  </a:cubicBezTo>
                  <a:lnTo>
                    <a:pt x="50" y="3"/>
                  </a:lnTo>
                  <a:close/>
                  <a:moveTo>
                    <a:pt x="3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3" y="7"/>
                    <a:pt x="3" y="7"/>
                    <a:pt x="3" y="7"/>
                  </a:cubicBezTo>
                  <a:lnTo>
                    <a:pt x="3" y="3"/>
                  </a:lnTo>
                  <a:close/>
                  <a:moveTo>
                    <a:pt x="60" y="46"/>
                  </a:moveTo>
                  <a:cubicBezTo>
                    <a:pt x="3" y="46"/>
                    <a:pt x="3" y="46"/>
                    <a:pt x="3" y="46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60" y="10"/>
                    <a:pt x="60" y="10"/>
                    <a:pt x="60" y="10"/>
                  </a:cubicBezTo>
                  <a:lnTo>
                    <a:pt x="60" y="46"/>
                  </a:lnTo>
                  <a:close/>
                  <a:moveTo>
                    <a:pt x="60" y="7"/>
                  </a:moveTo>
                  <a:cubicBezTo>
                    <a:pt x="57" y="7"/>
                    <a:pt x="57" y="7"/>
                    <a:pt x="57" y="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60" y="3"/>
                    <a:pt x="60" y="3"/>
                    <a:pt x="60" y="3"/>
                  </a:cubicBezTo>
                  <a:lnTo>
                    <a:pt x="60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701" name="Freeform 136"/>
            <p:cNvSpPr/>
            <p:nvPr/>
          </p:nvSpPr>
          <p:spPr bwMode="auto">
            <a:xfrm>
              <a:off x="4418830" y="3109349"/>
              <a:ext cx="355038" cy="22906"/>
            </a:xfrm>
            <a:custGeom>
              <a:avLst/>
              <a:gdLst>
                <a:gd name="T0" fmla="*/ 1 w 31"/>
                <a:gd name="T1" fmla="*/ 2 h 2"/>
                <a:gd name="T2" fmla="*/ 30 w 31"/>
                <a:gd name="T3" fmla="*/ 2 h 2"/>
                <a:gd name="T4" fmla="*/ 31 w 31"/>
                <a:gd name="T5" fmla="*/ 1 h 2"/>
                <a:gd name="T6" fmla="*/ 30 w 31"/>
                <a:gd name="T7" fmla="*/ 0 h 2"/>
                <a:gd name="T8" fmla="*/ 1 w 31"/>
                <a:gd name="T9" fmla="*/ 0 h 2"/>
                <a:gd name="T10" fmla="*/ 0 w 31"/>
                <a:gd name="T11" fmla="*/ 1 h 2"/>
                <a:gd name="T12" fmla="*/ 1 w 31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">
                  <a:moveTo>
                    <a:pt x="1" y="2"/>
                  </a:moveTo>
                  <a:cubicBezTo>
                    <a:pt x="30" y="2"/>
                    <a:pt x="30" y="2"/>
                    <a:pt x="30" y="2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0"/>
                    <a:pt x="31" y="0"/>
                    <a:pt x="3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702" name="Freeform 137"/>
            <p:cNvSpPr/>
            <p:nvPr/>
          </p:nvSpPr>
          <p:spPr bwMode="auto">
            <a:xfrm>
              <a:off x="4418830" y="3178066"/>
              <a:ext cx="355038" cy="34358"/>
            </a:xfrm>
            <a:custGeom>
              <a:avLst/>
              <a:gdLst>
                <a:gd name="T0" fmla="*/ 30 w 31"/>
                <a:gd name="T1" fmla="*/ 0 h 3"/>
                <a:gd name="T2" fmla="*/ 1 w 31"/>
                <a:gd name="T3" fmla="*/ 0 h 3"/>
                <a:gd name="T4" fmla="*/ 0 w 31"/>
                <a:gd name="T5" fmla="*/ 2 h 3"/>
                <a:gd name="T6" fmla="*/ 1 w 31"/>
                <a:gd name="T7" fmla="*/ 3 h 3"/>
                <a:gd name="T8" fmla="*/ 30 w 31"/>
                <a:gd name="T9" fmla="*/ 3 h 3"/>
                <a:gd name="T10" fmla="*/ 31 w 31"/>
                <a:gd name="T11" fmla="*/ 2 h 3"/>
                <a:gd name="T12" fmla="*/ 30 w 31"/>
                <a:gd name="T1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">
                  <a:moveTo>
                    <a:pt x="3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3"/>
                    <a:pt x="31" y="2"/>
                    <a:pt x="31" y="2"/>
                  </a:cubicBezTo>
                  <a:cubicBezTo>
                    <a:pt x="31" y="1"/>
                    <a:pt x="31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703" name="Freeform 138"/>
            <p:cNvSpPr/>
            <p:nvPr/>
          </p:nvSpPr>
          <p:spPr bwMode="auto">
            <a:xfrm>
              <a:off x="4418830" y="3258235"/>
              <a:ext cx="355038" cy="22906"/>
            </a:xfrm>
            <a:custGeom>
              <a:avLst/>
              <a:gdLst>
                <a:gd name="T0" fmla="*/ 30 w 31"/>
                <a:gd name="T1" fmla="*/ 0 h 2"/>
                <a:gd name="T2" fmla="*/ 1 w 31"/>
                <a:gd name="T3" fmla="*/ 0 h 2"/>
                <a:gd name="T4" fmla="*/ 0 w 31"/>
                <a:gd name="T5" fmla="*/ 1 h 2"/>
                <a:gd name="T6" fmla="*/ 1 w 31"/>
                <a:gd name="T7" fmla="*/ 2 h 2"/>
                <a:gd name="T8" fmla="*/ 30 w 31"/>
                <a:gd name="T9" fmla="*/ 2 h 2"/>
                <a:gd name="T10" fmla="*/ 31 w 31"/>
                <a:gd name="T11" fmla="*/ 1 h 2"/>
                <a:gd name="T12" fmla="*/ 30 w 3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">
                  <a:moveTo>
                    <a:pt x="3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2"/>
                    <a:pt x="0" y="2"/>
                    <a:pt x="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2"/>
                    <a:pt x="31" y="2"/>
                    <a:pt x="31" y="1"/>
                  </a:cubicBezTo>
                  <a:cubicBezTo>
                    <a:pt x="31" y="1"/>
                    <a:pt x="31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704" name="Freeform 139"/>
            <p:cNvSpPr/>
            <p:nvPr/>
          </p:nvSpPr>
          <p:spPr bwMode="auto">
            <a:xfrm>
              <a:off x="4418830" y="3338405"/>
              <a:ext cx="355038" cy="22906"/>
            </a:xfrm>
            <a:custGeom>
              <a:avLst/>
              <a:gdLst>
                <a:gd name="T0" fmla="*/ 30 w 31"/>
                <a:gd name="T1" fmla="*/ 0 h 2"/>
                <a:gd name="T2" fmla="*/ 1 w 31"/>
                <a:gd name="T3" fmla="*/ 0 h 2"/>
                <a:gd name="T4" fmla="*/ 0 w 31"/>
                <a:gd name="T5" fmla="*/ 1 h 2"/>
                <a:gd name="T6" fmla="*/ 1 w 31"/>
                <a:gd name="T7" fmla="*/ 2 h 2"/>
                <a:gd name="T8" fmla="*/ 30 w 31"/>
                <a:gd name="T9" fmla="*/ 2 h 2"/>
                <a:gd name="T10" fmla="*/ 31 w 31"/>
                <a:gd name="T11" fmla="*/ 1 h 2"/>
                <a:gd name="T12" fmla="*/ 30 w 31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2">
                  <a:moveTo>
                    <a:pt x="3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1" y="2"/>
                    <a:pt x="31" y="1"/>
                    <a:pt x="31" y="1"/>
                  </a:cubicBezTo>
                  <a:cubicBezTo>
                    <a:pt x="31" y="0"/>
                    <a:pt x="31" y="0"/>
                    <a:pt x="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705" name="Freeform 140"/>
            <p:cNvSpPr>
              <a:spLocks noEditPoints="1"/>
            </p:cNvSpPr>
            <p:nvPr/>
          </p:nvSpPr>
          <p:spPr bwMode="auto">
            <a:xfrm>
              <a:off x="4269943" y="3258235"/>
              <a:ext cx="103075" cy="103075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8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8 h 9"/>
                <a:gd name="T14" fmla="*/ 9 w 9"/>
                <a:gd name="T15" fmla="*/ 1 h 9"/>
                <a:gd name="T16" fmla="*/ 8 w 9"/>
                <a:gd name="T17" fmla="*/ 0 h 9"/>
                <a:gd name="T18" fmla="*/ 7 w 9"/>
                <a:gd name="T19" fmla="*/ 7 h 9"/>
                <a:gd name="T20" fmla="*/ 2 w 9"/>
                <a:gd name="T21" fmla="*/ 7 h 9"/>
                <a:gd name="T22" fmla="*/ 2 w 9"/>
                <a:gd name="T23" fmla="*/ 2 h 9"/>
                <a:gd name="T24" fmla="*/ 7 w 9"/>
                <a:gd name="T25" fmla="*/ 2 h 9"/>
                <a:gd name="T26" fmla="*/ 7 w 9"/>
                <a:gd name="T27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8"/>
                    <a:pt x="9" y="8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lose/>
                  <a:moveTo>
                    <a:pt x="7" y="7"/>
                  </a:moveTo>
                  <a:cubicBezTo>
                    <a:pt x="2" y="7"/>
                    <a:pt x="2" y="7"/>
                    <a:pt x="2" y="7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lnTo>
                    <a:pt x="7" y="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706" name="Freeform 141"/>
            <p:cNvSpPr>
              <a:spLocks noEditPoints="1"/>
            </p:cNvSpPr>
            <p:nvPr/>
          </p:nvSpPr>
          <p:spPr bwMode="auto">
            <a:xfrm>
              <a:off x="4269943" y="3109349"/>
              <a:ext cx="103075" cy="103075"/>
            </a:xfrm>
            <a:custGeom>
              <a:avLst/>
              <a:gdLst>
                <a:gd name="T0" fmla="*/ 8 w 9"/>
                <a:gd name="T1" fmla="*/ 0 h 9"/>
                <a:gd name="T2" fmla="*/ 1 w 9"/>
                <a:gd name="T3" fmla="*/ 0 h 9"/>
                <a:gd name="T4" fmla="*/ 0 w 9"/>
                <a:gd name="T5" fmla="*/ 1 h 9"/>
                <a:gd name="T6" fmla="*/ 0 w 9"/>
                <a:gd name="T7" fmla="*/ 7 h 9"/>
                <a:gd name="T8" fmla="*/ 1 w 9"/>
                <a:gd name="T9" fmla="*/ 9 h 9"/>
                <a:gd name="T10" fmla="*/ 8 w 9"/>
                <a:gd name="T11" fmla="*/ 9 h 9"/>
                <a:gd name="T12" fmla="*/ 9 w 9"/>
                <a:gd name="T13" fmla="*/ 7 h 9"/>
                <a:gd name="T14" fmla="*/ 9 w 9"/>
                <a:gd name="T15" fmla="*/ 1 h 9"/>
                <a:gd name="T16" fmla="*/ 8 w 9"/>
                <a:gd name="T17" fmla="*/ 0 h 9"/>
                <a:gd name="T18" fmla="*/ 7 w 9"/>
                <a:gd name="T19" fmla="*/ 6 h 9"/>
                <a:gd name="T20" fmla="*/ 2 w 9"/>
                <a:gd name="T21" fmla="*/ 6 h 9"/>
                <a:gd name="T22" fmla="*/ 2 w 9"/>
                <a:gd name="T23" fmla="*/ 2 h 9"/>
                <a:gd name="T24" fmla="*/ 7 w 9"/>
                <a:gd name="T25" fmla="*/ 2 h 9"/>
                <a:gd name="T26" fmla="*/ 7 w 9"/>
                <a:gd name="T2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" h="9">
                  <a:moveTo>
                    <a:pt x="8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1" y="9"/>
                    <a:pt x="1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9" y="8"/>
                    <a:pt x="9" y="7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0"/>
                    <a:pt x="8" y="0"/>
                    <a:pt x="8" y="0"/>
                  </a:cubicBezTo>
                  <a:close/>
                  <a:moveTo>
                    <a:pt x="7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7" y="2"/>
                    <a:pt x="7" y="2"/>
                    <a:pt x="7" y="2"/>
                  </a:cubicBezTo>
                  <a:lnTo>
                    <a:pt x="7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</p:grpSp>
      <p:grpSp>
        <p:nvGrpSpPr>
          <p:cNvPr id="65" name="组合 35"/>
          <p:cNvGrpSpPr/>
          <p:nvPr/>
        </p:nvGrpSpPr>
        <p:grpSpPr>
          <a:xfrm>
            <a:off x="6573401" y="2516142"/>
            <a:ext cx="836056" cy="689078"/>
            <a:chOff x="6573401" y="2820940"/>
            <a:chExt cx="836056" cy="689078"/>
          </a:xfrm>
          <a:solidFill>
            <a:srgbClr val="8B9190"/>
          </a:solidFill>
        </p:grpSpPr>
        <p:sp>
          <p:nvSpPr>
            <p:cNvPr id="1048707" name="Freeform 195"/>
            <p:cNvSpPr>
              <a:spLocks noEditPoints="1"/>
            </p:cNvSpPr>
            <p:nvPr/>
          </p:nvSpPr>
          <p:spPr bwMode="auto">
            <a:xfrm>
              <a:off x="6573401" y="2820940"/>
              <a:ext cx="836056" cy="689078"/>
            </a:xfrm>
            <a:custGeom>
              <a:avLst/>
              <a:gdLst>
                <a:gd name="T0" fmla="*/ 67 w 73"/>
                <a:gd name="T1" fmla="*/ 11 h 60"/>
                <a:gd name="T2" fmla="*/ 51 w 73"/>
                <a:gd name="T3" fmla="*/ 11 h 60"/>
                <a:gd name="T4" fmla="*/ 51 w 73"/>
                <a:gd name="T5" fmla="*/ 8 h 60"/>
                <a:gd name="T6" fmla="*/ 43 w 73"/>
                <a:gd name="T7" fmla="*/ 0 h 60"/>
                <a:gd name="T8" fmla="*/ 30 w 73"/>
                <a:gd name="T9" fmla="*/ 0 h 60"/>
                <a:gd name="T10" fmla="*/ 22 w 73"/>
                <a:gd name="T11" fmla="*/ 8 h 60"/>
                <a:gd name="T12" fmla="*/ 22 w 73"/>
                <a:gd name="T13" fmla="*/ 11 h 60"/>
                <a:gd name="T14" fmla="*/ 6 w 73"/>
                <a:gd name="T15" fmla="*/ 11 h 60"/>
                <a:gd name="T16" fmla="*/ 0 w 73"/>
                <a:gd name="T17" fmla="*/ 17 h 60"/>
                <a:gd name="T18" fmla="*/ 0 w 73"/>
                <a:gd name="T19" fmla="*/ 29 h 60"/>
                <a:gd name="T20" fmla="*/ 0 w 73"/>
                <a:gd name="T21" fmla="*/ 54 h 60"/>
                <a:gd name="T22" fmla="*/ 6 w 73"/>
                <a:gd name="T23" fmla="*/ 60 h 60"/>
                <a:gd name="T24" fmla="*/ 67 w 73"/>
                <a:gd name="T25" fmla="*/ 60 h 60"/>
                <a:gd name="T26" fmla="*/ 73 w 73"/>
                <a:gd name="T27" fmla="*/ 54 h 60"/>
                <a:gd name="T28" fmla="*/ 73 w 73"/>
                <a:gd name="T29" fmla="*/ 29 h 60"/>
                <a:gd name="T30" fmla="*/ 73 w 73"/>
                <a:gd name="T31" fmla="*/ 17 h 60"/>
                <a:gd name="T32" fmla="*/ 67 w 73"/>
                <a:gd name="T33" fmla="*/ 11 h 60"/>
                <a:gd name="T34" fmla="*/ 26 w 73"/>
                <a:gd name="T35" fmla="*/ 8 h 60"/>
                <a:gd name="T36" fmla="*/ 30 w 73"/>
                <a:gd name="T37" fmla="*/ 4 h 60"/>
                <a:gd name="T38" fmla="*/ 43 w 73"/>
                <a:gd name="T39" fmla="*/ 4 h 60"/>
                <a:gd name="T40" fmla="*/ 47 w 73"/>
                <a:gd name="T41" fmla="*/ 8 h 60"/>
                <a:gd name="T42" fmla="*/ 47 w 73"/>
                <a:gd name="T43" fmla="*/ 11 h 60"/>
                <a:gd name="T44" fmla="*/ 26 w 73"/>
                <a:gd name="T45" fmla="*/ 11 h 60"/>
                <a:gd name="T46" fmla="*/ 26 w 73"/>
                <a:gd name="T47" fmla="*/ 8 h 60"/>
                <a:gd name="T48" fmla="*/ 70 w 73"/>
                <a:gd name="T49" fmla="*/ 54 h 60"/>
                <a:gd name="T50" fmla="*/ 67 w 73"/>
                <a:gd name="T51" fmla="*/ 56 h 60"/>
                <a:gd name="T52" fmla="*/ 6 w 73"/>
                <a:gd name="T53" fmla="*/ 56 h 60"/>
                <a:gd name="T54" fmla="*/ 3 w 73"/>
                <a:gd name="T55" fmla="*/ 54 h 60"/>
                <a:gd name="T56" fmla="*/ 3 w 73"/>
                <a:gd name="T57" fmla="*/ 31 h 60"/>
                <a:gd name="T58" fmla="*/ 70 w 73"/>
                <a:gd name="T59" fmla="*/ 31 h 60"/>
                <a:gd name="T60" fmla="*/ 70 w 73"/>
                <a:gd name="T61" fmla="*/ 54 h 60"/>
                <a:gd name="T62" fmla="*/ 70 w 73"/>
                <a:gd name="T63" fmla="*/ 27 h 60"/>
                <a:gd name="T64" fmla="*/ 3 w 73"/>
                <a:gd name="T65" fmla="*/ 27 h 60"/>
                <a:gd name="T66" fmla="*/ 3 w 73"/>
                <a:gd name="T67" fmla="*/ 17 h 60"/>
                <a:gd name="T68" fmla="*/ 6 w 73"/>
                <a:gd name="T69" fmla="*/ 14 h 60"/>
                <a:gd name="T70" fmla="*/ 67 w 73"/>
                <a:gd name="T71" fmla="*/ 14 h 60"/>
                <a:gd name="T72" fmla="*/ 70 w 73"/>
                <a:gd name="T73" fmla="*/ 17 h 60"/>
                <a:gd name="T74" fmla="*/ 70 w 73"/>
                <a:gd name="T75" fmla="*/ 27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3" h="60">
                  <a:moveTo>
                    <a:pt x="67" y="11"/>
                  </a:moveTo>
                  <a:cubicBezTo>
                    <a:pt x="51" y="11"/>
                    <a:pt x="51" y="11"/>
                    <a:pt x="51" y="11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1" y="4"/>
                    <a:pt x="47" y="0"/>
                    <a:pt x="43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26" y="0"/>
                    <a:pt x="22" y="4"/>
                    <a:pt x="22" y="8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3" y="11"/>
                    <a:pt x="0" y="13"/>
                    <a:pt x="0" y="1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7"/>
                    <a:pt x="3" y="60"/>
                    <a:pt x="6" y="60"/>
                  </a:cubicBezTo>
                  <a:cubicBezTo>
                    <a:pt x="67" y="60"/>
                    <a:pt x="67" y="60"/>
                    <a:pt x="67" y="60"/>
                  </a:cubicBezTo>
                  <a:cubicBezTo>
                    <a:pt x="70" y="60"/>
                    <a:pt x="73" y="57"/>
                    <a:pt x="73" y="54"/>
                  </a:cubicBezTo>
                  <a:cubicBezTo>
                    <a:pt x="73" y="29"/>
                    <a:pt x="73" y="29"/>
                    <a:pt x="73" y="29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3" y="13"/>
                    <a:pt x="70" y="11"/>
                    <a:pt x="67" y="11"/>
                  </a:cubicBezTo>
                  <a:close/>
                  <a:moveTo>
                    <a:pt x="26" y="8"/>
                  </a:moveTo>
                  <a:cubicBezTo>
                    <a:pt x="26" y="6"/>
                    <a:pt x="28" y="4"/>
                    <a:pt x="30" y="4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5" y="4"/>
                    <a:pt x="47" y="6"/>
                    <a:pt x="47" y="8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26" y="11"/>
                    <a:pt x="26" y="11"/>
                    <a:pt x="26" y="11"/>
                  </a:cubicBezTo>
                  <a:lnTo>
                    <a:pt x="26" y="8"/>
                  </a:lnTo>
                  <a:close/>
                  <a:moveTo>
                    <a:pt x="70" y="54"/>
                  </a:moveTo>
                  <a:cubicBezTo>
                    <a:pt x="70" y="55"/>
                    <a:pt x="68" y="56"/>
                    <a:pt x="67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5" y="56"/>
                    <a:pt x="3" y="55"/>
                    <a:pt x="3" y="54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70" y="31"/>
                    <a:pt x="70" y="31"/>
                    <a:pt x="70" y="31"/>
                  </a:cubicBezTo>
                  <a:lnTo>
                    <a:pt x="70" y="54"/>
                  </a:lnTo>
                  <a:close/>
                  <a:moveTo>
                    <a:pt x="70" y="27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15"/>
                    <a:pt x="5" y="14"/>
                    <a:pt x="6" y="14"/>
                  </a:cubicBezTo>
                  <a:cubicBezTo>
                    <a:pt x="67" y="14"/>
                    <a:pt x="67" y="14"/>
                    <a:pt x="67" y="14"/>
                  </a:cubicBezTo>
                  <a:cubicBezTo>
                    <a:pt x="68" y="14"/>
                    <a:pt x="70" y="15"/>
                    <a:pt x="70" y="17"/>
                  </a:cubicBezTo>
                  <a:lnTo>
                    <a:pt x="70" y="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708" name="Oval 196"/>
            <p:cNvSpPr>
              <a:spLocks noChangeArrowheads="1"/>
            </p:cNvSpPr>
            <p:nvPr/>
          </p:nvSpPr>
          <p:spPr bwMode="auto">
            <a:xfrm>
              <a:off x="6745193" y="3269509"/>
              <a:ext cx="68717" cy="80170"/>
            </a:xfrm>
            <a:prstGeom prst="ellipse"/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  <p:sp>
          <p:nvSpPr>
            <p:cNvPr id="1048709" name="Oval 197"/>
            <p:cNvSpPr>
              <a:spLocks noChangeArrowheads="1"/>
            </p:cNvSpPr>
            <p:nvPr/>
          </p:nvSpPr>
          <p:spPr bwMode="auto">
            <a:xfrm>
              <a:off x="7180401" y="3269509"/>
              <a:ext cx="80170" cy="80170"/>
            </a:xfrm>
            <a:prstGeom prst="ellipse"/>
            <a:grpFill/>
            <a:ln>
              <a:noFill/>
            </a:ln>
          </p:spPr>
          <p:txBody>
            <a:bodyPr anchor="t" anchorCtr="0" bIns="22860" compatLnSpc="1" lIns="45720" numCol="1" rIns="45720" tIns="22860" vert="horz" wrap="square"/>
            <a:p>
              <a:endParaRPr sz="900" lang="th-TH"/>
            </a:p>
          </p:txBody>
        </p:sp>
      </p:grpSp>
      <p:sp>
        <p:nvSpPr>
          <p:cNvPr id="1048710" name="Freeform 208"/>
          <p:cNvSpPr>
            <a:spLocks noEditPoints="1"/>
          </p:cNvSpPr>
          <p:nvPr/>
        </p:nvSpPr>
        <p:spPr bwMode="auto">
          <a:xfrm>
            <a:off x="9203095" y="2463065"/>
            <a:ext cx="790245" cy="734890"/>
          </a:xfrm>
          <a:custGeom>
            <a:avLst/>
            <a:gdLst>
              <a:gd name="T0" fmla="*/ 57 w 69"/>
              <a:gd name="T1" fmla="*/ 6 h 64"/>
              <a:gd name="T2" fmla="*/ 56 w 69"/>
              <a:gd name="T3" fmla="*/ 0 h 64"/>
              <a:gd name="T4" fmla="*/ 38 w 69"/>
              <a:gd name="T5" fmla="*/ 0 h 64"/>
              <a:gd name="T6" fmla="*/ 13 w 69"/>
              <a:gd name="T7" fmla="*/ 0 h 64"/>
              <a:gd name="T8" fmla="*/ 12 w 69"/>
              <a:gd name="T9" fmla="*/ 6 h 64"/>
              <a:gd name="T10" fmla="*/ 0 w 69"/>
              <a:gd name="T11" fmla="*/ 9 h 64"/>
              <a:gd name="T12" fmla="*/ 20 w 69"/>
              <a:gd name="T13" fmla="*/ 35 h 64"/>
              <a:gd name="T14" fmla="*/ 21 w 69"/>
              <a:gd name="T15" fmla="*/ 35 h 64"/>
              <a:gd name="T16" fmla="*/ 15 w 69"/>
              <a:gd name="T17" fmla="*/ 57 h 64"/>
              <a:gd name="T18" fmla="*/ 14 w 69"/>
              <a:gd name="T19" fmla="*/ 63 h 64"/>
              <a:gd name="T20" fmla="*/ 37 w 69"/>
              <a:gd name="T21" fmla="*/ 64 h 64"/>
              <a:gd name="T22" fmla="*/ 54 w 69"/>
              <a:gd name="T23" fmla="*/ 64 h 64"/>
              <a:gd name="T24" fmla="*/ 55 w 69"/>
              <a:gd name="T25" fmla="*/ 59 h 64"/>
              <a:gd name="T26" fmla="*/ 45 w 69"/>
              <a:gd name="T27" fmla="*/ 49 h 64"/>
              <a:gd name="T28" fmla="*/ 49 w 69"/>
              <a:gd name="T29" fmla="*/ 35 h 64"/>
              <a:gd name="T30" fmla="*/ 66 w 69"/>
              <a:gd name="T31" fmla="*/ 22 h 64"/>
              <a:gd name="T32" fmla="*/ 65 w 69"/>
              <a:gd name="T33" fmla="*/ 6 h 64"/>
              <a:gd name="T34" fmla="*/ 4 w 69"/>
              <a:gd name="T35" fmla="*/ 9 h 64"/>
              <a:gd name="T36" fmla="*/ 12 w 69"/>
              <a:gd name="T37" fmla="*/ 9 h 64"/>
              <a:gd name="T38" fmla="*/ 14 w 69"/>
              <a:gd name="T39" fmla="*/ 17 h 64"/>
              <a:gd name="T40" fmla="*/ 14 w 69"/>
              <a:gd name="T41" fmla="*/ 18 h 64"/>
              <a:gd name="T42" fmla="*/ 6 w 69"/>
              <a:gd name="T43" fmla="*/ 20 h 64"/>
              <a:gd name="T44" fmla="*/ 42 w 69"/>
              <a:gd name="T45" fmla="*/ 51 h 64"/>
              <a:gd name="T46" fmla="*/ 52 w 69"/>
              <a:gd name="T47" fmla="*/ 61 h 64"/>
              <a:gd name="T48" fmla="*/ 37 w 69"/>
              <a:gd name="T49" fmla="*/ 61 h 64"/>
              <a:gd name="T50" fmla="*/ 17 w 69"/>
              <a:gd name="T51" fmla="*/ 60 h 64"/>
              <a:gd name="T52" fmla="*/ 37 w 69"/>
              <a:gd name="T53" fmla="*/ 51 h 64"/>
              <a:gd name="T54" fmla="*/ 37 w 69"/>
              <a:gd name="T55" fmla="*/ 48 h 64"/>
              <a:gd name="T56" fmla="*/ 24 w 69"/>
              <a:gd name="T57" fmla="*/ 33 h 64"/>
              <a:gd name="T58" fmla="*/ 31 w 69"/>
              <a:gd name="T59" fmla="*/ 26 h 64"/>
              <a:gd name="T60" fmla="*/ 31 w 69"/>
              <a:gd name="T61" fmla="*/ 23 h 64"/>
              <a:gd name="T62" fmla="*/ 18 w 69"/>
              <a:gd name="T63" fmla="*/ 19 h 64"/>
              <a:gd name="T64" fmla="*/ 41 w 69"/>
              <a:gd name="T65" fmla="*/ 17 h 64"/>
              <a:gd name="T66" fmla="*/ 17 w 69"/>
              <a:gd name="T67" fmla="*/ 16 h 64"/>
              <a:gd name="T68" fmla="*/ 48 w 69"/>
              <a:gd name="T69" fmla="*/ 11 h 64"/>
              <a:gd name="T70" fmla="*/ 48 w 69"/>
              <a:gd name="T71" fmla="*/ 8 h 64"/>
              <a:gd name="T72" fmla="*/ 15 w 69"/>
              <a:gd name="T73" fmla="*/ 3 h 64"/>
              <a:gd name="T74" fmla="*/ 38 w 69"/>
              <a:gd name="T75" fmla="*/ 3 h 64"/>
              <a:gd name="T76" fmla="*/ 54 w 69"/>
              <a:gd name="T77" fmla="*/ 3 h 64"/>
              <a:gd name="T78" fmla="*/ 63 w 69"/>
              <a:gd name="T79" fmla="*/ 20 h 64"/>
              <a:gd name="T80" fmla="*/ 57 w 69"/>
              <a:gd name="T81" fmla="*/ 9 h 64"/>
              <a:gd name="T82" fmla="*/ 65 w 69"/>
              <a:gd name="T83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9" h="64">
                <a:moveTo>
                  <a:pt x="65" y="6"/>
                </a:moveTo>
                <a:cubicBezTo>
                  <a:pt x="57" y="6"/>
                  <a:pt x="57" y="6"/>
                  <a:pt x="57" y="6"/>
                </a:cubicBezTo>
                <a:cubicBezTo>
                  <a:pt x="58" y="3"/>
                  <a:pt x="58" y="1"/>
                  <a:pt x="58" y="1"/>
                </a:cubicBezTo>
                <a:cubicBezTo>
                  <a:pt x="58" y="0"/>
                  <a:pt x="57" y="0"/>
                  <a:pt x="56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8" y="0"/>
                  <a:pt x="37" y="0"/>
                  <a:pt x="37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12" y="0"/>
                  <a:pt x="12" y="0"/>
                  <a:pt x="12" y="1"/>
                </a:cubicBezTo>
                <a:cubicBezTo>
                  <a:pt x="12" y="1"/>
                  <a:pt x="12" y="3"/>
                  <a:pt x="12" y="6"/>
                </a:cubicBezTo>
                <a:cubicBezTo>
                  <a:pt x="4" y="6"/>
                  <a:pt x="4" y="6"/>
                  <a:pt x="4" y="6"/>
                </a:cubicBezTo>
                <a:cubicBezTo>
                  <a:pt x="2" y="6"/>
                  <a:pt x="0" y="7"/>
                  <a:pt x="0" y="9"/>
                </a:cubicBezTo>
                <a:cubicBezTo>
                  <a:pt x="0" y="10"/>
                  <a:pt x="0" y="16"/>
                  <a:pt x="3" y="22"/>
                </a:cubicBezTo>
                <a:cubicBezTo>
                  <a:pt x="6" y="30"/>
                  <a:pt x="12" y="34"/>
                  <a:pt x="20" y="35"/>
                </a:cubicBezTo>
                <a:cubicBezTo>
                  <a:pt x="20" y="35"/>
                  <a:pt x="20" y="35"/>
                  <a:pt x="21" y="35"/>
                </a:cubicBezTo>
                <a:cubicBezTo>
                  <a:pt x="21" y="35"/>
                  <a:pt x="21" y="35"/>
                  <a:pt x="21" y="35"/>
                </a:cubicBezTo>
                <a:cubicBezTo>
                  <a:pt x="25" y="41"/>
                  <a:pt x="26" y="46"/>
                  <a:pt x="24" y="49"/>
                </a:cubicBezTo>
                <a:cubicBezTo>
                  <a:pt x="23" y="53"/>
                  <a:pt x="18" y="57"/>
                  <a:pt x="15" y="57"/>
                </a:cubicBezTo>
                <a:cubicBezTo>
                  <a:pt x="14" y="58"/>
                  <a:pt x="14" y="58"/>
                  <a:pt x="14" y="59"/>
                </a:cubicBezTo>
                <a:cubicBezTo>
                  <a:pt x="14" y="63"/>
                  <a:pt x="14" y="63"/>
                  <a:pt x="14" y="63"/>
                </a:cubicBezTo>
                <a:cubicBezTo>
                  <a:pt x="14" y="64"/>
                  <a:pt x="15" y="64"/>
                  <a:pt x="16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38" y="64"/>
                  <a:pt x="38" y="64"/>
                  <a:pt x="38" y="64"/>
                </a:cubicBezTo>
                <a:cubicBezTo>
                  <a:pt x="54" y="64"/>
                  <a:pt x="54" y="64"/>
                  <a:pt x="54" y="64"/>
                </a:cubicBezTo>
                <a:cubicBezTo>
                  <a:pt x="55" y="64"/>
                  <a:pt x="55" y="64"/>
                  <a:pt x="55" y="63"/>
                </a:cubicBezTo>
                <a:cubicBezTo>
                  <a:pt x="55" y="59"/>
                  <a:pt x="55" y="59"/>
                  <a:pt x="55" y="59"/>
                </a:cubicBezTo>
                <a:cubicBezTo>
                  <a:pt x="55" y="58"/>
                  <a:pt x="55" y="58"/>
                  <a:pt x="54" y="57"/>
                </a:cubicBezTo>
                <a:cubicBezTo>
                  <a:pt x="51" y="57"/>
                  <a:pt x="47" y="53"/>
                  <a:pt x="45" y="49"/>
                </a:cubicBezTo>
                <a:cubicBezTo>
                  <a:pt x="44" y="46"/>
                  <a:pt x="45" y="41"/>
                  <a:pt x="48" y="35"/>
                </a:cubicBezTo>
                <a:cubicBezTo>
                  <a:pt x="48" y="35"/>
                  <a:pt x="48" y="35"/>
                  <a:pt x="49" y="35"/>
                </a:cubicBezTo>
                <a:cubicBezTo>
                  <a:pt x="49" y="35"/>
                  <a:pt x="49" y="35"/>
                  <a:pt x="49" y="35"/>
                </a:cubicBezTo>
                <a:cubicBezTo>
                  <a:pt x="57" y="34"/>
                  <a:pt x="63" y="30"/>
                  <a:pt x="66" y="22"/>
                </a:cubicBezTo>
                <a:cubicBezTo>
                  <a:pt x="69" y="16"/>
                  <a:pt x="69" y="10"/>
                  <a:pt x="69" y="9"/>
                </a:cubicBezTo>
                <a:cubicBezTo>
                  <a:pt x="69" y="7"/>
                  <a:pt x="67" y="6"/>
                  <a:pt x="65" y="6"/>
                </a:cubicBezTo>
                <a:close/>
                <a:moveTo>
                  <a:pt x="6" y="20"/>
                </a:moveTo>
                <a:cubicBezTo>
                  <a:pt x="4" y="15"/>
                  <a:pt x="4" y="10"/>
                  <a:pt x="4" y="9"/>
                </a:cubicBezTo>
                <a:cubicBezTo>
                  <a:pt x="4" y="9"/>
                  <a:pt x="4" y="9"/>
                  <a:pt x="4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2" y="10"/>
                  <a:pt x="12" y="10"/>
                  <a:pt x="13" y="10"/>
                </a:cubicBezTo>
                <a:cubicBezTo>
                  <a:pt x="13" y="12"/>
                  <a:pt x="13" y="14"/>
                  <a:pt x="14" y="17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18"/>
                  <a:pt x="14" y="18"/>
                  <a:pt x="14" y="18"/>
                </a:cubicBezTo>
                <a:cubicBezTo>
                  <a:pt x="16" y="22"/>
                  <a:pt x="17" y="27"/>
                  <a:pt x="19" y="31"/>
                </a:cubicBezTo>
                <a:cubicBezTo>
                  <a:pt x="13" y="30"/>
                  <a:pt x="9" y="27"/>
                  <a:pt x="6" y="20"/>
                </a:cubicBezTo>
                <a:close/>
                <a:moveTo>
                  <a:pt x="45" y="33"/>
                </a:moveTo>
                <a:cubicBezTo>
                  <a:pt x="41" y="41"/>
                  <a:pt x="40" y="46"/>
                  <a:pt x="42" y="51"/>
                </a:cubicBezTo>
                <a:cubicBezTo>
                  <a:pt x="44" y="55"/>
                  <a:pt x="48" y="59"/>
                  <a:pt x="52" y="60"/>
                </a:cubicBezTo>
                <a:cubicBezTo>
                  <a:pt x="52" y="61"/>
                  <a:pt x="52" y="61"/>
                  <a:pt x="52" y="61"/>
                </a:cubicBezTo>
                <a:cubicBezTo>
                  <a:pt x="38" y="61"/>
                  <a:pt x="38" y="61"/>
                  <a:pt x="38" y="61"/>
                </a:cubicBezTo>
                <a:cubicBezTo>
                  <a:pt x="37" y="61"/>
                  <a:pt x="37" y="61"/>
                  <a:pt x="37" y="61"/>
                </a:cubicBezTo>
                <a:cubicBezTo>
                  <a:pt x="17" y="61"/>
                  <a:pt x="17" y="61"/>
                  <a:pt x="17" y="61"/>
                </a:cubicBezTo>
                <a:cubicBezTo>
                  <a:pt x="17" y="60"/>
                  <a:pt x="17" y="60"/>
                  <a:pt x="17" y="60"/>
                </a:cubicBezTo>
                <a:cubicBezTo>
                  <a:pt x="21" y="59"/>
                  <a:pt x="25" y="55"/>
                  <a:pt x="27" y="51"/>
                </a:cubicBezTo>
                <a:cubicBezTo>
                  <a:pt x="37" y="51"/>
                  <a:pt x="37" y="51"/>
                  <a:pt x="37" y="51"/>
                </a:cubicBezTo>
                <a:cubicBezTo>
                  <a:pt x="38" y="51"/>
                  <a:pt x="39" y="50"/>
                  <a:pt x="39" y="49"/>
                </a:cubicBezTo>
                <a:cubicBezTo>
                  <a:pt x="39" y="49"/>
                  <a:pt x="38" y="48"/>
                  <a:pt x="37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9" y="44"/>
                  <a:pt x="27" y="39"/>
                  <a:pt x="24" y="33"/>
                </a:cubicBezTo>
                <a:cubicBezTo>
                  <a:pt x="23" y="31"/>
                  <a:pt x="22" y="28"/>
                  <a:pt x="21" y="26"/>
                </a:cubicBezTo>
                <a:cubicBezTo>
                  <a:pt x="31" y="26"/>
                  <a:pt x="31" y="26"/>
                  <a:pt x="31" y="26"/>
                </a:cubicBezTo>
                <a:cubicBezTo>
                  <a:pt x="32" y="26"/>
                  <a:pt x="32" y="25"/>
                  <a:pt x="32" y="25"/>
                </a:cubicBezTo>
                <a:cubicBezTo>
                  <a:pt x="32" y="24"/>
                  <a:pt x="32" y="23"/>
                  <a:pt x="31" y="23"/>
                </a:cubicBezTo>
                <a:cubicBezTo>
                  <a:pt x="20" y="23"/>
                  <a:pt x="20" y="23"/>
                  <a:pt x="20" y="23"/>
                </a:cubicBezTo>
                <a:cubicBezTo>
                  <a:pt x="19" y="22"/>
                  <a:pt x="18" y="20"/>
                  <a:pt x="18" y="19"/>
                </a:cubicBezTo>
                <a:cubicBezTo>
                  <a:pt x="39" y="19"/>
                  <a:pt x="39" y="19"/>
                  <a:pt x="39" y="19"/>
                </a:cubicBezTo>
                <a:cubicBezTo>
                  <a:pt x="40" y="19"/>
                  <a:pt x="41" y="18"/>
                  <a:pt x="41" y="17"/>
                </a:cubicBezTo>
                <a:cubicBezTo>
                  <a:pt x="41" y="16"/>
                  <a:pt x="40" y="16"/>
                  <a:pt x="39" y="16"/>
                </a:cubicBezTo>
                <a:cubicBezTo>
                  <a:pt x="17" y="16"/>
                  <a:pt x="17" y="16"/>
                  <a:pt x="17" y="16"/>
                </a:cubicBezTo>
                <a:cubicBezTo>
                  <a:pt x="17" y="14"/>
                  <a:pt x="16" y="12"/>
                  <a:pt x="16" y="11"/>
                </a:cubicBezTo>
                <a:cubicBezTo>
                  <a:pt x="48" y="11"/>
                  <a:pt x="48" y="11"/>
                  <a:pt x="48" y="11"/>
                </a:cubicBezTo>
                <a:cubicBezTo>
                  <a:pt x="49" y="11"/>
                  <a:pt x="49" y="10"/>
                  <a:pt x="49" y="9"/>
                </a:cubicBezTo>
                <a:cubicBezTo>
                  <a:pt x="49" y="8"/>
                  <a:pt x="49" y="8"/>
                  <a:pt x="48" y="8"/>
                </a:cubicBezTo>
                <a:cubicBezTo>
                  <a:pt x="16" y="8"/>
                  <a:pt x="16" y="8"/>
                  <a:pt x="16" y="8"/>
                </a:cubicBezTo>
                <a:cubicBezTo>
                  <a:pt x="15" y="6"/>
                  <a:pt x="15" y="4"/>
                  <a:pt x="15" y="3"/>
                </a:cubicBezTo>
                <a:cubicBezTo>
                  <a:pt x="37" y="3"/>
                  <a:pt x="37" y="3"/>
                  <a:pt x="37" y="3"/>
                </a:cubicBezTo>
                <a:cubicBezTo>
                  <a:pt x="37" y="3"/>
                  <a:pt x="38" y="3"/>
                  <a:pt x="38" y="3"/>
                </a:cubicBezTo>
                <a:cubicBezTo>
                  <a:pt x="38" y="3"/>
                  <a:pt x="38" y="3"/>
                  <a:pt x="38" y="3"/>
                </a:cubicBezTo>
                <a:cubicBezTo>
                  <a:pt x="54" y="3"/>
                  <a:pt x="54" y="3"/>
                  <a:pt x="54" y="3"/>
                </a:cubicBezTo>
                <a:cubicBezTo>
                  <a:pt x="54" y="7"/>
                  <a:pt x="53" y="19"/>
                  <a:pt x="45" y="33"/>
                </a:cubicBezTo>
                <a:close/>
                <a:moveTo>
                  <a:pt x="63" y="20"/>
                </a:moveTo>
                <a:cubicBezTo>
                  <a:pt x="60" y="27"/>
                  <a:pt x="56" y="30"/>
                  <a:pt x="50" y="31"/>
                </a:cubicBezTo>
                <a:cubicBezTo>
                  <a:pt x="54" y="23"/>
                  <a:pt x="56" y="15"/>
                  <a:pt x="57" y="9"/>
                </a:cubicBezTo>
                <a:cubicBezTo>
                  <a:pt x="65" y="9"/>
                  <a:pt x="65" y="9"/>
                  <a:pt x="65" y="9"/>
                </a:cubicBezTo>
                <a:cubicBezTo>
                  <a:pt x="65" y="9"/>
                  <a:pt x="65" y="9"/>
                  <a:pt x="65" y="9"/>
                </a:cubicBezTo>
                <a:cubicBezTo>
                  <a:pt x="65" y="10"/>
                  <a:pt x="65" y="15"/>
                  <a:pt x="63" y="20"/>
                </a:cubicBezTo>
                <a:close/>
              </a:path>
            </a:pathLst>
          </a:custGeom>
          <a:solidFill>
            <a:srgbClr val="EA6685"/>
          </a:solidFill>
          <a:ln>
            <a:noFill/>
          </a:ln>
        </p:spPr>
        <p:txBody>
          <a:bodyPr anchor="t" anchorCtr="0" bIns="22860" compatLnSpc="1" lIns="45720" numCol="1" rIns="45720" tIns="22860" vert="horz" wrap="square"/>
          <a:p>
            <a:endParaRPr sz="900" lang="th-TH"/>
          </a:p>
        </p:txBody>
      </p:sp>
      <p:cxnSp>
        <p:nvCxnSpPr>
          <p:cNvPr id="3145728" name="ตัวเชื่อมต่อตรง 237"/>
          <p:cNvCxnSpPr>
            <a:cxnSpLocks/>
          </p:cNvCxnSpPr>
          <p:nvPr/>
        </p:nvCxnSpPr>
        <p:spPr>
          <a:xfrm flipV="1">
            <a:off x="1740643" y="4563157"/>
            <a:ext cx="0" cy="470759"/>
          </a:xfrm>
          <a:prstGeom prst="straightConnector1"/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ตัวเชื่อมต่อตรง 237"/>
          <p:cNvCxnSpPr>
            <a:cxnSpLocks/>
          </p:cNvCxnSpPr>
          <p:nvPr/>
        </p:nvCxnSpPr>
        <p:spPr>
          <a:xfrm flipV="1">
            <a:off x="4391188" y="4563157"/>
            <a:ext cx="0" cy="470759"/>
          </a:xfrm>
          <a:prstGeom prst="straightConnector1"/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0" name="ตัวเชื่อมต่อตรง 237"/>
          <p:cNvCxnSpPr>
            <a:cxnSpLocks/>
          </p:cNvCxnSpPr>
          <p:nvPr/>
        </p:nvCxnSpPr>
        <p:spPr>
          <a:xfrm flipV="1">
            <a:off x="6912881" y="4579391"/>
            <a:ext cx="0" cy="470759"/>
          </a:xfrm>
          <a:prstGeom prst="straightConnector1"/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1" name="ตัวเชื่อมต่อตรง 237"/>
          <p:cNvCxnSpPr>
            <a:cxnSpLocks/>
          </p:cNvCxnSpPr>
          <p:nvPr/>
        </p:nvCxnSpPr>
        <p:spPr>
          <a:xfrm flipV="1">
            <a:off x="9563426" y="4579391"/>
            <a:ext cx="0" cy="470759"/>
          </a:xfrm>
          <a:prstGeom prst="straightConnector1"/>
          <a:ln w="44450">
            <a:solidFill>
              <a:schemeClr val="bg1">
                <a:lumMod val="50000"/>
              </a:scheme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组合 44"/>
          <p:cNvGrpSpPr/>
          <p:nvPr/>
        </p:nvGrpSpPr>
        <p:grpSpPr>
          <a:xfrm>
            <a:off x="339782" y="5268240"/>
            <a:ext cx="2801722" cy="790571"/>
            <a:chOff x="1626835" y="2349127"/>
            <a:chExt cx="2492110" cy="703207"/>
          </a:xfrm>
        </p:grpSpPr>
        <p:sp>
          <p:nvSpPr>
            <p:cNvPr id="1048711" name="文本框 45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712" name="文本框 46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67" name="组合 47"/>
          <p:cNvGrpSpPr/>
          <p:nvPr/>
        </p:nvGrpSpPr>
        <p:grpSpPr>
          <a:xfrm>
            <a:off x="2972157" y="5268240"/>
            <a:ext cx="2801722" cy="790571"/>
            <a:chOff x="1626835" y="2349127"/>
            <a:chExt cx="2492110" cy="703207"/>
          </a:xfrm>
        </p:grpSpPr>
        <p:sp>
          <p:nvSpPr>
            <p:cNvPr id="1048713" name="文本框 48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714" name="文本框 49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68" name="组合 50"/>
          <p:cNvGrpSpPr/>
          <p:nvPr/>
        </p:nvGrpSpPr>
        <p:grpSpPr>
          <a:xfrm>
            <a:off x="5572456" y="5284474"/>
            <a:ext cx="2801722" cy="790571"/>
            <a:chOff x="1626835" y="2349127"/>
            <a:chExt cx="2492110" cy="703207"/>
          </a:xfrm>
        </p:grpSpPr>
        <p:sp>
          <p:nvSpPr>
            <p:cNvPr id="1048715" name="文本框 51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716" name="文本框 52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69" name="组合 53"/>
          <p:cNvGrpSpPr/>
          <p:nvPr/>
        </p:nvGrpSpPr>
        <p:grpSpPr>
          <a:xfrm>
            <a:off x="8204831" y="5284474"/>
            <a:ext cx="2801722" cy="790571"/>
            <a:chOff x="1626835" y="2349127"/>
            <a:chExt cx="2492110" cy="703207"/>
          </a:xfrm>
        </p:grpSpPr>
        <p:sp>
          <p:nvSpPr>
            <p:cNvPr id="1048717" name="文本框 54"/>
            <p:cNvSpPr txBox="1"/>
            <p:nvPr/>
          </p:nvSpPr>
          <p:spPr>
            <a:xfrm>
              <a:off x="1806000" y="2349127"/>
              <a:ext cx="2133781" cy="262081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/>
              <a:r>
                <a:rPr altLang="zh-CN" b="1" dirty="0" sz="1600" lang="en-US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Title text addition</a:t>
              </a:r>
              <a:endParaRPr altLang="en-US" b="1" dirty="0" sz="1600" lang="zh-CN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48718" name="文本框 55"/>
            <p:cNvSpPr txBox="1"/>
            <p:nvPr/>
          </p:nvSpPr>
          <p:spPr>
            <a:xfrm>
              <a:off x="1626835" y="2687681"/>
              <a:ext cx="2492110" cy="364653"/>
            </a:xfrm>
            <a:prstGeom prst="rect"/>
            <a:noFill/>
          </p:spPr>
          <p:txBody>
            <a:bodyPr rtlCol="0" wrap="square">
              <a:spAutoFit/>
              <a:scene3d>
                <a:camera prst="orthographicFront"/>
                <a:lightRig dir="t" rig="threePt"/>
              </a:scene3d>
              <a:sp3d contourW="12700"/>
            </a:bodyPr>
            <a:p>
              <a:pPr algn="ctr">
                <a:lnSpc>
                  <a:spcPct val="114000"/>
                </a:lnSpc>
              </a:pPr>
              <a:r>
                <a:rPr altLang="zh-CN" dirty="0" sz="1100"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The user can demonstrate on a projector or computer, or print the presentation and make it </a:t>
              </a:r>
              <a:r>
                <a:rPr altLang="zh-CN" dirty="0" sz="1100" lang="en-US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film</a:t>
              </a:r>
              <a:endParaRPr altLang="zh-CN" dirty="0" sz="1100" lang="en-US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sp>
        <p:nvSpPr>
          <p:cNvPr id="1048719" name="文本框 56"/>
          <p:cNvSpPr txBox="1"/>
          <p:nvPr/>
        </p:nvSpPr>
        <p:spPr>
          <a:xfrm>
            <a:off x="3634203" y="701750"/>
            <a:ext cx="4094481" cy="447040"/>
          </a:xfrm>
          <a:prstGeom prst="rect"/>
          <a:noFill/>
        </p:spPr>
        <p:txBody>
          <a:bodyPr rtlCol="0" wrap="none">
            <a:spAutoFit/>
          </a:bodyPr>
          <a:p>
            <a:r>
              <a:rPr altLang="zh-CN" b="1" dirty="0" sz="2800" lang="en-US">
                <a:solidFill>
                  <a:srgbClr val="EA6685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Please enter </a:t>
            </a:r>
            <a:r>
              <a:rPr altLang="zh-CN" b="1" dirty="0" sz="2800" lang="en-US">
                <a:solidFill>
                  <a:srgbClr val="8B919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title content here</a:t>
            </a:r>
            <a:endParaRPr altLang="en-US" b="1" dirty="0" sz="2800" lang="zh-CN">
              <a:solidFill>
                <a:srgbClr val="8B919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id="5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8">
                            <p:stCondLst>
                              <p:cond delay="500"/>
                            </p:stCondLst>
                            <p:childTnLst>
                              <p:par>
                                <p:cTn fill="hold" id="9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1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2">
                            <p:stCondLst>
                              <p:cond delay="1000"/>
                            </p:stCondLst>
                            <p:childTnLst>
                              <p:par>
                                <p:cTn fill="hold" id="13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16">
                            <p:stCondLst>
                              <p:cond delay="1500"/>
                            </p:stCondLst>
                            <p:childTnLst>
                              <p:par>
                                <p:cTn fill="hold" id="17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9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 id="20">
                            <p:stCondLst>
                              <p:cond delay="2000"/>
                            </p:stCondLst>
                            <p:childTnLst>
                              <p:par>
                                <p:cTn decel="100000" fill="hold" grpId="0" id="21" nodeType="afterEffect" presetClass="entr" presetID="5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dur="1000" fill="hold" id="23"/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24"/>
                                        <p:tgtEl>
                                          <p:spTgt spid="1048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dur="1000" id="25"/>
                                        <p:tgtEl>
                                          <p:spTgt spid="1048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Company>Microsoft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PC</dc:creator>
  <cp:lastModifiedBy>wps</cp:lastModifiedBy>
  <dcterms:created xsi:type="dcterms:W3CDTF">2018-06-12T07:49:00Z</dcterms:created>
  <dcterms:modified xsi:type="dcterms:W3CDTF">2025-09-03T11:43:05Z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4e5646abc2b3453b9e5347a08766e0ff</vt:lpwstr>
  </property>
</Properties>
</file>