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J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.</a:t>
            </a:r>
            <a:r>
              <a:rPr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9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r>
              <a:rPr dirty="0" sz="2400" lang="en-US"/>
              <a:t>(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nm1719223093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uter</a:t>
            </a:r>
            <a:r>
              <a:rPr dirty="0" sz="2400" lang="en-US"/>
              <a:t> a</a:t>
            </a:r>
            <a:r>
              <a:rPr dirty="0" sz="2400" lang="en-US"/>
              <a:t>pplication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peri </a:t>
            </a:r>
            <a:r>
              <a:rPr dirty="0" sz="2400" lang="en-US"/>
              <a:t>college </a:t>
            </a:r>
            <a:r>
              <a:rPr dirty="0" sz="2400" lang="en-US"/>
              <a:t>o</a:t>
            </a:r>
            <a:r>
              <a:rPr dirty="0" sz="2400" lang="en-US"/>
              <a:t>f </a:t>
            </a:r>
            <a:r>
              <a:rPr dirty="0" sz="2400" lang="en-US"/>
              <a:t>a</a:t>
            </a:r>
            <a:r>
              <a:rPr dirty="0" sz="2400" lang="en-US"/>
              <a:t>rts </a:t>
            </a:r>
            <a:r>
              <a:rPr dirty="0" sz="2400" lang="en-US"/>
              <a:t>and </a:t>
            </a:r>
            <a:r>
              <a:rPr dirty="0" sz="2400" lang="en-US"/>
              <a:t>s</a:t>
            </a:r>
            <a:r>
              <a:rPr dirty="0" sz="2400" lang="en-US"/>
              <a:t>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2024-10-18T12:40:52Z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7f9ce85f47be413a9be16aedde0f5521</vt:lpwstr>
  </property>
</Properties>
</file>