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embeddedFontLst>
    <p:embeddedFont>
      <p:font typeface="Calibri" panose="020F0502020204030204" pitchFamily="34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font" Target="fonts/font5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25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font" Target="fonts/font4.fntdata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8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7.fntdata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font" Target="fonts/font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6.fntdata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6.jpeg" /><Relationship Id="rId4" Type="http://schemas.openxmlformats.org/officeDocument/2006/relationships/image" Target="../media/image15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e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1248122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32892" y="149406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5867400" y="570025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258208" y="394078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Sales Data Analysis using Excel</a:t>
            </a:r>
            <a:r>
              <a:rPr lang="en-IN" b="1" i="0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en-IN" b="1" i="0">
                <a:solidFill>
                  <a:srgbClr val="0F0F0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IN" b="1" i="0">
              <a:solidFill>
                <a:srgbClr val="0F0F0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 lang="en-IN"/>
          </a:p>
        </p:txBody>
      </p:sp>
      <p:cxnSp>
        <p:nvCxnSpPr>
          <p:cNvPr id="66" name="Google Shape;66;p1"/>
          <p:cNvCxnSpPr/>
          <p:nvPr/>
        </p:nvCxnSpPr>
        <p:spPr>
          <a:xfrm>
            <a:off x="5867400" y="3810000"/>
            <a:ext cx="914400" cy="91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Google Shape;67;p1"/>
          <p:cNvSpPr txBox="1"/>
          <p:nvPr/>
        </p:nvSpPr>
        <p:spPr>
          <a:xfrm>
            <a:off x="2355229" y="3810000"/>
            <a:ext cx="8610600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STUDENT NAME:</a:t>
            </a:r>
            <a:r>
              <a:rPr lang="en-GB" altLang="en-IN" sz="24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</a:t>
            </a:r>
            <a:r>
              <a:rPr lang="en-IN" altLang="en-IN" sz="2400" b="0" i="0" u="none" strike="noStrike" cap="none" dirty="0" err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havani</a:t>
            </a:r>
            <a:r>
              <a:rPr lang="en-IN" altLang="en-IN" sz="24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IN" altLang="en-IN" sz="2400" b="0" i="0" u="none" strike="noStrike" cap="none" dirty="0" err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Balakrishna</a:t>
            </a:r>
            <a:r>
              <a:rPr lang="en-IN" altLang="en-IN" sz="2400" dirty="0" err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REGISTER NO: 312219744(as</a:t>
            </a:r>
            <a:r>
              <a:rPr lang="en-GB" altLang="en-IN" sz="24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unm17192</a:t>
            </a:r>
            <a:r>
              <a:rPr lang="en-IN" altLang="en-IN" sz="24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23241</a:t>
            </a:r>
            <a:r>
              <a:rPr lang="en-IN" sz="24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DEPARTMENT:BCOM </a:t>
            </a:r>
            <a:r>
              <a:rPr lang="en-IN" sz="24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ACCOUNTING &amp; FINANCE 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COLLEGE: PERI COLLEGE OF ARTS &amp; SCIENCE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10</a:t>
            </a:fld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MODELLING</a:t>
            </a:r>
            <a:endParaRPr sz="4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" name="Google Shape;195;p10"/>
          <p:cNvSpPr txBox="1">
            <a:spLocks noGrp="1"/>
          </p:cNvSpPr>
          <p:nvPr>
            <p:ph type="title"/>
          </p:nvPr>
        </p:nvSpPr>
        <p:spPr>
          <a:xfrm>
            <a:off x="228600" y="1676400"/>
            <a:ext cx="10681335" cy="923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  1. DATA MINNING :</a:t>
            </a:r>
            <a:br>
              <a:rPr lang="en-IN" sz="2800"/>
            </a:br>
            <a:r>
              <a:rPr lang="en-IN" sz="2800"/>
              <a:t>                              THERE IS SO MANY DATA TO WE CAN SCROLL ON SO FIRST GO THROUGH AND GRASP THE CONTENT IT TO FURTHER PROCESS.</a:t>
            </a:r>
            <a:br>
              <a:rPr lang="en-IN" sz="2800"/>
            </a:br>
            <a:r>
              <a:rPr lang="en-IN" sz="2800"/>
              <a:t>   </a:t>
            </a:r>
            <a:br>
              <a:rPr lang="en-IN" sz="2800"/>
            </a:br>
            <a:r>
              <a:rPr lang="en-IN" sz="2800"/>
              <a:t>  2 . FINDING DUPLICATE :</a:t>
            </a:r>
            <a:br>
              <a:rPr lang="en-IN" sz="2800"/>
            </a:br>
            <a:r>
              <a:rPr lang="en-IN" sz="2800"/>
              <a:t>                                        IT IS THE MOST PRIMARY AND</a:t>
            </a:r>
            <a:br>
              <a:rPr lang="en-IN" sz="2800"/>
            </a:br>
            <a:r>
              <a:rPr lang="en-IN" sz="2800"/>
              <a:t>NECESSARY PROCESS FOR VALIDATION. 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 3 .  FILTERATION :</a:t>
            </a:r>
            <a:br>
              <a:rPr lang="en-IN" sz="2800"/>
            </a:br>
            <a:r>
              <a:rPr lang="en-IN" sz="2800"/>
              <a:t>                              WE ALTERDED AND FILTERED DATA</a:t>
            </a:r>
            <a:br>
              <a:rPr lang="en-IN" sz="2800"/>
            </a:br>
            <a:r>
              <a:rPr lang="en-IN" sz="2800"/>
              <a:t> FOR PRECISNESS AND ACCURACY.</a:t>
            </a: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r>
              <a:rPr lang="en-IN" sz="2800"/>
              <a:t>                       </a:t>
            </a:r>
            <a:br>
              <a:rPr lang="en-IN" sz="2000"/>
            </a:br>
            <a:br>
              <a:rPr lang="en-IN" sz="2000"/>
            </a:br>
            <a:r>
              <a:rPr lang="en-IN" sz="2000"/>
              <a:t>                                                    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>
            <a:spLocks noGrp="1"/>
          </p:cNvSpPr>
          <p:nvPr>
            <p:ph type="title"/>
          </p:nvPr>
        </p:nvSpPr>
        <p:spPr>
          <a:xfrm>
            <a:off x="304800" y="1059120"/>
            <a:ext cx="9220200" cy="56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   4. DATA CORRECTION :</a:t>
            </a:r>
            <a:br>
              <a:rPr lang="en-IN" sz="2800"/>
            </a:br>
            <a:r>
              <a:rPr lang="en-IN" sz="2800"/>
              <a:t>                                      A MAIN FUNCTION FOR AN ACCURATE RESULT IN ANAYSIS.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  5. DATA TUBULATION :</a:t>
            </a:r>
            <a:br>
              <a:rPr lang="en-IN" sz="2800"/>
            </a:br>
            <a:r>
              <a:rPr lang="en-IN" sz="2800"/>
              <a:t>                                       TABLED THEM IN AN ORDER </a:t>
            </a:r>
            <a:br>
              <a:rPr lang="en-IN" sz="2800"/>
            </a:br>
            <a:r>
              <a:rPr lang="en-IN" sz="2800"/>
              <a:t>FOR EASY ACCESS AND FOR VISUVALIZATION.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6. PIVOT TABLE  :</a:t>
            </a:r>
            <a:br>
              <a:rPr lang="en-IN" sz="2800"/>
            </a:br>
            <a:r>
              <a:rPr lang="en-IN" sz="2800"/>
              <a:t>                           USED PIVOT TABLE FOR SORTATON FOR ANALYSATION OF DATA.</a:t>
            </a:r>
            <a:br>
              <a:rPr lang="en-IN" sz="2800"/>
            </a:br>
            <a:br>
              <a:rPr lang="en-IN" sz="2800"/>
            </a:b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>
            <a:spLocks noGrp="1"/>
          </p:cNvSpPr>
          <p:nvPr>
            <p:ph type="title"/>
          </p:nvPr>
        </p:nvSpPr>
        <p:spPr>
          <a:xfrm>
            <a:off x="609600" y="628233"/>
            <a:ext cx="8617268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7. GRAPHS :</a:t>
            </a:r>
            <a:br>
              <a:rPr lang="en-IN" sz="2800"/>
            </a:br>
            <a:r>
              <a:rPr lang="en-IN" sz="2800"/>
              <a:t>                 USED GRAPH FOR PICTORIAL REPRESENTATION OF DATA FOR CLEAR AND DETAILED ANYSIS.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8.  MANAGING ALL :</a:t>
            </a:r>
            <a:br>
              <a:rPr lang="en-IN" sz="2800"/>
            </a:br>
            <a:r>
              <a:rPr lang="en-IN" sz="2800"/>
              <a:t>                              MANAGED AND REPLACED IN ORDER TO VIEW AND TO GRASP THE CONTENT EASLIY.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 :</a:t>
            </a:r>
          </a:p>
        </p:txBody>
      </p:sp>
      <p:pic>
        <p:nvPicPr>
          <p:cNvPr id="211" name="Google Shape;21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5325" y="1218212"/>
            <a:ext cx="7239476" cy="44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147201" y="1296034"/>
            <a:ext cx="3892398" cy="230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147201" y="3752374"/>
            <a:ext cx="3791303" cy="29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 :</a:t>
            </a:r>
          </a:p>
        </p:txBody>
      </p:sp>
      <p:sp>
        <p:nvSpPr>
          <p:cNvPr id="219" name="Google Shape;219;p14"/>
          <p:cNvSpPr txBox="1"/>
          <p:nvPr/>
        </p:nvSpPr>
        <p:spPr>
          <a:xfrm rot="1520" flipH="1">
            <a:off x="4228275" y="3691332"/>
            <a:ext cx="610530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MOST SOLED DISHES BY QUANTITY</a:t>
            </a:r>
            <a:r>
              <a:rPr lang="en-IN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</a:p>
        </p:txBody>
      </p:sp>
      <p:sp>
        <p:nvSpPr>
          <p:cNvPr id="220" name="Google Shape;220;p14"/>
          <p:cNvSpPr txBox="1"/>
          <p:nvPr/>
        </p:nvSpPr>
        <p:spPr>
          <a:xfrm>
            <a:off x="3836341" y="1913934"/>
            <a:ext cx="610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TOTAL SALES DONE BY MANAGERS</a:t>
            </a:r>
            <a:r>
              <a:rPr lang="en-IN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</a:p>
        </p:txBody>
      </p:sp>
      <p:sp>
        <p:nvSpPr>
          <p:cNvPr id="221" name="Google Shape;221;p14"/>
          <p:cNvSpPr txBox="1"/>
          <p:nvPr/>
        </p:nvSpPr>
        <p:spPr>
          <a:xfrm>
            <a:off x="3943425" y="5468725"/>
            <a:ext cx="6675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MOST PROFIT ERANED BY 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22" name="Google Shape;222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2400" y="1184585"/>
            <a:ext cx="3352800" cy="128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52400" y="2895775"/>
            <a:ext cx="3638626" cy="16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85825" y="5144723"/>
            <a:ext cx="3352800" cy="114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4" name="Google Shape;7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756151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ANALYSIS TITLE</a:t>
            </a:r>
            <a:endParaRPr sz="4250"/>
          </a:p>
        </p:txBody>
      </p:sp>
      <p:grpSp>
        <p:nvGrpSpPr>
          <p:cNvPr id="88" name="Google Shape;8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2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 lang="en-IN"/>
          </a:p>
        </p:txBody>
      </p:sp>
      <p:sp>
        <p:nvSpPr>
          <p:cNvPr id="92" name="Google Shape;92;p2"/>
          <p:cNvSpPr txBox="1"/>
          <p:nvPr/>
        </p:nvSpPr>
        <p:spPr>
          <a:xfrm>
            <a:off x="647039" y="2539003"/>
            <a:ext cx="859320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Sales Analysis On </a:t>
            </a:r>
            <a:r>
              <a:rPr lang="en-GB" alt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BK </a:t>
            </a:r>
            <a:r>
              <a:rPr 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FASTFOOD </a:t>
            </a:r>
            <a:r>
              <a:rPr lang="en-GB" alt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</a:t>
            </a:r>
            <a:r>
              <a:rPr 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sing Excel</a:t>
            </a:r>
            <a:endParaRPr sz="32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AGENDA</a:t>
            </a:r>
          </a:p>
        </p:txBody>
      </p: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 lang="en-IN"/>
          </a:p>
        </p:txBody>
      </p:sp>
      <p:sp>
        <p:nvSpPr>
          <p:cNvPr id="118" name="Google Shape;118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</a:t>
            </a: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End Users</a:t>
            </a: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Our Solution and Proposition</a:t>
            </a: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Modelling Approach</a:t>
            </a: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</a:t>
            </a:r>
            <a:r>
              <a:rPr lang="en-IN" sz="28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Discussion</a:t>
            </a: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8674417" y="2620252"/>
            <a:ext cx="2762250" cy="3257550"/>
            <a:chOff x="7991475" y="2933700"/>
            <a:chExt cx="2762250" cy="3257550"/>
          </a:xfrm>
        </p:grpSpPr>
        <p:sp>
          <p:nvSpPr>
            <p:cNvPr id="124" name="Google Shape;124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/>
          <p:nvPr/>
        </p:nvSpPr>
        <p:spPr>
          <a:xfrm>
            <a:off x="9255369" y="14058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643948" y="60952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PROBLEM	STATEMENT</a:t>
            </a:r>
            <a:endParaRPr sz="4250"/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152400" y="2241045"/>
            <a:ext cx="10972800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/>
              <a:t>DUE TO HEAVY SALES THEY ARE UNABLE TO TRACK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WHICH MANAGER DID MOST SALE ?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WHICH FOOD TIME HAD MOST NUMBER OF SALES ?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BY WHICHFOOD CATEGORY THEY EARNED MORE ?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HOW MUCH REVENUE GENERATED ?</a:t>
            </a:r>
            <a:endParaRPr sz="2800" b="1"/>
          </a:p>
        </p:txBody>
      </p:sp>
      <p:sp>
        <p:nvSpPr>
          <p:cNvPr id="130" name="Google Shape;130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 lang="en-IN"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Google Shape;137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39" name="Google Shape;139;p5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/>
          <p:nvPr/>
        </p:nvSpPr>
        <p:spPr>
          <a:xfrm>
            <a:off x="9039225" y="1010090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429317" y="781050"/>
            <a:ext cx="1068133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ANALYSIS	OVERVIEW</a:t>
            </a:r>
            <a:endParaRPr sz="4250"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426972" y="2197893"/>
            <a:ext cx="8612253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THERE IS BRIEF ANLAYSIS OF HOW SALES HAPPENIG ,BY WHOM IT’S BEEN HAPPING,WHICH TIME,FOOD PRODUCT AND HOW IT’S BEING REGULATED AND THEIR MOST GENERAL POSTION ON IT.</a:t>
            </a:r>
            <a:endParaRPr sz="3200"/>
          </a:p>
        </p:txBody>
      </p:sp>
      <p:sp>
        <p:nvSpPr>
          <p:cNvPr id="143" name="Google Shape;143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 lang="en-IN"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8153400" y="125878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672083" y="781050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WHO ARE THE END USERS?</a:t>
            </a:r>
            <a:endParaRPr sz="3200"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33400" y="2021645"/>
            <a:ext cx="86106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THE END USERS ARE ABSOULTLEY THE BUSINESS OWNER , HENCE THE DATA HERE GENERATED IS RELATED TO THE FINANCIAL POSTION AND THE MONETRY STATUS OF THE BUSINESS AND THEIR ANALYSIS TOO.</a:t>
            </a:r>
            <a:endParaRPr sz="3600"/>
          </a:p>
        </p:txBody>
      </p:sp>
      <p:sp>
        <p:nvSpPr>
          <p:cNvPr id="154" name="Google Shape;154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 lang="en-IN"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150814" y="152932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OUR SOLUTION AND ITS VALUE PROPOSITION</a:t>
            </a:r>
          </a:p>
        </p:txBody>
      </p:sp>
      <p:sp>
        <p:nvSpPr>
          <p:cNvPr id="165" name="Google Shape;165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 lang="en-IN"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2929596" y="2143561"/>
            <a:ext cx="642395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WE HAD REVIWED THEIR DATA INCH BY INCH.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PERCISELY ORDED THEM INTO THE FORMAT.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CLEARLY ANALYSIED THEM.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ORDERED THEM IN A PRORPER MANNER WITH ALONG ANS AMONGST DESCRIPTIONS.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VALUED THEIR THE POSTION AND THEIR STATUS IN THEIR BUSINESS.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FUULY ANLAYSIED THEIR GIVEN DATA AND VISUALIZING IN A  PRESENTABLE MANNER.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 Description</a:t>
            </a:r>
          </a:p>
        </p:txBody>
      </p:sp>
      <p:sp>
        <p:nvSpPr>
          <p:cNvPr id="173" name="Google Shape;173;p8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/>
              <a:t> </a:t>
            </a:r>
            <a:r>
              <a:rPr lang="en-IN" sz="3200"/>
              <a:t>ORDER ID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DATE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ITEM NAME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ITEM TYPE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PRICE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QUANTITY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AMOUNT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TRANSACTION BY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MANAGER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TIME OF SALES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THE "WOW" IN OUR SOLUTION</a:t>
            </a:r>
            <a:endParaRPr sz="4250"/>
          </a:p>
        </p:txBody>
      </p:sp>
      <p:sp>
        <p:nvSpPr>
          <p:cNvPr id="184" name="Google Shape;184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9</a:t>
            </a:fld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WE USED ,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SUMMARIZED THEM.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USED PIVOT TABLE FOR VALUES.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GRAPHS LIKE PIECHART,LINE AND BAR.</a:t>
            </a: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2749</Words>
  <Application>Microsoft Office PowerPoint</Application>
  <PresentationFormat>Widescreen</PresentationFormat>
  <Paragraphs>112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Sales Data Analysis using Excel  </vt:lpstr>
      <vt:lpstr>ANALYSIS TITLE</vt:lpstr>
      <vt:lpstr>AGENDA</vt:lpstr>
      <vt:lpstr>PROBLEM STATEMENT</vt:lpstr>
      <vt:lpstr>ANALYSIS OVERVIEW</vt:lpstr>
      <vt:lpstr>WHO ARE THE END USERS?</vt:lpstr>
      <vt:lpstr>OUR SOLUTION AND ITS VALUE PROPOSITION</vt:lpstr>
      <vt:lpstr>Dataset Description</vt:lpstr>
      <vt:lpstr>THE "WOW" IN OUR SOLUTION</vt:lpstr>
      <vt:lpstr>  1. DATA MINNING :                               THERE IS SO MANY DATA TO WE CAN SCROLL ON SO FIRST GO THROUGH AND GRASP THE CONTENT IT TO FURTHER PROCESS.       2 . FINDING DUPLICATE :                                         IT IS THE MOST PRIMARY AND NECESSARY PROCESS FOR VALIDATION.     3 .  FILTERATION :                               WE ALTERDED AND FILTERED DATA  FOR PRECISNESS AND ACCURACY.                                                                                     </vt:lpstr>
      <vt:lpstr>   4. DATA CORRECTION :                                       A MAIN FUNCTION FOR AN ACCURATE RESULT IN ANAYSIS.     5. DATA TUBULATION :                                        TABLED THEM IN AN ORDER  FOR EASY ACCESS AND FOR VISUVALIZATION.   6. PIVOT TABLE  :                            USED PIVOT TABLE FOR SORTATON FOR ANALYSATION OF DATA.  </vt:lpstr>
      <vt:lpstr>7. GRAPHS :                  USED GRAPH FOR PICTORIAL REPRESENTATION OF DATA FOR CLEAR AND DETAILED ANYSIS.  8.  MANAGING ALL :                               MANAGED AND REPLACED IN ORDER TO VIEW AND TO GRASP THE CONTENT EASLIY.</vt:lpstr>
      <vt:lpstr>RESULTS :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using Excel  </dc:title>
  <dc:creator/>
  <cp:lastModifiedBy>Babu V.A</cp:lastModifiedBy>
  <cp:revision>3</cp:revision>
  <dcterms:created xsi:type="dcterms:W3CDTF">2024-10-17T14:37:15Z</dcterms:created>
  <dcterms:modified xsi:type="dcterms:W3CDTF">2024-10-20T08:45:29Z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3BCF41B86C09415CB4805A442F04C71E_13</vt:lpwstr>
  </property>
  <property fmtid="{D5CDD505-2E9C-101B-9397-08002B2CF9AE}" pid="3" name="KSOProductBuildVer">
    <vt:lpwstr>1033-12.2.0.13472</vt:lpwstr>
  </property>
</Properties>
</file>