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embeddedFontLst>
    <p:embeddedFont>
      <p:font typeface="Calibri" panose="020F0502020204030204"/>
      <p:regular r:id="rId21"/>
    </p:embeddedFont>
    <p:embeddedFont>
      <p:font typeface="Trebuchet MS" panose="020B0603020202020204"/>
      <p:regular r:id="rId22"/>
      <p:bold r:id="rId23"/>
      <p:italic r:id="rId24"/>
      <p:boldItalic r:id="rId25"/>
    </p:embeddedFont>
    <p:embeddedFont>
      <p:font typeface="Roboto" panose="0200000000000000000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Data Analysis using Excel</a:t>
            </a:r>
            <a:r>
              <a:rPr lang="en-IN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IN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DEENADHAYALAN V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3122199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55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(unm171922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3823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DEPARTMENT:BCOM COMPUTER APPLICATION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PERI COLLEGE OF ARTS &amp; SCIENCE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  <a:endParaRPr lang="en-IN"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  <a:endParaRPr lang="en-IN"/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PROFIT ERANED BY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5382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Analysis On  MR DEEN CAFE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Excel</a:t>
            </a:r>
            <a:endParaRPr sz="32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 lang="en-IN"/>
          </a:p>
        </p:txBody>
      </p:sp>
      <p:sp>
        <p:nvSpPr>
          <p:cNvPr id="117" name="Google Shape;117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/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DUE TO HEAVY SALES THEY ARE UNABLE TO TRACK</a:t>
            </a:r>
            <a:endParaRPr lang="en-IN"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MANAGER DID MOST SALE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FOOD TIME HAD MOST NUMBER OF SALES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BY WHICHFOOD CATEGORY THEY EARNED MORE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HOW MUCH REVENUE GENERATED ?</a:t>
            </a:r>
            <a:endParaRPr sz="2800" b="1"/>
          </a:p>
        </p:txBody>
      </p:sp>
      <p:sp>
        <p:nvSpPr>
          <p:cNvPr id="130" name="Google Shape;130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/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/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 lang="en-IN" sz="3600"/>
          </a:p>
        </p:txBody>
      </p:sp>
      <p:sp>
        <p:nvSpPr>
          <p:cNvPr id="165" name="Google Shape;165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 lang="en-IN"/>
          </a:p>
        </p:txBody>
      </p:sp>
      <p:sp>
        <p:nvSpPr>
          <p:cNvPr id="173" name="Google Shape;173;p8"/>
          <p:cNvSpPr txBox="1"/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  <a:endParaRPr lang="en-I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,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SUMMARIZED THEM.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PIVOT TABLE FOR VALUES.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GRAPHS LIKE PIECHART,LINE AND BAR.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/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Roboto</vt:lpstr>
      <vt:lpstr>Noto Sans Symbols</vt:lpstr>
      <vt:lpstr>Segoe Print</vt:lpstr>
      <vt:lpstr>Microsoft YaHei</vt:lpstr>
      <vt:lpstr>Arial Unicode MS</vt:lpstr>
      <vt:lpstr>Office Theme</vt:lpstr>
      <vt:lpstr>Sales Data Analysis using Excel  </vt:lpstr>
      <vt:lpstr>ANALYSIS TITLE</vt:lpstr>
      <vt:lpstr>AGENDA</vt:lpstr>
      <vt:lpstr>PROBLEM	STATEMENT</vt:lpstr>
      <vt:lpstr>ANALYSIS	OVERVIEW</vt:lpstr>
      <vt:lpstr>WHO ARE THE END USERS?</vt:lpstr>
      <vt:lpstr>OUR SOLUTION AND ITS VALUE PROPOSITION</vt:lpstr>
      <vt:lpstr>Dataset Description</vt:lpstr>
      <vt:lpstr>THE "WOW" IN OUR SOLUTION</vt:lpstr>
      <vt:lpstr>  1. DATA MINNING :                               THERE IS SO MANY DATA TO WE CAN SCROLL ON SO FIRST GO THROUGH AND GRASP THE CONTENT IT TO FURTHER PROCESS.       2 . FINDING DUPLICATE :                                         IT IS THE MOST PRIMARY AND NECESSARY PROCESS FOR VALIDATION.     3 .  FILTERATION :                               WE ALTERDED AND FILTERED DATA  FOR PRECISNESS AND ACCURACY.                                                                                     </vt:lpstr>
      <vt:lpstr>   4. DATA CORRECTION :                                       A MAIN FUNCTION FOR AN ACCURATE RESULT IN ANAYSIS.     5. DATA TUBULATION :                                        TABLED THEM IN AN ORDER  FOR EASY ACCESS AND FOR VISUVALIZATION.   6. PIVOT TABLE  :                            USED PIVOT TABLE FOR SORTATON FOR ANALYSATION OF DATA.  </vt:lpstr>
      <vt:lpstr>7. GRAPHS :                  USED GRAPH FOR PICTORIAL REPRESENTATION OF DATA FOR CLEAR AND DETAILED ANYSIS.  8.  MANAGING ALL :                               MANAGED AND REPLACED IN ORDER TO VIEW AND TO GRASP THE CONTENT EASLIY.</vt:lpstr>
      <vt:lpstr>RESULTS :</vt:lpstr>
      <vt:lpstr>CONCLUSION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Excel  </dc:title>
  <dc:creator/>
  <cp:lastModifiedBy>V. Yuva Raj 24</cp:lastModifiedBy>
  <cp:revision>1</cp:revision>
  <dcterms:created xsi:type="dcterms:W3CDTF">2024-10-18T16:22:41Z</dcterms:created>
  <dcterms:modified xsi:type="dcterms:W3CDTF">2024-10-18T16:22:44Z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32E3104BAB824E0FB530FC99BD790EC5_13</vt:lpwstr>
  </property>
  <property fmtid="{D5CDD505-2E9C-101B-9397-08002B2CF9AE}" pid="3" name="KSOProductBuildVer">
    <vt:lpwstr>1033-12.2.0.13472</vt:lpwstr>
  </property>
</Properties>
</file>