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V</a:t>
            </a:r>
            <a:r>
              <a:rPr dirty="0" sz="2400" lang="en-US" smtClean="0">
                <a:solidFill>
                  <a:srgbClr val="0070C0"/>
                </a:solidFill>
              </a:rPr>
              <a:t>I</a:t>
            </a:r>
            <a:r>
              <a:rPr dirty="0" sz="2400" lang="en-US" smtClean="0">
                <a:solidFill>
                  <a:srgbClr val="0070C0"/>
                </a:solidFill>
              </a:rPr>
              <a:t>G</a:t>
            </a:r>
            <a:r>
              <a:rPr dirty="0" sz="2400" lang="en-US" smtClean="0">
                <a:solidFill>
                  <a:srgbClr val="0070C0"/>
                </a:solidFill>
              </a:rPr>
              <a:t>N</a:t>
            </a:r>
            <a:r>
              <a:rPr dirty="0" sz="2400" lang="en-US" smtClean="0">
                <a:solidFill>
                  <a:srgbClr val="0070C0"/>
                </a:solidFill>
              </a:rPr>
              <a:t>E</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 </a:t>
            </a:r>
            <a:r>
              <a:rPr dirty="0" sz="2400" lang="en-US" smtClean="0">
                <a:solidFill>
                  <a:srgbClr val="0070C0"/>
                </a:solidFill>
              </a:rPr>
              <a:t>N</a:t>
            </a:r>
            <a:r>
              <a:rPr dirty="0" sz="2400" lang="en-US" smtClean="0">
                <a:solidFill>
                  <a:srgbClr val="0070C0"/>
                </a:solidFill>
              </a:rPr>
              <a:t>S</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7</a:t>
            </a:r>
            <a:r>
              <a:rPr dirty="0" sz="2400" lang="en-US" smtClean="0">
                <a:solidFill>
                  <a:srgbClr val="0070C0"/>
                </a:solidFill>
              </a:rPr>
              <a:t>0</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136639"/>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2024-09-30T07:11:42Z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fc71b7eedc144b608b758d5967fb39dd</vt:lpwstr>
  </property>
</Properties>
</file>