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snapToObjects="1">
      <p:cViewPr varScale="1">
        <p:scale>
          <a:sx n="84" d="100"/>
          <a:sy n="84" d="100"/>
        </p:scale>
        <p:origin x="0" y="0"/>
      </p:cViewPr>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v>Column Labels HIGH</c:v>
          </c:tx>
          <c:spPr>
            <a:ln w="25400">
              <a:solidFill>
                <a:srgbClr val="4F81BD"/>
              </a:solidFill>
              <a:prstDash val="solid"/>
            </a:ln>
          </c:spPr>
          <c:marker>
            <c:symbol val="diamond"/>
            <c:size val="6"/>
            <c:spPr>
              <a:solidFill>
                <a:srgbClr val="4F81BD"/>
              </a:solidFill>
              <a:ln>
                <a:solidFill>
                  <a:srgbClr val="4F81BD"/>
                </a:solidFill>
                <a:prstDash val="solid"/>
              </a:ln>
            </c:spPr>
          </c:marker>
          <c:dLbls>
            <c:showLegendKey val="0"/>
            <c:showVal val="0"/>
            <c:showCatName val="0"/>
            <c:showSerName val="0"/>
            <c:showPercent val="0"/>
            <c:showBubbleSize val="0"/>
            <c:showLeaderLines val="1"/>
          </c:dLbls>
          <c:cat>
            <c:strRef>
              <c:f>'Sheet 1'!$A$5:$A$16</c:f>
              <c:strCache>
                <c:ptCount val="12"/>
                <c:pt idx="0">
                  <c:v>BPC</c:v>
                </c:pt>
                <c:pt idx="1">
                  <c:v>CCDR</c:v>
                </c:pt>
                <c:pt idx="2">
                  <c:v>EW</c:v>
                </c:pt>
                <c:pt idx="3">
                  <c:v>MSC</c:v>
                </c:pt>
                <c:pt idx="4">
                  <c:v>NEL</c:v>
                </c:pt>
                <c:pt idx="5">
                  <c:v>PL</c:v>
                </c:pt>
                <c:pt idx="6">
                  <c:v>PYZ</c:v>
                </c:pt>
                <c:pt idx="7">
                  <c:v>SVG</c:v>
                </c:pt>
                <c:pt idx="8">
                  <c:v>TNS</c:v>
                </c:pt>
                <c:pt idx="9">
                  <c:v>WBL</c:v>
                </c:pt>
                <c:pt idx="10">
                  <c:v>(blank)</c:v>
                </c:pt>
                <c:pt idx="11">
                  <c:v>Grand Total</c:v>
                </c:pt>
              </c:strCache>
            </c:strRef>
          </c:cat>
          <c:val>
            <c:numRef>
              <c:f>'Sheet 1'!$B$5:$B$16</c:f>
              <c:numCache>
                <c:formatCode>General</c:formatCode>
                <c:ptCount val="12"/>
                <c:pt idx="0">
                  <c:v>16.0</c:v>
                </c:pt>
                <c:pt idx="1">
                  <c:v>18.0</c:v>
                </c:pt>
                <c:pt idx="2">
                  <c:v>21.0</c:v>
                </c:pt>
                <c:pt idx="3">
                  <c:v>17.0</c:v>
                </c:pt>
                <c:pt idx="4">
                  <c:v>21.0</c:v>
                </c:pt>
                <c:pt idx="5">
                  <c:v>29.0</c:v>
                </c:pt>
                <c:pt idx="6">
                  <c:v>26.0</c:v>
                </c:pt>
                <c:pt idx="7">
                  <c:v>26.0</c:v>
                </c:pt>
                <c:pt idx="8">
                  <c:v>21.0</c:v>
                </c:pt>
                <c:pt idx="9">
                  <c:v>25.0</c:v>
                </c:pt>
                <c:pt idx="11">
                  <c:v>220.0</c:v>
                </c:pt>
              </c:numCache>
            </c:numRef>
          </c:val>
          <c:smooth val="0"/>
        </c:ser>
        <c:ser>
          <c:idx val="1"/>
          <c:order val="1"/>
          <c:tx>
            <c:v>LOW</c:v>
          </c:tx>
          <c:spPr>
            <a:ln w="25400">
              <a:solidFill>
                <a:srgbClr val="C0504D"/>
              </a:solidFill>
              <a:prstDash val="solid"/>
            </a:ln>
          </c:spPr>
          <c:marker>
            <c:symbol val="square"/>
            <c:size val="6"/>
            <c:spPr>
              <a:solidFill>
                <a:srgbClr val="C0504D"/>
              </a:solidFill>
              <a:ln>
                <a:solidFill>
                  <a:srgbClr val="C0504D"/>
                </a:solidFill>
                <a:prstDash val="solid"/>
              </a:ln>
            </c:spPr>
          </c:marker>
          <c:dLbls>
            <c:showLegendKey val="0"/>
            <c:showVal val="0"/>
            <c:showCatName val="0"/>
            <c:showSerName val="0"/>
            <c:showPercent val="0"/>
            <c:showBubbleSize val="0"/>
            <c:showLeaderLines val="1"/>
          </c:dLbls>
          <c:cat>
            <c:strRef>
              <c:f>'Sheet 1'!$A$5:$A$16</c:f>
              <c:strCache>
                <c:ptCount val="12"/>
                <c:pt idx="0">
                  <c:v>BPC</c:v>
                </c:pt>
                <c:pt idx="1">
                  <c:v>CCDR</c:v>
                </c:pt>
                <c:pt idx="2">
                  <c:v>EW</c:v>
                </c:pt>
                <c:pt idx="3">
                  <c:v>MSC</c:v>
                </c:pt>
                <c:pt idx="4">
                  <c:v>NEL</c:v>
                </c:pt>
                <c:pt idx="5">
                  <c:v>PL</c:v>
                </c:pt>
                <c:pt idx="6">
                  <c:v>PYZ</c:v>
                </c:pt>
                <c:pt idx="7">
                  <c:v>SVG</c:v>
                </c:pt>
                <c:pt idx="8">
                  <c:v>TNS</c:v>
                </c:pt>
                <c:pt idx="9">
                  <c:v>WBL</c:v>
                </c:pt>
                <c:pt idx="10">
                  <c:v>(blank)</c:v>
                </c:pt>
                <c:pt idx="11">
                  <c:v>Grand Total</c:v>
                </c:pt>
              </c:strCache>
            </c:strRef>
          </c:cat>
          <c:val>
            <c:numRef>
              <c:f>'Sheet 1'!$C$5:$C$16</c:f>
              <c:numCache>
                <c:formatCode>General</c:formatCode>
                <c:ptCount val="12"/>
                <c:pt idx="0">
                  <c:v>34.0</c:v>
                </c:pt>
                <c:pt idx="1">
                  <c:v>47.0</c:v>
                </c:pt>
                <c:pt idx="2">
                  <c:v>41.0</c:v>
                </c:pt>
                <c:pt idx="3">
                  <c:v>39.0</c:v>
                </c:pt>
                <c:pt idx="4">
                  <c:v>41.0</c:v>
                </c:pt>
                <c:pt idx="5">
                  <c:v>33.0</c:v>
                </c:pt>
                <c:pt idx="6">
                  <c:v>41.0</c:v>
                </c:pt>
                <c:pt idx="7">
                  <c:v>43.0</c:v>
                </c:pt>
                <c:pt idx="8">
                  <c:v>45.0</c:v>
                </c:pt>
                <c:pt idx="9">
                  <c:v>34.0</c:v>
                </c:pt>
                <c:pt idx="11">
                  <c:v>398.0</c:v>
                </c:pt>
              </c:numCache>
            </c:numRef>
          </c:val>
          <c:smooth val="0"/>
        </c:ser>
        <c:ser>
          <c:idx val="2"/>
          <c:order val="2"/>
          <c:tx>
            <c:v>MED</c:v>
          </c:tx>
          <c:spPr>
            <a:ln w="25400">
              <a:solidFill>
                <a:srgbClr val="9BBB59"/>
              </a:solidFill>
              <a:prstDash val="solid"/>
            </a:ln>
          </c:spPr>
          <c:marker>
            <c:symbol val="triangle"/>
            <c:size val="6"/>
            <c:spPr>
              <a:solidFill>
                <a:srgbClr val="9BBB59"/>
              </a:solidFill>
              <a:ln>
                <a:solidFill>
                  <a:srgbClr val="9BBB59"/>
                </a:solidFill>
                <a:prstDash val="solid"/>
              </a:ln>
            </c:spPr>
          </c:marker>
          <c:dLbls>
            <c:showLegendKey val="0"/>
            <c:showVal val="0"/>
            <c:showCatName val="0"/>
            <c:showSerName val="0"/>
            <c:showPercent val="0"/>
            <c:showBubbleSize val="0"/>
            <c:showLeaderLines val="1"/>
          </c:dLbls>
          <c:cat>
            <c:strRef>
              <c:f>'Sheet 1'!$A$5:$A$16</c:f>
              <c:strCache>
                <c:ptCount val="12"/>
                <c:pt idx="0">
                  <c:v>BPC</c:v>
                </c:pt>
                <c:pt idx="1">
                  <c:v>CCDR</c:v>
                </c:pt>
                <c:pt idx="2">
                  <c:v>EW</c:v>
                </c:pt>
                <c:pt idx="3">
                  <c:v>MSC</c:v>
                </c:pt>
                <c:pt idx="4">
                  <c:v>NEL</c:v>
                </c:pt>
                <c:pt idx="5">
                  <c:v>PL</c:v>
                </c:pt>
                <c:pt idx="6">
                  <c:v>PYZ</c:v>
                </c:pt>
                <c:pt idx="7">
                  <c:v>SVG</c:v>
                </c:pt>
                <c:pt idx="8">
                  <c:v>TNS</c:v>
                </c:pt>
                <c:pt idx="9">
                  <c:v>WBL</c:v>
                </c:pt>
                <c:pt idx="10">
                  <c:v>(blank)</c:v>
                </c:pt>
                <c:pt idx="11">
                  <c:v>Grand Total</c:v>
                </c:pt>
              </c:strCache>
            </c:strRef>
          </c:cat>
          <c:val>
            <c:numRef>
              <c:f>'Sheet 1'!$D$5:$D$16</c:f>
              <c:numCache>
                <c:formatCode>General</c:formatCode>
                <c:ptCount val="12"/>
                <c:pt idx="0">
                  <c:v>85.0</c:v>
                </c:pt>
                <c:pt idx="1">
                  <c:v>65.0</c:v>
                </c:pt>
                <c:pt idx="2">
                  <c:v>78.0</c:v>
                </c:pt>
                <c:pt idx="3">
                  <c:v>92.0</c:v>
                </c:pt>
                <c:pt idx="4">
                  <c:v>77.0</c:v>
                </c:pt>
                <c:pt idx="5">
                  <c:v>69.0</c:v>
                </c:pt>
                <c:pt idx="6">
                  <c:v>75.0</c:v>
                </c:pt>
                <c:pt idx="7">
                  <c:v>82.0</c:v>
                </c:pt>
                <c:pt idx="8">
                  <c:v>71.0</c:v>
                </c:pt>
                <c:pt idx="9">
                  <c:v>84.0</c:v>
                </c:pt>
                <c:pt idx="11">
                  <c:v>778.0</c:v>
                </c:pt>
              </c:numCache>
            </c:numRef>
          </c:val>
          <c:smooth val="0"/>
        </c:ser>
        <c:ser>
          <c:idx val="3"/>
          <c:order val="3"/>
          <c:tx>
            <c:v>VERY HIGH</c:v>
          </c:tx>
          <c:spPr>
            <a:ln w="25400">
              <a:solidFill>
                <a:srgbClr val="8064A2"/>
              </a:solidFill>
              <a:prstDash val="solid"/>
            </a:ln>
          </c:spPr>
          <c:marker>
            <c:symbol val="x"/>
            <c:size val="6"/>
            <c:spPr>
              <a:ln>
                <a:solidFill>
                  <a:srgbClr val="8064A2"/>
                </a:solidFill>
                <a:prstDash val="solid"/>
              </a:ln>
            </c:spPr>
          </c:marker>
          <c:dLbls>
            <c:showLegendKey val="0"/>
            <c:showVal val="0"/>
            <c:showCatName val="0"/>
            <c:showSerName val="0"/>
            <c:showPercent val="0"/>
            <c:showBubbleSize val="0"/>
            <c:showLeaderLines val="1"/>
          </c:dLbls>
          <c:cat>
            <c:strRef>
              <c:f>'Sheet 1'!$A$5:$A$16</c:f>
              <c:strCache>
                <c:ptCount val="12"/>
                <c:pt idx="0">
                  <c:v>BPC</c:v>
                </c:pt>
                <c:pt idx="1">
                  <c:v>CCDR</c:v>
                </c:pt>
                <c:pt idx="2">
                  <c:v>EW</c:v>
                </c:pt>
                <c:pt idx="3">
                  <c:v>MSC</c:v>
                </c:pt>
                <c:pt idx="4">
                  <c:v>NEL</c:v>
                </c:pt>
                <c:pt idx="5">
                  <c:v>PL</c:v>
                </c:pt>
                <c:pt idx="6">
                  <c:v>PYZ</c:v>
                </c:pt>
                <c:pt idx="7">
                  <c:v>SVG</c:v>
                </c:pt>
                <c:pt idx="8">
                  <c:v>TNS</c:v>
                </c:pt>
                <c:pt idx="9">
                  <c:v>WBL</c:v>
                </c:pt>
                <c:pt idx="10">
                  <c:v>(blank)</c:v>
                </c:pt>
                <c:pt idx="11">
                  <c:v>Grand Total</c:v>
                </c:pt>
              </c:strCache>
            </c:strRef>
          </c:cat>
          <c:val>
            <c:numRef>
              <c:f>'Sheet 1'!$E$5:$E$16</c:f>
              <c:numCache>
                <c:formatCode>General</c:formatCode>
                <c:ptCount val="12"/>
                <c:pt idx="0">
                  <c:v>15.0</c:v>
                </c:pt>
                <c:pt idx="1">
                  <c:v>15.0</c:v>
                </c:pt>
                <c:pt idx="2">
                  <c:v>14.0</c:v>
                </c:pt>
                <c:pt idx="3">
                  <c:v>9.0</c:v>
                </c:pt>
                <c:pt idx="4">
                  <c:v>15.0</c:v>
                </c:pt>
                <c:pt idx="5">
                  <c:v>12.0</c:v>
                </c:pt>
                <c:pt idx="6">
                  <c:v>15.0</c:v>
                </c:pt>
                <c:pt idx="7">
                  <c:v>16.0</c:v>
                </c:pt>
                <c:pt idx="8">
                  <c:v>13.0</c:v>
                </c:pt>
                <c:pt idx="9">
                  <c:v>13.0</c:v>
                </c:pt>
                <c:pt idx="11">
                  <c:v>137.0</c:v>
                </c:pt>
              </c:numCache>
            </c:numRef>
          </c:val>
          <c:smooth val="0"/>
        </c:ser>
        <c:ser>
          <c:idx val="4"/>
          <c:order val="4"/>
          <c:tx>
            <c:v>(blank)</c:v>
          </c:tx>
          <c:spPr>
            <a:ln w="25400">
              <a:solidFill>
                <a:srgbClr val="4BACC6"/>
              </a:solidFill>
              <a:prstDash val="solid"/>
            </a:ln>
          </c:spPr>
          <c:marker>
            <c:symbol val="star"/>
            <c:size val="6"/>
            <c:spPr>
              <a:ln>
                <a:solidFill>
                  <a:srgbClr val="4BACC6"/>
                </a:solidFill>
                <a:prstDash val="solid"/>
              </a:ln>
            </c:spPr>
          </c:marker>
          <c:dLbls>
            <c:showLegendKey val="0"/>
            <c:showVal val="0"/>
            <c:showCatName val="0"/>
            <c:showSerName val="0"/>
            <c:showPercent val="0"/>
            <c:showBubbleSize val="0"/>
            <c:showLeaderLines val="1"/>
          </c:dLbls>
          <c:cat>
            <c:strRef>
              <c:f>'Sheet 1'!$A$5:$A$16</c:f>
              <c:strCache>
                <c:ptCount val="12"/>
                <c:pt idx="0">
                  <c:v>BPC</c:v>
                </c:pt>
                <c:pt idx="1">
                  <c:v>CCDR</c:v>
                </c:pt>
                <c:pt idx="2">
                  <c:v>EW</c:v>
                </c:pt>
                <c:pt idx="3">
                  <c:v>MSC</c:v>
                </c:pt>
                <c:pt idx="4">
                  <c:v>NEL</c:v>
                </c:pt>
                <c:pt idx="5">
                  <c:v>PL</c:v>
                </c:pt>
                <c:pt idx="6">
                  <c:v>PYZ</c:v>
                </c:pt>
                <c:pt idx="7">
                  <c:v>SVG</c:v>
                </c:pt>
                <c:pt idx="8">
                  <c:v>TNS</c:v>
                </c:pt>
                <c:pt idx="9">
                  <c:v>WBL</c:v>
                </c:pt>
                <c:pt idx="10">
                  <c:v>(blank)</c:v>
                </c:pt>
                <c:pt idx="11">
                  <c:v>Grand Total</c:v>
                </c:pt>
              </c:strCache>
            </c:strRef>
          </c:cat>
          <c:val>
            <c:numRef>
              <c:f>'Sheet 1'!$F$5:$F$16</c:f>
              <c:numCache>
                <c:formatCode>General</c:formatCode>
                <c:ptCount val="12"/>
                <c:pt idx="0">
                  <c:v>153.0</c:v>
                </c:pt>
                <c:pt idx="1">
                  <c:v>155.0</c:v>
                </c:pt>
                <c:pt idx="2">
                  <c:v>148.0</c:v>
                </c:pt>
                <c:pt idx="3">
                  <c:v>139.0</c:v>
                </c:pt>
                <c:pt idx="4">
                  <c:v>150.0</c:v>
                </c:pt>
                <c:pt idx="5">
                  <c:v>158.0</c:v>
                </c:pt>
                <c:pt idx="6">
                  <c:v>142.0</c:v>
                </c:pt>
                <c:pt idx="7">
                  <c:v>137.0</c:v>
                </c:pt>
                <c:pt idx="8">
                  <c:v>147.0</c:v>
                </c:pt>
                <c:pt idx="9">
                  <c:v>138.0</c:v>
                </c:pt>
                <c:pt idx="11">
                  <c:v>1467.0</c:v>
                </c:pt>
              </c:numCache>
            </c:numRef>
          </c:val>
          <c:smooth val="0"/>
        </c:ser>
        <c:marker val="1"/>
        <c:smooth val="0"/>
        <c:axId val="0"/>
        <c:axId val="1"/>
      </c:lineChart>
      <c:catAx>
        <c:axId val="0"/>
        <c:scaling>
          <c:orientation val="minMax"/>
        </c:scaling>
        <c:delete val="0"/>
        <c:axPos val="b"/>
        <c:majorGridlines>
          <c:spPr>
            <a:ln w="12700">
              <a:solidFill>
                <a:srgbClr val="D9D9D9"/>
              </a:solidFill>
              <a:prstDash val="solid"/>
            </a:ln>
          </c:spPr>
        </c:majorGridlines>
        <c:numFmt formatCode="General" sourceLinked="1"/>
        <c:majorTickMark val="none"/>
        <c:minorTickMark val="none"/>
        <c:tickLblPos val="nextTo"/>
        <c:spPr>
          <a:ln w="12700">
            <a:solidFill>
              <a:srgbClr val="D9D9D9"/>
            </a:solidFill>
            <a:prstDash val="solid"/>
          </a:ln>
        </c:spPr>
        <c:txPr>
          <a:bodyPr rot="0" vert="horz" anchor="t" anchorCtr="0"/>
          <a:lstStyle/>
          <a:p>
            <a:pPr>
              <a:defRPr sz="800" b="0" i="0" u="none" strike="noStrike" cap="all" baseline="0">
                <a:solidFill>
                  <a:srgbClr val="595959"/>
                </a:solidFill>
                <a:latin typeface="Droid Sans"/>
                <a:ea typeface="Droid Sans"/>
                <a:cs typeface="Lucida Sans"/>
              </a:defRPr>
            </a:pPr>
            <a:endParaRPr lang="zh-CN"/>
          </a:p>
        </c:txPr>
        <c:crossAx val="1"/>
        <c:crosses val="autoZero"/>
        <c:auto val="1"/>
        <c:lblAlgn val="ctr"/>
        <c:lblOffset val="100"/>
        <c:noMultiLvlLbl val="0"/>
      </c:catAx>
      <c:valAx>
        <c:axId val="1"/>
        <c:scaling>
          <c:orientation val="minMax"/>
        </c:scaling>
        <c:delete val="0"/>
        <c:axPos val="l"/>
        <c:numFmt formatCode="General" sourceLinked="1"/>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0"/>
        <c:crosses val="autoZero"/>
        <c:crossBetween val="between"/>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depthPercent val="100"/>
      <c:rAngAx val="1"/>
    </c:view3D>
    <c:floor>
      <c:thickness val="0"/>
      <c:spPr>
        <a:noFill/>
        <a:ln w="12700">
          <a:solidFill>
            <a:srgbClr val="BFBFBF"/>
          </a:solidFill>
          <a:prstDash val="solid"/>
        </a:ln>
      </c:spPr>
    </c:floor>
    <c:sideWall>
      <c:thickness val="0"/>
      <c:spPr>
        <a:noFill/>
        <a:ln>
          <a:noFill/>
        </a:ln>
      </c:spPr>
    </c:sideWall>
    <c:backWall>
      <c:thickness val="0"/>
      <c:spPr>
        <a:noFill/>
        <a:ln>
          <a:noFill/>
        </a:ln>
      </c:spPr>
    </c:backWall>
    <c:plotArea>
      <c:layout/>
      <c:bar3DChart>
        <c:barDir val="col"/>
        <c:grouping val="stacked"/>
        <c:varyColors val="0"/>
        <c:ser>
          <c:idx val="0"/>
          <c:order val="0"/>
          <c:tx>
            <c:v>Column Labels HIGH</c:v>
          </c:tx>
          <c:spPr>
            <a:pattFill prst="ltDnDiag">
              <a:fgClr>
                <a:srgbClr val="4F81BD"/>
              </a:fgClr>
              <a:bgClr>
                <a:srgbClr val="DAE5F2"/>
              </a:bgClr>
            </a:pattFill>
            <a:ln w="3175">
              <a:solidFill>
                <a:srgbClr val="4F81BD"/>
              </a:solidFill>
              <a:prstDash val="solid"/>
            </a:ln>
          </c:spPr>
          <c:invertIfNegative val="0"/>
          <c:dLbls>
            <c:showLegendKey val="0"/>
            <c:showVal val="0"/>
            <c:showCatName val="0"/>
            <c:showSerName val="0"/>
            <c:showPercent val="0"/>
            <c:showBubbleSize val="0"/>
            <c:showLeaderLines val="1"/>
          </c:dLbls>
          <c:cat>
            <c:strRef>
              <c:f>'Sheet 1(2)'!$A$5:$A$16</c:f>
              <c:strCache>
                <c:ptCount val="12"/>
                <c:pt idx="0">
                  <c:v>BPC</c:v>
                </c:pt>
                <c:pt idx="1">
                  <c:v>CCDR</c:v>
                </c:pt>
                <c:pt idx="2">
                  <c:v>EW</c:v>
                </c:pt>
                <c:pt idx="3">
                  <c:v>MSC</c:v>
                </c:pt>
                <c:pt idx="4">
                  <c:v>NEL</c:v>
                </c:pt>
                <c:pt idx="5">
                  <c:v>PL</c:v>
                </c:pt>
                <c:pt idx="6">
                  <c:v>PYZ</c:v>
                </c:pt>
                <c:pt idx="7">
                  <c:v>SVG</c:v>
                </c:pt>
                <c:pt idx="8">
                  <c:v>TNS</c:v>
                </c:pt>
                <c:pt idx="9">
                  <c:v>WBL</c:v>
                </c:pt>
                <c:pt idx="10">
                  <c:v>(blank)</c:v>
                </c:pt>
                <c:pt idx="11">
                  <c:v>Grand Total</c:v>
                </c:pt>
              </c:strCache>
            </c:strRef>
          </c:cat>
          <c:val>
            <c:numRef>
              <c:f>'Sheet 1(2)'!$B$5:$B$16</c:f>
              <c:numCache>
                <c:formatCode>General</c:formatCode>
                <c:ptCount val="12"/>
                <c:pt idx="0">
                  <c:v>16.0</c:v>
                </c:pt>
                <c:pt idx="1">
                  <c:v>18.0</c:v>
                </c:pt>
                <c:pt idx="2">
                  <c:v>21.0</c:v>
                </c:pt>
                <c:pt idx="3">
                  <c:v>17.0</c:v>
                </c:pt>
                <c:pt idx="4">
                  <c:v>21.0</c:v>
                </c:pt>
                <c:pt idx="5">
                  <c:v>29.0</c:v>
                </c:pt>
                <c:pt idx="6">
                  <c:v>26.0</c:v>
                </c:pt>
                <c:pt idx="7">
                  <c:v>26.0</c:v>
                </c:pt>
                <c:pt idx="8">
                  <c:v>21.0</c:v>
                </c:pt>
                <c:pt idx="9">
                  <c:v>25.0</c:v>
                </c:pt>
                <c:pt idx="11">
                  <c:v>220.0</c:v>
                </c:pt>
              </c:numCache>
            </c:numRef>
          </c:val>
        </c:ser>
        <c:ser>
          <c:idx val="1"/>
          <c:order val="1"/>
          <c:tx>
            <c:v>LOW</c:v>
          </c:tx>
          <c:spPr>
            <a:pattFill prst="ltDnDiag">
              <a:fgClr>
                <a:srgbClr val="C0504D"/>
              </a:fgClr>
              <a:bgClr>
                <a:srgbClr val="F3DCDB"/>
              </a:bgClr>
            </a:pattFill>
            <a:ln w="3175">
              <a:solidFill>
                <a:srgbClr val="C0504D"/>
              </a:solidFill>
              <a:prstDash val="solid"/>
            </a:ln>
          </c:spPr>
          <c:invertIfNegative val="0"/>
          <c:dLbls>
            <c:showLegendKey val="0"/>
            <c:showVal val="0"/>
            <c:showCatName val="0"/>
            <c:showSerName val="0"/>
            <c:showPercent val="0"/>
            <c:showBubbleSize val="0"/>
            <c:showLeaderLines val="1"/>
          </c:dLbls>
          <c:cat>
            <c:strRef>
              <c:f>'Sheet 1(2)'!$A$5:$A$16</c:f>
              <c:strCache>
                <c:ptCount val="12"/>
                <c:pt idx="0">
                  <c:v>BPC</c:v>
                </c:pt>
                <c:pt idx="1">
                  <c:v>CCDR</c:v>
                </c:pt>
                <c:pt idx="2">
                  <c:v>EW</c:v>
                </c:pt>
                <c:pt idx="3">
                  <c:v>MSC</c:v>
                </c:pt>
                <c:pt idx="4">
                  <c:v>NEL</c:v>
                </c:pt>
                <c:pt idx="5">
                  <c:v>PL</c:v>
                </c:pt>
                <c:pt idx="6">
                  <c:v>PYZ</c:v>
                </c:pt>
                <c:pt idx="7">
                  <c:v>SVG</c:v>
                </c:pt>
                <c:pt idx="8">
                  <c:v>TNS</c:v>
                </c:pt>
                <c:pt idx="9">
                  <c:v>WBL</c:v>
                </c:pt>
                <c:pt idx="10">
                  <c:v>(blank)</c:v>
                </c:pt>
                <c:pt idx="11">
                  <c:v>Grand Total</c:v>
                </c:pt>
              </c:strCache>
            </c:strRef>
          </c:cat>
          <c:val>
            <c:numRef>
              <c:f>'Sheet 1(2)'!$C$5:$C$16</c:f>
              <c:numCache>
                <c:formatCode>General</c:formatCode>
                <c:ptCount val="12"/>
                <c:pt idx="0">
                  <c:v>34.0</c:v>
                </c:pt>
                <c:pt idx="1">
                  <c:v>47.0</c:v>
                </c:pt>
                <c:pt idx="2">
                  <c:v>41.0</c:v>
                </c:pt>
                <c:pt idx="3">
                  <c:v>39.0</c:v>
                </c:pt>
                <c:pt idx="4">
                  <c:v>41.0</c:v>
                </c:pt>
                <c:pt idx="5">
                  <c:v>33.0</c:v>
                </c:pt>
                <c:pt idx="6">
                  <c:v>41.0</c:v>
                </c:pt>
                <c:pt idx="7">
                  <c:v>43.0</c:v>
                </c:pt>
                <c:pt idx="8">
                  <c:v>45.0</c:v>
                </c:pt>
                <c:pt idx="9">
                  <c:v>34.0</c:v>
                </c:pt>
                <c:pt idx="11">
                  <c:v>398.0</c:v>
                </c:pt>
              </c:numCache>
            </c:numRef>
          </c:val>
        </c:ser>
        <c:ser>
          <c:idx val="2"/>
          <c:order val="2"/>
          <c:tx>
            <c:v>MED</c:v>
          </c:tx>
          <c:spPr>
            <a:pattFill prst="ltDnDiag">
              <a:fgClr>
                <a:srgbClr val="9BBB59"/>
              </a:fgClr>
              <a:bgClr>
                <a:srgbClr val="EBF1DD"/>
              </a:bgClr>
            </a:pattFill>
            <a:ln w="3175">
              <a:solidFill>
                <a:srgbClr val="9BBB59"/>
              </a:solidFill>
              <a:prstDash val="solid"/>
            </a:ln>
          </c:spPr>
          <c:invertIfNegative val="0"/>
          <c:dLbls>
            <c:showLegendKey val="0"/>
            <c:showVal val="0"/>
            <c:showCatName val="0"/>
            <c:showSerName val="0"/>
            <c:showPercent val="0"/>
            <c:showBubbleSize val="0"/>
            <c:showLeaderLines val="1"/>
          </c:dLbls>
          <c:cat>
            <c:strRef>
              <c:f>'Sheet 1(2)'!$A$5:$A$16</c:f>
              <c:strCache>
                <c:ptCount val="12"/>
                <c:pt idx="0">
                  <c:v>BPC</c:v>
                </c:pt>
                <c:pt idx="1">
                  <c:v>CCDR</c:v>
                </c:pt>
                <c:pt idx="2">
                  <c:v>EW</c:v>
                </c:pt>
                <c:pt idx="3">
                  <c:v>MSC</c:v>
                </c:pt>
                <c:pt idx="4">
                  <c:v>NEL</c:v>
                </c:pt>
                <c:pt idx="5">
                  <c:v>PL</c:v>
                </c:pt>
                <c:pt idx="6">
                  <c:v>PYZ</c:v>
                </c:pt>
                <c:pt idx="7">
                  <c:v>SVG</c:v>
                </c:pt>
                <c:pt idx="8">
                  <c:v>TNS</c:v>
                </c:pt>
                <c:pt idx="9">
                  <c:v>WBL</c:v>
                </c:pt>
                <c:pt idx="10">
                  <c:v>(blank)</c:v>
                </c:pt>
                <c:pt idx="11">
                  <c:v>Grand Total</c:v>
                </c:pt>
              </c:strCache>
            </c:strRef>
          </c:cat>
          <c:val>
            <c:numRef>
              <c:f>'Sheet 1(2)'!$D$5:$D$16</c:f>
              <c:numCache>
                <c:formatCode>General</c:formatCode>
                <c:ptCount val="12"/>
                <c:pt idx="0">
                  <c:v>85.0</c:v>
                </c:pt>
                <c:pt idx="1">
                  <c:v>65.0</c:v>
                </c:pt>
                <c:pt idx="2">
                  <c:v>78.0</c:v>
                </c:pt>
                <c:pt idx="3">
                  <c:v>92.0</c:v>
                </c:pt>
                <c:pt idx="4">
                  <c:v>77.0</c:v>
                </c:pt>
                <c:pt idx="5">
                  <c:v>69.0</c:v>
                </c:pt>
                <c:pt idx="6">
                  <c:v>75.0</c:v>
                </c:pt>
                <c:pt idx="7">
                  <c:v>82.0</c:v>
                </c:pt>
                <c:pt idx="8">
                  <c:v>71.0</c:v>
                </c:pt>
                <c:pt idx="9">
                  <c:v>84.0</c:v>
                </c:pt>
                <c:pt idx="11">
                  <c:v>778.0</c:v>
                </c:pt>
              </c:numCache>
            </c:numRef>
          </c:val>
        </c:ser>
        <c:ser>
          <c:idx val="3"/>
          <c:order val="3"/>
          <c:tx>
            <c:v>VERY HIGH</c:v>
          </c:tx>
          <c:spPr>
            <a:pattFill prst="ltDnDiag">
              <a:fgClr>
                <a:srgbClr val="8064A2"/>
              </a:fgClr>
              <a:bgClr>
                <a:srgbClr val="E5DFED"/>
              </a:bgClr>
            </a:pattFill>
            <a:ln w="3175">
              <a:solidFill>
                <a:srgbClr val="8064A2"/>
              </a:solidFill>
              <a:prstDash val="solid"/>
            </a:ln>
          </c:spPr>
          <c:invertIfNegative val="0"/>
          <c:dLbls>
            <c:showLegendKey val="0"/>
            <c:showVal val="0"/>
            <c:showCatName val="0"/>
            <c:showSerName val="0"/>
            <c:showPercent val="0"/>
            <c:showBubbleSize val="0"/>
            <c:showLeaderLines val="1"/>
          </c:dLbls>
          <c:cat>
            <c:strRef>
              <c:f>'Sheet 1(2)'!$A$5:$A$16</c:f>
              <c:strCache>
                <c:ptCount val="12"/>
                <c:pt idx="0">
                  <c:v>BPC</c:v>
                </c:pt>
                <c:pt idx="1">
                  <c:v>CCDR</c:v>
                </c:pt>
                <c:pt idx="2">
                  <c:v>EW</c:v>
                </c:pt>
                <c:pt idx="3">
                  <c:v>MSC</c:v>
                </c:pt>
                <c:pt idx="4">
                  <c:v>NEL</c:v>
                </c:pt>
                <c:pt idx="5">
                  <c:v>PL</c:v>
                </c:pt>
                <c:pt idx="6">
                  <c:v>PYZ</c:v>
                </c:pt>
                <c:pt idx="7">
                  <c:v>SVG</c:v>
                </c:pt>
                <c:pt idx="8">
                  <c:v>TNS</c:v>
                </c:pt>
                <c:pt idx="9">
                  <c:v>WBL</c:v>
                </c:pt>
                <c:pt idx="10">
                  <c:v>(blank)</c:v>
                </c:pt>
                <c:pt idx="11">
                  <c:v>Grand Total</c:v>
                </c:pt>
              </c:strCache>
            </c:strRef>
          </c:cat>
          <c:val>
            <c:numRef>
              <c:f>'Sheet 1(2)'!$E$5:$E$16</c:f>
              <c:numCache>
                <c:formatCode>General</c:formatCode>
                <c:ptCount val="12"/>
                <c:pt idx="0">
                  <c:v>15.0</c:v>
                </c:pt>
                <c:pt idx="1">
                  <c:v>15.0</c:v>
                </c:pt>
                <c:pt idx="2">
                  <c:v>14.0</c:v>
                </c:pt>
                <c:pt idx="3">
                  <c:v>9.0</c:v>
                </c:pt>
                <c:pt idx="4">
                  <c:v>15.0</c:v>
                </c:pt>
                <c:pt idx="5">
                  <c:v>12.0</c:v>
                </c:pt>
                <c:pt idx="6">
                  <c:v>15.0</c:v>
                </c:pt>
                <c:pt idx="7">
                  <c:v>16.0</c:v>
                </c:pt>
                <c:pt idx="8">
                  <c:v>13.0</c:v>
                </c:pt>
                <c:pt idx="9">
                  <c:v>13.0</c:v>
                </c:pt>
                <c:pt idx="11">
                  <c:v>137.0</c:v>
                </c:pt>
              </c:numCache>
            </c:numRef>
          </c:val>
        </c:ser>
        <c:ser>
          <c:idx val="4"/>
          <c:order val="4"/>
          <c:tx>
            <c:v>(blank)</c:v>
          </c:tx>
          <c:spPr>
            <a:pattFill prst="ltDnDiag">
              <a:fgClr>
                <a:srgbClr val="4BACC6"/>
              </a:fgClr>
              <a:bgClr>
                <a:srgbClr val="DBEEF3"/>
              </a:bgClr>
            </a:pattFill>
            <a:ln w="3175">
              <a:solidFill>
                <a:srgbClr val="4BACC6"/>
              </a:solidFill>
              <a:prstDash val="solid"/>
            </a:ln>
          </c:spPr>
          <c:invertIfNegative val="0"/>
          <c:dLbls>
            <c:showLegendKey val="0"/>
            <c:showVal val="0"/>
            <c:showCatName val="0"/>
            <c:showSerName val="0"/>
            <c:showPercent val="0"/>
            <c:showBubbleSize val="0"/>
            <c:showLeaderLines val="1"/>
          </c:dLbls>
          <c:cat>
            <c:strRef>
              <c:f>'Sheet 1(2)'!$A$5:$A$16</c:f>
              <c:strCache>
                <c:ptCount val="12"/>
                <c:pt idx="0">
                  <c:v>BPC</c:v>
                </c:pt>
                <c:pt idx="1">
                  <c:v>CCDR</c:v>
                </c:pt>
                <c:pt idx="2">
                  <c:v>EW</c:v>
                </c:pt>
                <c:pt idx="3">
                  <c:v>MSC</c:v>
                </c:pt>
                <c:pt idx="4">
                  <c:v>NEL</c:v>
                </c:pt>
                <c:pt idx="5">
                  <c:v>PL</c:v>
                </c:pt>
                <c:pt idx="6">
                  <c:v>PYZ</c:v>
                </c:pt>
                <c:pt idx="7">
                  <c:v>SVG</c:v>
                </c:pt>
                <c:pt idx="8">
                  <c:v>TNS</c:v>
                </c:pt>
                <c:pt idx="9">
                  <c:v>WBL</c:v>
                </c:pt>
                <c:pt idx="10">
                  <c:v>(blank)</c:v>
                </c:pt>
                <c:pt idx="11">
                  <c:v>Grand Total</c:v>
                </c:pt>
              </c:strCache>
            </c:strRef>
          </c:cat>
          <c:val>
            <c:numRef>
              <c:f>'Sheet 1(2)'!$F$5:$F$16</c:f>
              <c:numCache>
                <c:formatCode>General</c:formatCode>
                <c:ptCount val="12"/>
                <c:pt idx="0">
                  <c:v>153.0</c:v>
                </c:pt>
                <c:pt idx="1">
                  <c:v>155.0</c:v>
                </c:pt>
                <c:pt idx="2">
                  <c:v>148.0</c:v>
                </c:pt>
                <c:pt idx="3">
                  <c:v>139.0</c:v>
                </c:pt>
                <c:pt idx="4">
                  <c:v>150.0</c:v>
                </c:pt>
                <c:pt idx="5">
                  <c:v>158.0</c:v>
                </c:pt>
                <c:pt idx="6">
                  <c:v>142.0</c:v>
                </c:pt>
                <c:pt idx="7">
                  <c:v>137.0</c:v>
                </c:pt>
                <c:pt idx="8">
                  <c:v>147.0</c:v>
                </c:pt>
                <c:pt idx="9">
                  <c:v>138.0</c:v>
                </c:pt>
                <c:pt idx="11">
                  <c:v>1467.0</c:v>
                </c:pt>
              </c:numCache>
            </c:numRef>
          </c:val>
        </c:ser>
        <c:gapWidth val="150"/>
        <c:gapDepth val="150"/>
        <c:shape val="box"/>
        <c:axId val="0"/>
        <c:axId val="1"/>
      </c:bar3DChart>
      <c:catAx>
        <c:axId val="0"/>
        <c:scaling>
          <c:orientation val="minMax"/>
        </c:scaling>
        <c:delete val="0"/>
        <c:axPos val="b"/>
        <c:numFmt formatCode="General" sourceLinked="1"/>
        <c:majorTickMark val="none"/>
        <c:minorTickMark val="none"/>
        <c:tickLblPos val="nextTo"/>
        <c:spPr>
          <a:ln w="12700">
            <a:solidFill>
              <a:srgbClr val="BFBFBF"/>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1"/>
        <c:crosses val="autoZero"/>
        <c:auto val="0"/>
        <c:lblAlgn val="ctr"/>
        <c:lblOffset val="100"/>
        <c:noMultiLvlLbl val="0"/>
      </c:catAx>
      <c:valAx>
        <c:axId val="1"/>
        <c:scaling>
          <c:orientation val="minMax"/>
        </c:scaling>
        <c:delete val="0"/>
        <c:axPos val="l"/>
        <c:majorGridlines>
          <c:spPr>
            <a:ln w="3175">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0"/>
        <c:crosses val="autoZero"/>
        <c:crossBetween val="between"/>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6" name=""/>
        <p:cNvGrpSpPr/>
        <p:nvPr/>
      </p:nvGrpSpPr>
      <p:grpSpPr>
        <a:xfrm>
          <a:off x="0" y="0"/>
          <a:ext cx="0" cy="0"/>
          <a:chOff x="0" y="0"/>
          <a:chExt cx="0" cy="0"/>
        </a:xfrm>
      </p:grpSpPr>
      <p:sp>
        <p:nvSpPr>
          <p:cNvPr id="104881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18"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19"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9/28/2024</a:t>
            </a:fld>
            <a:endParaRPr altLang="en-US" sz="1200" lang="zh-CN">
              <a:latin typeface="Calibri" pitchFamily="0" charset="0"/>
              <a:ea typeface="等线" pitchFamily="0" charset="0"/>
              <a:cs typeface="Calibri" pitchFamily="0" charset="0"/>
            </a:endParaRPr>
          </a:p>
        </p:txBody>
      </p:sp>
      <p:sp>
        <p:nvSpPr>
          <p:cNvPr id="1048820"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21"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22"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1"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742" name="文本框"/>
          <p:cNvSpPr>
            <a:spLocks noGrp="1"/>
          </p:cNvSpPr>
          <p:nvPr>
            <p:ph type="sldImg"/>
          </p:nvPr>
        </p:nvSpPr>
        <p:spPr/>
      </p:sp>
      <p:sp>
        <p:nvSpPr>
          <p:cNvPr id="1048743" name="文本框"/>
          <p:cNvSpPr>
            <a:spLocks noGrp="1"/>
          </p:cNvSpPr>
          <p:nvPr>
            <p:ph type="body" idx="1"/>
          </p:nvPr>
        </p:nvSpPr>
        <p:spPr/>
        <p:txBody>
          <a:bodyPr/>
          <a:p>
            <a:endParaRPr altLang="en-US" lang="zh-CN"/>
          </a:p>
        </p:txBody>
      </p:sp>
      <p:sp>
        <p:nvSpPr>
          <p:cNvPr id="104874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751" name="文本框"/>
          <p:cNvSpPr>
            <a:spLocks noGrp="1"/>
          </p:cNvSpPr>
          <p:nvPr>
            <p:ph type="sldImg"/>
          </p:nvPr>
        </p:nvSpPr>
        <p:spPr/>
      </p:sp>
      <p:sp>
        <p:nvSpPr>
          <p:cNvPr id="1048752" name="文本框"/>
          <p:cNvSpPr>
            <a:spLocks noGrp="1"/>
          </p:cNvSpPr>
          <p:nvPr>
            <p:ph type="body" idx="1"/>
          </p:nvPr>
        </p:nvSpPr>
        <p:spPr/>
        <p:txBody>
          <a:bodyPr/>
          <a:p>
            <a:endParaRPr altLang="en-US" lang="zh-CN"/>
          </a:p>
        </p:txBody>
      </p:sp>
      <p:sp>
        <p:nvSpPr>
          <p:cNvPr id="104875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756" name="文本框"/>
          <p:cNvSpPr>
            <a:spLocks noGrp="1"/>
          </p:cNvSpPr>
          <p:nvPr>
            <p:ph type="sldImg"/>
          </p:nvPr>
        </p:nvSpPr>
        <p:spPr/>
      </p:sp>
      <p:sp>
        <p:nvSpPr>
          <p:cNvPr id="1048757" name="文本框"/>
          <p:cNvSpPr>
            <a:spLocks noGrp="1"/>
          </p:cNvSpPr>
          <p:nvPr>
            <p:ph type="body" idx="1"/>
          </p:nvPr>
        </p:nvSpPr>
        <p:spPr/>
        <p:txBody>
          <a:bodyPr/>
          <a:p>
            <a:endParaRPr altLang="en-US" lang="zh-CN"/>
          </a:p>
        </p:txBody>
      </p:sp>
      <p:sp>
        <p:nvSpPr>
          <p:cNvPr id="104875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47" name="文本框"/>
          <p:cNvSpPr>
            <a:spLocks noGrp="1"/>
          </p:cNvSpPr>
          <p:nvPr>
            <p:ph type="sldImg"/>
          </p:nvPr>
        </p:nvSpPr>
        <p:spPr/>
      </p:sp>
      <p:sp>
        <p:nvSpPr>
          <p:cNvPr id="1048648" name="文本框"/>
          <p:cNvSpPr>
            <a:spLocks noGrp="1"/>
          </p:cNvSpPr>
          <p:nvPr>
            <p:ph type="body" idx="1"/>
          </p:nvPr>
        </p:nvSpPr>
        <p:spPr/>
        <p:txBody>
          <a:bodyPr/>
          <a:p>
            <a:endParaRPr altLang="en-US" lang="zh-CN"/>
          </a:p>
        </p:txBody>
      </p:sp>
      <p:sp>
        <p:nvSpPr>
          <p:cNvPr id="104864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67" name="文本框"/>
          <p:cNvSpPr>
            <a:spLocks noGrp="1"/>
          </p:cNvSpPr>
          <p:nvPr>
            <p:ph type="sldImg"/>
          </p:nvPr>
        </p:nvSpPr>
        <p:spPr/>
      </p:sp>
      <p:sp>
        <p:nvSpPr>
          <p:cNvPr id="1048668" name="文本框"/>
          <p:cNvSpPr>
            <a:spLocks noGrp="1"/>
          </p:cNvSpPr>
          <p:nvPr>
            <p:ph type="body" idx="1"/>
          </p:nvPr>
        </p:nvSpPr>
        <p:spPr/>
        <p:txBody>
          <a:bodyPr/>
          <a:p>
            <a:endParaRPr altLang="en-US" lang="zh-CN"/>
          </a:p>
        </p:txBody>
      </p:sp>
      <p:sp>
        <p:nvSpPr>
          <p:cNvPr id="104866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1" name="文本框"/>
          <p:cNvSpPr>
            <a:spLocks noGrp="1"/>
          </p:cNvSpPr>
          <p:nvPr>
            <p:ph type="sldImg"/>
          </p:nvPr>
        </p:nvSpPr>
        <p:spPr/>
      </p:sp>
      <p:sp>
        <p:nvSpPr>
          <p:cNvPr id="1048692" name="文本框"/>
          <p:cNvSpPr>
            <a:spLocks noGrp="1"/>
          </p:cNvSpPr>
          <p:nvPr>
            <p:ph type="body" idx="1"/>
          </p:nvPr>
        </p:nvSpPr>
        <p:spPr/>
        <p:txBody>
          <a:bodyPr/>
          <a:p>
            <a:endParaRPr altLang="en-US" lang="zh-CN"/>
          </a:p>
        </p:txBody>
      </p:sp>
      <p:sp>
        <p:nvSpPr>
          <p:cNvPr id="104869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700" name="文本框"/>
          <p:cNvSpPr>
            <a:spLocks noGrp="1"/>
          </p:cNvSpPr>
          <p:nvPr>
            <p:ph type="sldImg"/>
          </p:nvPr>
        </p:nvSpPr>
        <p:spPr/>
      </p:sp>
      <p:sp>
        <p:nvSpPr>
          <p:cNvPr id="1048701" name="文本框"/>
          <p:cNvSpPr>
            <a:spLocks noGrp="1"/>
          </p:cNvSpPr>
          <p:nvPr>
            <p:ph type="body" idx="1"/>
          </p:nvPr>
        </p:nvSpPr>
        <p:spPr/>
        <p:txBody>
          <a:bodyPr/>
          <a:p>
            <a:endParaRPr altLang="en-US" lang="zh-CN"/>
          </a:p>
        </p:txBody>
      </p:sp>
      <p:sp>
        <p:nvSpPr>
          <p:cNvPr id="104870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709" name="文本框"/>
          <p:cNvSpPr>
            <a:spLocks noGrp="1"/>
          </p:cNvSpPr>
          <p:nvPr>
            <p:ph type="sldImg"/>
          </p:nvPr>
        </p:nvSpPr>
        <p:spPr/>
      </p:sp>
      <p:sp>
        <p:nvSpPr>
          <p:cNvPr id="1048710" name="文本框"/>
          <p:cNvSpPr>
            <a:spLocks noGrp="1"/>
          </p:cNvSpPr>
          <p:nvPr>
            <p:ph type="body" idx="1"/>
          </p:nvPr>
        </p:nvSpPr>
        <p:spPr/>
        <p:txBody>
          <a:bodyPr/>
          <a:p>
            <a:endParaRPr altLang="en-US" lang="zh-CN"/>
          </a:p>
        </p:txBody>
      </p:sp>
      <p:sp>
        <p:nvSpPr>
          <p:cNvPr id="104871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18" name="文本框"/>
          <p:cNvSpPr>
            <a:spLocks noGrp="1"/>
          </p:cNvSpPr>
          <p:nvPr>
            <p:ph type="sldImg"/>
          </p:nvPr>
        </p:nvSpPr>
        <p:spPr/>
      </p:sp>
      <p:sp>
        <p:nvSpPr>
          <p:cNvPr id="1048719" name="文本框"/>
          <p:cNvSpPr>
            <a:spLocks noGrp="1"/>
          </p:cNvSpPr>
          <p:nvPr>
            <p:ph type="body" idx="1"/>
          </p:nvPr>
        </p:nvSpPr>
        <p:spPr/>
        <p:txBody>
          <a:bodyPr/>
          <a:p>
            <a:endParaRPr altLang="en-US" lang="zh-CN"/>
          </a:p>
        </p:txBody>
      </p:sp>
      <p:sp>
        <p:nvSpPr>
          <p:cNvPr id="104872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723" name="文本框"/>
          <p:cNvSpPr>
            <a:spLocks noGrp="1"/>
          </p:cNvSpPr>
          <p:nvPr>
            <p:ph type="sldImg"/>
          </p:nvPr>
        </p:nvSpPr>
        <p:spPr/>
      </p:sp>
      <p:sp>
        <p:nvSpPr>
          <p:cNvPr id="1048724" name="文本框"/>
          <p:cNvSpPr>
            <a:spLocks noGrp="1"/>
          </p:cNvSpPr>
          <p:nvPr>
            <p:ph type="body" idx="1"/>
          </p:nvPr>
        </p:nvSpPr>
        <p:spPr/>
        <p:txBody>
          <a:bodyPr/>
          <a:p>
            <a:endParaRPr altLang="en-US" lang="zh-CN"/>
          </a:p>
        </p:txBody>
      </p:sp>
      <p:sp>
        <p:nvSpPr>
          <p:cNvPr id="104872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5" name=""/>
        <p:cNvGrpSpPr/>
        <p:nvPr/>
      </p:nvGrpSpPr>
      <p:grpSpPr>
        <a:xfrm>
          <a:off x="0" y="0"/>
          <a:ext cx="0" cy="0"/>
          <a:chOff x="0" y="0"/>
          <a:chExt cx="0" cy="0"/>
        </a:xfrm>
      </p:grpSpPr>
      <p:sp>
        <p:nvSpPr>
          <p:cNvPr id="104873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
        <p:nvSpPr>
          <p:cNvPr id="1048735"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73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5" name=""/>
        <p:cNvGrpSpPr/>
        <p:nvPr/>
      </p:nvGrpSpPr>
      <p:grpSpPr>
        <a:xfrm>
          <a:off x="0" y="0"/>
          <a:ext cx="0" cy="0"/>
          <a:chOff x="0" y="0"/>
          <a:chExt cx="0" cy="0"/>
        </a:xfrm>
      </p:grpSpPr>
      <p:sp>
        <p:nvSpPr>
          <p:cNvPr id="1048759"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60"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6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2" name="文本框"/>
          <p:cNvSpPr>
            <a:spLocks noGrp="1"/>
          </p:cNvSpPr>
          <p:nvPr>
            <p:ph type="ftr" sz="quarter" idx="11"/>
          </p:nvPr>
        </p:nvSpPr>
        <p:spPr/>
        <p:txBody>
          <a:bodyPr/>
          <a:p>
            <a:endParaRPr altLang="en-US" lang="zh-CN"/>
          </a:p>
        </p:txBody>
      </p:sp>
      <p:sp>
        <p:nvSpPr>
          <p:cNvPr id="104876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3" name=""/>
        <p:cNvGrpSpPr/>
        <p:nvPr/>
      </p:nvGrpSpPr>
      <p:grpSpPr>
        <a:xfrm>
          <a:off x="0" y="0"/>
          <a:ext cx="0" cy="0"/>
          <a:chOff x="0" y="0"/>
          <a:chExt cx="0" cy="0"/>
        </a:xfrm>
      </p:grpSpPr>
      <p:sp>
        <p:nvSpPr>
          <p:cNvPr id="1048800" name="文本框"/>
          <p:cNvSpPr>
            <a:spLocks noGrp="1"/>
          </p:cNvSpPr>
          <p:nvPr>
            <p:ph type="title"/>
          </p:nvPr>
        </p:nvSpPr>
        <p:spPr/>
        <p:txBody>
          <a:bodyPr/>
          <a:p>
            <a:r>
              <a:rPr altLang="en-US" lang="zh-CN" smtClean="0"/>
              <a:t>单击此处编辑母版标题样式</a:t>
            </a:r>
            <a:endParaRPr altLang="en-US" lang="zh-CN"/>
          </a:p>
        </p:txBody>
      </p:sp>
      <p:sp>
        <p:nvSpPr>
          <p:cNvPr id="1048801"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3" name="文本框"/>
          <p:cNvSpPr>
            <a:spLocks noGrp="1"/>
          </p:cNvSpPr>
          <p:nvPr>
            <p:ph type="ftr" sz="quarter" idx="11"/>
          </p:nvPr>
        </p:nvSpPr>
        <p:spPr/>
        <p:txBody>
          <a:bodyPr/>
          <a:p>
            <a:endParaRPr altLang="en-US" lang="zh-CN"/>
          </a:p>
        </p:txBody>
      </p:sp>
      <p:sp>
        <p:nvSpPr>
          <p:cNvPr id="104880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7" name=""/>
        <p:cNvGrpSpPr/>
        <p:nvPr/>
      </p:nvGrpSpPr>
      <p:grpSpPr>
        <a:xfrm>
          <a:off x="0" y="0"/>
          <a:ext cx="0" cy="0"/>
          <a:chOff x="0" y="0"/>
          <a:chExt cx="0" cy="0"/>
        </a:xfrm>
      </p:grpSpPr>
      <p:sp>
        <p:nvSpPr>
          <p:cNvPr id="1048768"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69"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1" name="文本框"/>
          <p:cNvSpPr>
            <a:spLocks noGrp="1"/>
          </p:cNvSpPr>
          <p:nvPr>
            <p:ph type="ftr" sz="quarter" idx="11"/>
          </p:nvPr>
        </p:nvSpPr>
        <p:spPr/>
        <p:txBody>
          <a:bodyPr/>
          <a:p>
            <a:endParaRPr altLang="en-US" lang="zh-CN"/>
          </a:p>
        </p:txBody>
      </p:sp>
      <p:sp>
        <p:nvSpPr>
          <p:cNvPr id="104877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7"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4" name=""/>
        <p:cNvGrpSpPr/>
        <p:nvPr/>
      </p:nvGrpSpPr>
      <p:grpSpPr>
        <a:xfrm>
          <a:off x="0" y="0"/>
          <a:ext cx="0" cy="0"/>
          <a:chOff x="0" y="0"/>
          <a:chExt cx="0" cy="0"/>
        </a:xfrm>
      </p:grpSpPr>
      <p:sp>
        <p:nvSpPr>
          <p:cNvPr id="104861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45" name=""/>
        <p:cNvGrpSpPr/>
        <p:nvPr/>
      </p:nvGrpSpPr>
      <p:grpSpPr>
        <a:xfrm>
          <a:off x="0" y="0"/>
          <a:ext cx="0" cy="0"/>
          <a:chOff x="0" y="0"/>
          <a:chExt cx="0" cy="0"/>
        </a:xfrm>
      </p:grpSpPr>
      <p:sp>
        <p:nvSpPr>
          <p:cNvPr id="1048670"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71"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72"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73"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74"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75"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76"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77"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78"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79"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80"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81"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682"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83"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84"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2" name=""/>
        <p:cNvGrpSpPr/>
        <p:nvPr/>
      </p:nvGrpSpPr>
      <p:grpSpPr>
        <a:xfrm>
          <a:off x="0" y="0"/>
          <a:ext cx="0" cy="0"/>
          <a:chOff x="0" y="0"/>
          <a:chExt cx="0" cy="0"/>
        </a:xfrm>
      </p:grpSpPr>
      <p:sp>
        <p:nvSpPr>
          <p:cNvPr id="1048795" name="文本框"/>
          <p:cNvSpPr>
            <a:spLocks noGrp="1"/>
          </p:cNvSpPr>
          <p:nvPr>
            <p:ph type="title"/>
          </p:nvPr>
        </p:nvSpPr>
        <p:spPr/>
        <p:txBody>
          <a:bodyPr/>
          <a:p>
            <a:r>
              <a:rPr altLang="en-US" lang="zh-CN" smtClean="0"/>
              <a:t>单击此处编辑母版标题样式</a:t>
            </a:r>
            <a:endParaRPr altLang="en-US" lang="zh-CN"/>
          </a:p>
        </p:txBody>
      </p:sp>
      <p:sp>
        <p:nvSpPr>
          <p:cNvPr id="1048796"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8" name="文本框"/>
          <p:cNvSpPr>
            <a:spLocks noGrp="1"/>
          </p:cNvSpPr>
          <p:nvPr>
            <p:ph type="ftr" sz="quarter" idx="11"/>
          </p:nvPr>
        </p:nvSpPr>
        <p:spPr/>
        <p:txBody>
          <a:bodyPr/>
          <a:p>
            <a:endParaRPr altLang="en-US" lang="zh-CN"/>
          </a:p>
        </p:txBody>
      </p:sp>
      <p:sp>
        <p:nvSpPr>
          <p:cNvPr id="104879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9" name=""/>
        <p:cNvGrpSpPr/>
        <p:nvPr/>
      </p:nvGrpSpPr>
      <p:grpSpPr>
        <a:xfrm>
          <a:off x="0" y="0"/>
          <a:ext cx="0" cy="0"/>
          <a:chOff x="0" y="0"/>
          <a:chExt cx="0" cy="0"/>
        </a:xfrm>
      </p:grpSpPr>
      <p:sp>
        <p:nvSpPr>
          <p:cNvPr id="1048779"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80"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8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2" name="文本框"/>
          <p:cNvSpPr>
            <a:spLocks noGrp="1"/>
          </p:cNvSpPr>
          <p:nvPr>
            <p:ph type="ftr" sz="quarter" idx="11"/>
          </p:nvPr>
        </p:nvSpPr>
        <p:spPr/>
        <p:txBody>
          <a:bodyPr/>
          <a:p>
            <a:endParaRPr altLang="en-US" lang="zh-CN"/>
          </a:p>
        </p:txBody>
      </p:sp>
      <p:sp>
        <p:nvSpPr>
          <p:cNvPr id="104878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4" name=""/>
        <p:cNvGrpSpPr/>
        <p:nvPr/>
      </p:nvGrpSpPr>
      <p:grpSpPr>
        <a:xfrm>
          <a:off x="0" y="0"/>
          <a:ext cx="0" cy="0"/>
          <a:chOff x="0" y="0"/>
          <a:chExt cx="0" cy="0"/>
        </a:xfrm>
      </p:grpSpPr>
      <p:sp>
        <p:nvSpPr>
          <p:cNvPr id="1048805" name="文本框"/>
          <p:cNvSpPr>
            <a:spLocks noGrp="1"/>
          </p:cNvSpPr>
          <p:nvPr>
            <p:ph type="title"/>
          </p:nvPr>
        </p:nvSpPr>
        <p:spPr/>
        <p:txBody>
          <a:bodyPr/>
          <a:p>
            <a:r>
              <a:rPr altLang="en-US" lang="zh-CN" smtClean="0"/>
              <a:t>单击此处编辑母版标题样式</a:t>
            </a:r>
            <a:endParaRPr altLang="en-US" lang="zh-CN"/>
          </a:p>
        </p:txBody>
      </p:sp>
      <p:sp>
        <p:nvSpPr>
          <p:cNvPr id="1048806"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7"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9" name="文本框"/>
          <p:cNvSpPr>
            <a:spLocks noGrp="1"/>
          </p:cNvSpPr>
          <p:nvPr>
            <p:ph type="ftr" sz="quarter" idx="11"/>
          </p:nvPr>
        </p:nvSpPr>
        <p:spPr/>
        <p:txBody>
          <a:bodyPr/>
          <a:p>
            <a:endParaRPr altLang="en-US" lang="zh-CN"/>
          </a:p>
        </p:txBody>
      </p:sp>
      <p:sp>
        <p:nvSpPr>
          <p:cNvPr id="104881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80" name=""/>
        <p:cNvGrpSpPr/>
        <p:nvPr/>
      </p:nvGrpSpPr>
      <p:grpSpPr>
        <a:xfrm>
          <a:off x="0" y="0"/>
          <a:ext cx="0" cy="0"/>
          <a:chOff x="0" y="0"/>
          <a:chExt cx="0" cy="0"/>
        </a:xfrm>
      </p:grpSpPr>
      <p:sp>
        <p:nvSpPr>
          <p:cNvPr id="1048784" name="文本框"/>
          <p:cNvSpPr>
            <a:spLocks noGrp="1"/>
          </p:cNvSpPr>
          <p:nvPr>
            <p:ph type="title"/>
          </p:nvPr>
        </p:nvSpPr>
        <p:spPr/>
        <p:txBody>
          <a:bodyPr/>
          <a:p>
            <a:r>
              <a:rPr altLang="en-US" lang="zh-CN" smtClean="0"/>
              <a:t>单击此处编辑母版标题样式</a:t>
            </a:r>
            <a:endParaRPr altLang="en-US" lang="zh-CN"/>
          </a:p>
        </p:txBody>
      </p:sp>
      <p:sp>
        <p:nvSpPr>
          <p:cNvPr id="1048785"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86"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7"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88"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0" name="文本框"/>
          <p:cNvSpPr>
            <a:spLocks noGrp="1"/>
          </p:cNvSpPr>
          <p:nvPr>
            <p:ph type="ftr" sz="quarter" idx="11"/>
          </p:nvPr>
        </p:nvSpPr>
        <p:spPr/>
        <p:txBody>
          <a:bodyPr/>
          <a:p>
            <a:endParaRPr altLang="en-US" lang="zh-CN"/>
          </a:p>
        </p:txBody>
      </p:sp>
      <p:sp>
        <p:nvSpPr>
          <p:cNvPr id="104879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6" name=""/>
        <p:cNvGrpSpPr/>
        <p:nvPr/>
      </p:nvGrpSpPr>
      <p:grpSpPr>
        <a:xfrm>
          <a:off x="0" y="0"/>
          <a:ext cx="0" cy="0"/>
          <a:chOff x="0" y="0"/>
          <a:chExt cx="0" cy="0"/>
        </a:xfrm>
      </p:grpSpPr>
      <p:sp>
        <p:nvSpPr>
          <p:cNvPr id="1048764" name="文本框"/>
          <p:cNvSpPr>
            <a:spLocks noGrp="1"/>
          </p:cNvSpPr>
          <p:nvPr>
            <p:ph type="title"/>
          </p:nvPr>
        </p:nvSpPr>
        <p:spPr/>
        <p:txBody>
          <a:bodyPr/>
          <a:p>
            <a:r>
              <a:rPr altLang="en-US" lang="zh-CN" smtClean="0"/>
              <a:t>单击此处编辑母版标题样式</a:t>
            </a:r>
            <a:endParaRPr altLang="en-US" lang="zh-CN"/>
          </a:p>
        </p:txBody>
      </p:sp>
      <p:sp>
        <p:nvSpPr>
          <p:cNvPr id="104876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6" name="文本框"/>
          <p:cNvSpPr>
            <a:spLocks noGrp="1"/>
          </p:cNvSpPr>
          <p:nvPr>
            <p:ph type="ftr" sz="quarter" idx="11"/>
          </p:nvPr>
        </p:nvSpPr>
        <p:spPr/>
        <p:txBody>
          <a:bodyPr/>
          <a:p>
            <a:endParaRPr altLang="en-US" lang="zh-CN"/>
          </a:p>
        </p:txBody>
      </p:sp>
      <p:sp>
        <p:nvSpPr>
          <p:cNvPr id="104876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81" name=""/>
        <p:cNvGrpSpPr/>
        <p:nvPr/>
      </p:nvGrpSpPr>
      <p:grpSpPr>
        <a:xfrm>
          <a:off x="0" y="0"/>
          <a:ext cx="0" cy="0"/>
          <a:chOff x="0" y="0"/>
          <a:chExt cx="0" cy="0"/>
        </a:xfrm>
      </p:grpSpPr>
      <p:sp>
        <p:nvSpPr>
          <p:cNvPr id="104879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3" name="文本框"/>
          <p:cNvSpPr>
            <a:spLocks noGrp="1"/>
          </p:cNvSpPr>
          <p:nvPr>
            <p:ph type="ftr" sz="quarter" idx="11"/>
          </p:nvPr>
        </p:nvSpPr>
        <p:spPr/>
        <p:txBody>
          <a:bodyPr/>
          <a:p>
            <a:endParaRPr altLang="en-US" lang="zh-CN"/>
          </a:p>
        </p:txBody>
      </p:sp>
      <p:sp>
        <p:nvSpPr>
          <p:cNvPr id="104879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5" name=""/>
        <p:cNvGrpSpPr/>
        <p:nvPr/>
      </p:nvGrpSpPr>
      <p:grpSpPr>
        <a:xfrm>
          <a:off x="0" y="0"/>
          <a:ext cx="0" cy="0"/>
          <a:chOff x="0" y="0"/>
          <a:chExt cx="0" cy="0"/>
        </a:xfrm>
      </p:grpSpPr>
      <p:sp>
        <p:nvSpPr>
          <p:cNvPr id="1048811"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812"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13"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1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15" name="文本框"/>
          <p:cNvSpPr>
            <a:spLocks noGrp="1"/>
          </p:cNvSpPr>
          <p:nvPr>
            <p:ph type="ftr" sz="quarter" idx="11"/>
          </p:nvPr>
        </p:nvSpPr>
        <p:spPr/>
        <p:txBody>
          <a:bodyPr/>
          <a:p>
            <a:endParaRPr altLang="en-US" lang="zh-CN"/>
          </a:p>
        </p:txBody>
      </p:sp>
      <p:sp>
        <p:nvSpPr>
          <p:cNvPr id="104881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8" name=""/>
        <p:cNvGrpSpPr/>
        <p:nvPr/>
      </p:nvGrpSpPr>
      <p:grpSpPr>
        <a:xfrm>
          <a:off x="0" y="0"/>
          <a:ext cx="0" cy="0"/>
          <a:chOff x="0" y="0"/>
          <a:chExt cx="0" cy="0"/>
        </a:xfrm>
      </p:grpSpPr>
      <p:sp>
        <p:nvSpPr>
          <p:cNvPr id="1048773"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74"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75"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7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7" name="文本框"/>
          <p:cNvSpPr>
            <a:spLocks noGrp="1"/>
          </p:cNvSpPr>
          <p:nvPr>
            <p:ph type="ftr" sz="quarter" idx="11"/>
          </p:nvPr>
        </p:nvSpPr>
        <p:spPr/>
        <p:txBody>
          <a:bodyPr/>
          <a:p>
            <a:endParaRPr altLang="en-US" lang="zh-CN"/>
          </a:p>
        </p:txBody>
      </p:sp>
      <p:sp>
        <p:nvSpPr>
          <p:cNvPr id="104877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9/28/2024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chart" Target="../charts/chart2.xml"/><Relationship Id="rId3" Type="http://schemas.openxmlformats.org/officeDocument/2006/relationships/image" Target="../media/image10.png"/><Relationship Id="rId4" Type="http://schemas.openxmlformats.org/officeDocument/2006/relationships/slideLayout" Target="../slideLayouts/slideLayout14.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4.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8" name=""/>
        <p:cNvGrpSpPr/>
        <p:nvPr/>
      </p:nvGrpSpPr>
      <p:grpSpPr>
        <a:xfrm>
          <a:off x="0" y="0"/>
          <a:ext cx="0" cy="0"/>
          <a:chOff x="0" y="0"/>
          <a:chExt cx="0" cy="0"/>
        </a:xfrm>
      </p:grpSpPr>
      <p:grpSp>
        <p:nvGrpSpPr>
          <p:cNvPr id="29" name="组合"/>
          <p:cNvGrpSpPr/>
          <p:nvPr/>
        </p:nvGrpSpPr>
        <p:grpSpPr>
          <a:xfrm>
            <a:off x="876298" y="990599"/>
            <a:ext cx="1743075" cy="1333500"/>
            <a:chOff x="876298" y="990599"/>
            <a:chExt cx="1743075"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3402253" y="837687"/>
            <a:ext cx="8610599" cy="18694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Pavithra.</a:t>
            </a:r>
            <a:r>
              <a:rPr altLang="zh-CN" baseline="0" b="0" cap="none" sz="2400" i="0" kern="1200" lang="en-US" spc="0" strike="noStrike" u="none">
                <a:solidFill>
                  <a:schemeClr val="tx1"/>
                </a:solidFill>
                <a:latin typeface="Calibri" pitchFamily="0" charset="0"/>
                <a:ea typeface="宋体" pitchFamily="0" charset="0"/>
                <a:cs typeface="Calibri" pitchFamily="0" charset="0"/>
              </a:rPr>
              <a:t>S</a:t>
            </a:r>
            <a:endParaRPr altLang="zh-CN" baseline="0" b="0" cap="none" sz="2400" i="0" kern="1200" lang="en-US" spc="0" strike="noStrike" u="none">
              <a:solidFill>
                <a:srgbClr val="0070C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rgbClr val="0070C0"/>
                </a:solidFill>
                <a:latin typeface="Calibri" pitchFamily="0" charset="0"/>
                <a:ea typeface="宋体" pitchFamily="0" charset="0"/>
                <a:cs typeface="Calibri" pitchFamily="0" charset="0"/>
              </a:rPr>
              <a:t>31</a:t>
            </a:r>
            <a:r>
              <a:rPr altLang="zh-CN" baseline="0" b="0" cap="none" sz="2400" i="0" kern="1200" lang="en-US" spc="0" strike="noStrike" u="none">
                <a:solidFill>
                  <a:srgbClr val="0070C0"/>
                </a:solidFill>
                <a:latin typeface="Calibri" pitchFamily="0" charset="0"/>
                <a:ea typeface="宋体" pitchFamily="0" charset="0"/>
                <a:cs typeface="Calibri" pitchFamily="0" charset="0"/>
              </a:rPr>
              <a:t>2220</a:t>
            </a:r>
            <a:r>
              <a:rPr altLang="zh-CN" baseline="0" b="0" cap="none" sz="2400" i="0" kern="1200" lang="en-US" spc="0" strike="noStrike" u="none">
                <a:solidFill>
                  <a:srgbClr val="0070C0"/>
                </a:solidFill>
                <a:latin typeface="Calibri" pitchFamily="0" charset="0"/>
                <a:ea typeface="宋体" pitchFamily="0" charset="0"/>
                <a:cs typeface="Calibri" pitchFamily="0" charset="0"/>
              </a:rPr>
              <a:t>1</a:t>
            </a:r>
            <a:r>
              <a:rPr altLang="zh-CN" baseline="0" b="0" cap="none" sz="2400" i="0" kern="1200" lang="en-US" spc="0" strike="noStrike" u="none">
                <a:solidFill>
                  <a:srgbClr val="0070C0"/>
                </a:solidFill>
                <a:latin typeface="Calibri" pitchFamily="0" charset="0"/>
                <a:ea typeface="宋体" pitchFamily="0" charset="0"/>
                <a:cs typeface="Calibri" pitchFamily="0" charset="0"/>
              </a:rPr>
              <a:t>0</a:t>
            </a:r>
            <a:r>
              <a:rPr altLang="zh-CN" baseline="0" b="0" cap="none" sz="2400" i="0" kern="1200" lang="en-US" spc="0" strike="noStrike" u="none">
                <a:solidFill>
                  <a:srgbClr val="0070C0"/>
                </a:solidFill>
                <a:latin typeface="Calibri" pitchFamily="0" charset="0"/>
                <a:ea typeface="宋体" pitchFamily="0" charset="0"/>
                <a:cs typeface="Calibri" pitchFamily="0" charset="0"/>
              </a:rPr>
              <a:t>3</a:t>
            </a:r>
            <a:endParaRPr altLang="zh-CN" baseline="0" b="0" cap="none" sz="2400" i="0" kern="1200" lang="en-US" spc="0" strike="noStrike" u="none">
              <a:solidFill>
                <a:srgbClr val="0070C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rgbClr val="0070C0"/>
                </a:solidFill>
                <a:latin typeface="Calibri" pitchFamily="0" charset="0"/>
                <a:ea typeface="宋体" pitchFamily="0" charset="0"/>
                <a:cs typeface="Calibri" pitchFamily="0" charset="0"/>
              </a:rPr>
              <a:t>B.COM </a:t>
            </a:r>
            <a:r>
              <a:rPr altLang="zh-CN" baseline="0" b="0" cap="none" sz="2400" i="0" kern="1200" lang="en-US" spc="0" strike="noStrike" u="none">
                <a:solidFill>
                  <a:srgbClr val="0070C0"/>
                </a:solidFill>
                <a:latin typeface="Calibri" pitchFamily="0" charset="0"/>
                <a:ea typeface="宋体" pitchFamily="0" charset="0"/>
                <a:cs typeface="Calibri" pitchFamily="0" charset="0"/>
              </a:rPr>
              <a:t>GENERAL</a:t>
            </a:r>
            <a:endParaRPr altLang="zh-CN" baseline="0" b="0" cap="none" sz="2400" i="0" kern="1200" lang="en-US" spc="0" strike="noStrike" u="none">
              <a:solidFill>
                <a:srgbClr val="0070C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 </a:t>
            </a:r>
            <a:r>
              <a:rPr altLang="zh-CN" baseline="0" b="0" cap="none" sz="2400" i="0" kern="1200" lang="en-US" spc="0" strike="noStrike" u="none">
                <a:solidFill>
                  <a:schemeClr val="tx1"/>
                </a:solidFill>
                <a:latin typeface="Calibri" pitchFamily="0" charset="0"/>
                <a:ea typeface="宋体" pitchFamily="0" charset="0"/>
                <a:cs typeface="Calibri" pitchFamily="0" charset="0"/>
              </a:rPr>
              <a:t> SRI BALAJI COLLEGE OF ARTS AND SCIENCE </a:t>
            </a:r>
            <a:endParaRPr altLang="zh-CN" baseline="0" b="0" cap="none" sz="2400" i="0" kern="1200" lang="en-US" spc="0" strike="noStrike" u="none">
              <a:solidFill>
                <a:srgbClr val="0070C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6" name=""/>
        <p:cNvGrpSpPr/>
        <p:nvPr/>
      </p:nvGrpSpPr>
      <p:grpSpPr>
        <a:xfrm>
          <a:off x="0" y="0"/>
          <a:ext cx="0" cy="0"/>
          <a:chOff x="0" y="0"/>
          <a:chExt cx="0" cy="0"/>
        </a:xfrm>
      </p:grpSpPr>
      <p:sp>
        <p:nvSpPr>
          <p:cNvPr id="104873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38"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9" name="矩形"/>
          <p:cNvSpPr/>
          <p:nvPr/>
        </p:nvSpPr>
        <p:spPr>
          <a:xfrm rot="0">
            <a:off x="739774" y="291147"/>
            <a:ext cx="3303904"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40"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41" name="文本框"/>
          <p:cNvSpPr>
            <a:spLocks noGrp="1"/>
          </p:cNvSpPr>
          <p:nvPr>
            <p:ph type="body" idx="1"/>
          </p:nvPr>
        </p:nvSpPr>
        <p:spPr>
          <a:xfrm rot="0">
            <a:off x="609600" y="1577340"/>
            <a:ext cx="10972800" cy="5425440"/>
          </a:xfrm>
          <a:prstGeom prst="rect"/>
          <a:noFill/>
          <a:ln w="12700" cap="flat" cmpd="sng">
            <a:noFill/>
            <a:prstDash val="solid"/>
            <a:miter/>
          </a:ln>
        </p:spPr>
        <p:txBody>
          <a:bodyPr anchor="t" anchorCtr="0" bIns="45720" lIns="91440" rIns="91440" tIns="45720" vert="horz" wrap="square">
            <a:prstTxWarp prst="textNoShape"/>
          </a:bodyPr>
          <a:p>
            <a:pPr algn="l" indent="-285750" marL="285750">
              <a:lnSpc>
                <a:spcPct val="100000"/>
              </a:lnSpc>
              <a:spcBef>
                <a:spcPts val="0"/>
              </a:spcBef>
              <a:spcAft>
                <a:spcPts val="0"/>
              </a:spcAft>
              <a:buFont typeface="Wingdings" pitchFamily="2" charset="2"/>
              <a:buChar char="Ø"/>
            </a:pPr>
            <a:r>
              <a:rPr altLang="zh-CN" baseline="0" b="0" cap="none" sz="1800" i="0" kern="0" lang="en-US" spc="0" strike="noStrike" u="none">
                <a:solidFill>
                  <a:srgbClr val="C00000"/>
                </a:solidFill>
                <a:latin typeface="Calibri" pitchFamily="0" charset="0"/>
                <a:ea typeface="宋体" pitchFamily="0" charset="0"/>
                <a:cs typeface="Lucida Sans"/>
              </a:rPr>
              <a:t>1) DATA COLLECTION</a:t>
            </a:r>
            <a:endParaRPr altLang="zh-CN" baseline="0" b="0" cap="none" sz="1800" i="0" kern="0" lang="en-US" spc="0" strike="noStrike" u="none">
              <a:solidFill>
                <a:srgbClr val="C00000"/>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solidFill>
                  <a:schemeClr val="tx1"/>
                </a:solidFill>
                <a:latin typeface="Calibri" pitchFamily="0" charset="0"/>
                <a:ea typeface="宋体" pitchFamily="0" charset="0"/>
                <a:cs typeface="Lucida Sans"/>
              </a:rPr>
              <a:t>The data has been collected through Edunet dash board.</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Wingdings" pitchFamily="2" charset="2"/>
              <a:buChar char="Ø"/>
            </a:pP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Wingdings" pitchFamily="2" charset="2"/>
              <a:buChar char="Ø"/>
            </a:pPr>
            <a:r>
              <a:rPr altLang="zh-CN" baseline="0" b="0" cap="none" sz="1800" i="0" kern="0" lang="en-US" spc="0" strike="noStrike" u="none">
                <a:solidFill>
                  <a:srgbClr val="C00000"/>
                </a:solidFill>
                <a:latin typeface="Calibri" pitchFamily="0" charset="0"/>
                <a:ea typeface="宋体" pitchFamily="0" charset="0"/>
                <a:cs typeface="Lucida Sans"/>
              </a:rPr>
              <a:t>2) FEATURE COLLECTION</a:t>
            </a:r>
            <a:endParaRPr altLang="zh-CN" baseline="0" b="0" cap="none" sz="1800" i="0" kern="0" lang="en-US" spc="0" strike="noStrike" u="none">
              <a:solidFill>
                <a:srgbClr val="C00000"/>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solidFill>
                  <a:schemeClr val="tx1"/>
                </a:solidFill>
                <a:latin typeface="Calibri" pitchFamily="0" charset="0"/>
                <a:ea typeface="宋体" pitchFamily="0" charset="0"/>
                <a:cs typeface="Lucida Sans"/>
              </a:rPr>
              <a:t>The listed 10 features were taken for the analyses of data.</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Wingdings" pitchFamily="2" charset="2"/>
              <a:buChar char="Ø"/>
            </a:pPr>
            <a:r>
              <a:rPr altLang="zh-CN" baseline="0" b="0" cap="none" sz="1800" i="0" kern="0" lang="en-US" spc="0" strike="noStrike" u="none">
                <a:solidFill>
                  <a:srgbClr val="C00000"/>
                </a:solidFill>
                <a:latin typeface="Calibri" pitchFamily="0" charset="0"/>
                <a:ea typeface="宋体" pitchFamily="0" charset="0"/>
                <a:cs typeface="Lucida Sans"/>
              </a:rPr>
              <a:t>3) DATA CLEANING</a:t>
            </a:r>
            <a:endParaRPr altLang="zh-CN" baseline="0" b="0" cap="none" sz="1800" i="0" kern="0" lang="en-US" spc="0" strike="noStrike" u="none">
              <a:solidFill>
                <a:srgbClr val="C00000"/>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solidFill>
                  <a:schemeClr val="tx1"/>
                </a:solidFill>
                <a:latin typeface="Calibri" pitchFamily="0" charset="0"/>
                <a:ea typeface="宋体" pitchFamily="0" charset="0"/>
                <a:cs typeface="Lucida Sans"/>
              </a:rPr>
              <a:t>Identifying the missing values.</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solidFill>
                  <a:schemeClr val="tx1"/>
                </a:solidFill>
                <a:latin typeface="Calibri" pitchFamily="0" charset="0"/>
                <a:ea typeface="宋体" pitchFamily="0" charset="0"/>
                <a:cs typeface="Lucida Sans"/>
              </a:rPr>
              <a:t>Filtering of those missing values.</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Wingdings" pitchFamily="2" charset="2"/>
              <a:buChar char="Ø"/>
            </a:pPr>
            <a:r>
              <a:rPr altLang="zh-CN" baseline="0" b="0" cap="none" sz="1800" i="0" kern="0" lang="en-US" spc="0" strike="noStrike" u="none">
                <a:solidFill>
                  <a:srgbClr val="C00000"/>
                </a:solidFill>
                <a:latin typeface="Calibri" pitchFamily="0" charset="0"/>
                <a:ea typeface="宋体" pitchFamily="0" charset="0"/>
                <a:cs typeface="Lucida Sans"/>
              </a:rPr>
              <a:t>4)CALCULATION OF PERFORMANCE LEVEL</a:t>
            </a:r>
            <a:endParaRPr altLang="zh-CN" baseline="0" b="0" cap="none" sz="1800" i="0" kern="0" lang="en-US" spc="0" strike="noStrike" u="none">
              <a:solidFill>
                <a:srgbClr val="C00000"/>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solidFill>
                  <a:schemeClr val="tx1"/>
                </a:solidFill>
                <a:latin typeface="Calibri" pitchFamily="0" charset="0"/>
                <a:ea typeface="宋体" pitchFamily="0" charset="0"/>
                <a:cs typeface="Lucida Sans"/>
              </a:rPr>
              <a:t>By considering the current employee rating, I found the performance level using the formula.</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Wingdings" pitchFamily="2" charset="2"/>
              <a:buChar char="Ø"/>
            </a:pPr>
            <a:r>
              <a:rPr altLang="zh-CN" baseline="0" b="0" cap="none" sz="1800" i="0" kern="0" lang="en-US" spc="0" strike="noStrike" u="none">
                <a:solidFill>
                  <a:srgbClr val="C00000"/>
                </a:solidFill>
                <a:latin typeface="Calibri" pitchFamily="0" charset="0"/>
                <a:ea typeface="宋体" pitchFamily="0" charset="0"/>
                <a:cs typeface="Lucida Sans"/>
              </a:rPr>
              <a:t>5)SUMMARY OF PIVOT LEVEL</a:t>
            </a:r>
            <a:endParaRPr altLang="zh-CN" baseline="0" b="0" cap="none" sz="1800" i="0" kern="0" lang="en-US" spc="0" strike="noStrike" u="none">
              <a:solidFill>
                <a:srgbClr val="C00000"/>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solidFill>
                  <a:schemeClr val="tx1"/>
                </a:solidFill>
                <a:latin typeface="Calibri" pitchFamily="0" charset="0"/>
                <a:ea typeface="宋体" pitchFamily="0" charset="0"/>
                <a:cs typeface="Lucida Sans"/>
              </a:rPr>
              <a:t>Segregating od certain features to rows, columns, heading and so on.</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Wingdings" pitchFamily="2" charset="2"/>
              <a:buChar char="Ø"/>
            </a:pPr>
            <a:r>
              <a:rPr altLang="zh-CN" baseline="0" b="0" cap="none" sz="1800" i="0" kern="0" lang="en-US" spc="0" strike="noStrike" u="none">
                <a:solidFill>
                  <a:srgbClr val="C00000"/>
                </a:solidFill>
                <a:latin typeface="Calibri" pitchFamily="0" charset="0"/>
                <a:ea typeface="宋体" pitchFamily="0" charset="0"/>
                <a:cs typeface="Lucida Sans"/>
              </a:rPr>
              <a:t>6)VISUALIZATION:</a:t>
            </a:r>
            <a:endParaRPr altLang="zh-CN" baseline="0" b="0" cap="none" sz="1800" i="0" kern="0" lang="en-US" spc="0" strike="noStrike" u="none">
              <a:solidFill>
                <a:srgbClr val="C00000"/>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solidFill>
                  <a:schemeClr val="tx1"/>
                </a:solidFill>
                <a:latin typeface="Calibri" pitchFamily="0" charset="0"/>
                <a:ea typeface="宋体" pitchFamily="0" charset="0"/>
                <a:cs typeface="Lucida Sans"/>
              </a:rPr>
              <a:t>Once completed with pivot table, created the graph for precise visualization.</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0" marL="0">
              <a:lnSpc>
                <a:spcPct val="100000"/>
              </a:lnSpc>
              <a:spcBef>
                <a:spcPts val="0"/>
              </a:spcBef>
              <a:spcAft>
                <a:spcPts val="0"/>
              </a:spcAft>
              <a:buNone/>
            </a:pPr>
            <a:endParaRPr altLang="en-US" baseline="0" b="0" cap="none" sz="1800" i="0" kern="0" lang="zh-CN" spc="0" strike="noStrike" u="none">
              <a:solidFill>
                <a:schemeClr val="tx1"/>
              </a:solidFill>
              <a:latin typeface="Calibri" pitchFamily="0" charset="0"/>
              <a:ea typeface="宋体" pitchFamily="0" charset="0"/>
              <a:cs typeface="Lucid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9" name=""/>
        <p:cNvGrpSpPr/>
        <p:nvPr/>
      </p:nvGrpSpPr>
      <p:grpSpPr>
        <a:xfrm>
          <a:off x="0" y="0"/>
          <a:ext cx="0" cy="0"/>
          <a:chOff x="0" y="0"/>
          <a:chExt cx="0" cy="0"/>
        </a:xfrm>
      </p:grpSpPr>
      <p:sp>
        <p:nvSpPr>
          <p:cNvPr id="1048745"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46"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4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3" cstate="print"/>
          <a:stretch>
            <a:fillRect/>
          </a:stretch>
        </p:blipFill>
        <p:spPr>
          <a:xfrm rot="0">
            <a:off x="1666874" y="6467475"/>
            <a:ext cx="76200" cy="177799"/>
          </a:xfrm>
          <a:prstGeom prst="rect"/>
          <a:noFill/>
          <a:ln w="12700" cap="flat" cmpd="sng">
            <a:noFill/>
            <a:prstDash val="solid"/>
            <a:miter/>
          </a:ln>
        </p:spPr>
      </p:pic>
      <p:sp>
        <p:nvSpPr>
          <p:cNvPr id="1048748" name="文本框"/>
          <p:cNvSpPr>
            <a:spLocks noGrp="1"/>
          </p:cNvSpPr>
          <p:nvPr>
            <p:ph type="title"/>
          </p:nvPr>
        </p:nvSpPr>
        <p:spPr>
          <a:xfrm rot="0">
            <a:off x="755332" y="385444"/>
            <a:ext cx="10681335"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49" name="文本框"/>
          <p:cNvSpPr>
            <a:spLocks noGrp="1"/>
          </p:cNvSpPr>
          <p:nvPr>
            <p:ph type="body" idx="1"/>
          </p:nvPr>
        </p:nvSpPr>
        <p:spPr>
          <a:xfrm rot="0">
            <a:off x="609600" y="1577340"/>
            <a:ext cx="10972800" cy="8915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0" cap="none" sz="1800" i="0" kern="0" lang="en-US" spc="0" strike="noStrike" u="none">
                <a:latin typeface="Times New Roman" pitchFamily="18" charset="0"/>
                <a:ea typeface="宋体" pitchFamily="0" charset="0"/>
                <a:cs typeface="Times New Roman" pitchFamily="18" charset="0"/>
              </a:rPr>
              <a:t>FORMULAS:</a:t>
            </a:r>
            <a:endParaRPr altLang="zh-CN" baseline="0" b="0" cap="none" sz="1800" i="0" kern="0" lang="en-US"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zh-CN" baseline="0" b="0" cap="none" sz="1800" i="0" kern="0" lang="en-US"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r>
              <a:rPr altLang="zh-CN" baseline="0" b="0" cap="none" sz="1800" i="0" kern="0" lang="en-US" spc="0" strike="noStrike" u="none">
                <a:latin typeface="Times New Roman" pitchFamily="18" charset="0"/>
                <a:ea typeface="宋体" pitchFamily="0" charset="0"/>
                <a:cs typeface="Times New Roman" pitchFamily="18" charset="0"/>
              </a:rPr>
              <a:t>                =IF(AND(Z8&gt;=5),"VERY HIGH",IF(AND(Z8&gt;=4),"HIGH",IF(AND(Z8&gt;=3),"MED","LOW")))</a:t>
            </a:r>
            <a:endParaRPr altLang="en-US" baseline="0" b="0" cap="none" sz="1800" i="0" kern="0" lang="zh-CN" spc="0" strike="noStrike" u="none">
              <a:latin typeface="Times New Roman" pitchFamily="18" charset="0"/>
              <a:ea typeface="宋体" pitchFamily="0" charset="0"/>
              <a:cs typeface="Times New Roman" pitchFamily="18" charset="0"/>
            </a:endParaRPr>
          </a:p>
        </p:txBody>
      </p:sp>
      <p:sp>
        <p:nvSpPr>
          <p:cNvPr id="1048750"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graphicFrame>
        <p:nvGraphicFramePr>
          <p:cNvPr id="4194304" name="对象"/>
          <p:cNvGraphicFramePr>
            <a:graphicFrameLocks/>
          </p:cNvGraphicFramePr>
          <p:nvPr/>
        </p:nvGraphicFramePr>
        <p:xfrm>
          <a:off x="1219200" y="2719307"/>
          <a:ext cx="3870960" cy="235077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05" name="对象"/>
          <p:cNvGraphicFramePr>
            <a:graphicFrameLocks/>
          </p:cNvGraphicFramePr>
          <p:nvPr/>
        </p:nvGraphicFramePr>
        <p:xfrm>
          <a:off x="5562600" y="2716998"/>
          <a:ext cx="4099559" cy="233362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2" name=""/>
        <p:cNvGrpSpPr/>
        <p:nvPr/>
      </p:nvGrpSpPr>
      <p:grpSpPr>
        <a:xfrm>
          <a:off x="0" y="0"/>
          <a:ext cx="0" cy="0"/>
          <a:chOff x="0" y="0"/>
          <a:chExt cx="0" cy="0"/>
        </a:xfrm>
      </p:grpSpPr>
      <p:sp>
        <p:nvSpPr>
          <p:cNvPr id="1048754"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755" name="文本框"/>
          <p:cNvSpPr>
            <a:spLocks noGrp="1"/>
          </p:cNvSpPr>
          <p:nvPr>
            <p:ph type="body" idx="1"/>
          </p:nvPr>
        </p:nvSpPr>
        <p:spPr>
          <a:xfrm rot="0">
            <a:off x="609600" y="1577340"/>
            <a:ext cx="10744201" cy="43586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0" cap="none" sz="2400" i="0" kern="0" lang="en-US" spc="0" strike="noStrike" u="none">
                <a:latin typeface="Times New Roman" pitchFamily="18" charset="0"/>
                <a:ea typeface="宋体" pitchFamily="0" charset="0"/>
                <a:cs typeface="Times New Roman" pitchFamily="18" charset="0"/>
              </a:rPr>
              <a:t>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altLang="en-US" baseline="0" b="0" cap="none" sz="2400" i="0" kern="0" lang="zh-CN" spc="0" strike="noStrike" u="none">
              <a:latin typeface="Times New Roman" pitchFamily="18" charset="0"/>
              <a:ea typeface="宋体" pitchFamily="0"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5"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6" name="组合"/>
          <p:cNvGrpSpPr/>
          <p:nvPr/>
        </p:nvGrpSpPr>
        <p:grpSpPr>
          <a:xfrm>
            <a:off x="7448612" y="0"/>
            <a:ext cx="4743795" cy="6858466"/>
            <a:chOff x="7448612" y="0"/>
            <a:chExt cx="4743795" cy="6858466"/>
          </a:xfrm>
        </p:grpSpPr>
        <p:sp>
          <p:nvSpPr>
            <p:cNvPr id="104863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7"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1217522" y="2123271"/>
            <a:ext cx="8593228"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40"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41" name="组合"/>
          <p:cNvGrpSpPr/>
          <p:nvPr/>
        </p:nvGrpSpPr>
        <p:grpSpPr>
          <a:xfrm>
            <a:off x="7448612" y="0"/>
            <a:ext cx="4743795" cy="6858466"/>
            <a:chOff x="7448612" y="0"/>
            <a:chExt cx="4743795" cy="6858466"/>
          </a:xfrm>
        </p:grpSpPr>
        <p:sp>
          <p:nvSpPr>
            <p:cNvPr id="104865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9" cy="247650"/>
          </a:xfrm>
          <a:prstGeom prst="rect"/>
          <a:noFill/>
          <a:ln w="12700" cap="flat" cmpd="sng">
            <a:noFill/>
            <a:prstDash val="solid"/>
            <a:miter/>
          </a:ln>
        </p:spPr>
      </p:pic>
      <p:grpSp>
        <p:nvGrpSpPr>
          <p:cNvPr id="42"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7"/>
            </a:xfrm>
            <a:prstGeom prst="rect"/>
            <a:noFill/>
            <a:ln w="12700" cap="flat" cmpd="sng">
              <a:noFill/>
              <a:prstDash val="solid"/>
              <a:miter/>
            </a:ln>
          </p:spPr>
        </p:pic>
      </p:grpSp>
      <p:sp>
        <p:nvSpPr>
          <p:cNvPr id="1048664" name="文本框"/>
          <p:cNvSpPr>
            <a:spLocks noGrp="1"/>
          </p:cNvSpPr>
          <p:nvPr>
            <p:ph type="title"/>
          </p:nvPr>
        </p:nvSpPr>
        <p:spPr>
          <a:xfrm rot="0">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6" y="1041533"/>
            <a:ext cx="5029200" cy="4282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6" name=""/>
        <p:cNvGrpSpPr/>
        <p:nvPr/>
      </p:nvGrpSpPr>
      <p:grpSpPr>
        <a:xfrm>
          <a:off x="0" y="0"/>
          <a:ext cx="0" cy="0"/>
          <a:chOff x="0" y="0"/>
          <a:chExt cx="0" cy="0"/>
        </a:xfrm>
      </p:grpSpPr>
      <p:grpSp>
        <p:nvGrpSpPr>
          <p:cNvPr id="47" name="组合"/>
          <p:cNvGrpSpPr/>
          <p:nvPr/>
        </p:nvGrpSpPr>
        <p:grpSpPr>
          <a:xfrm>
            <a:off x="8591168" y="2895600"/>
            <a:ext cx="2762248" cy="3257550"/>
            <a:chOff x="8591168" y="2895600"/>
            <a:chExt cx="2762248" cy="3257550"/>
          </a:xfrm>
        </p:grpSpPr>
        <p:sp>
          <p:nvSpPr>
            <p:cNvPr id="1048685" name="曲线"/>
            <p:cNvSpPr/>
            <p:nvPr/>
          </p:nvSpPr>
          <p:spPr>
            <a:xfrm rot="0">
              <a:off x="9953243" y="5324475"/>
              <a:ext cx="457198"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048686" name="曲线"/>
            <p:cNvSpPr/>
            <p:nvPr/>
          </p:nvSpPr>
          <p:spPr>
            <a:xfrm rot="0">
              <a:off x="9953243" y="5857874"/>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8591168" y="2895600"/>
              <a:ext cx="2762248" cy="3257550"/>
            </a:xfrm>
            <a:prstGeom prst="rect"/>
            <a:noFill/>
            <a:ln w="12700" cap="flat" cmpd="sng">
              <a:noFill/>
              <a:prstDash val="solid"/>
              <a:miter/>
            </a:ln>
          </p:spPr>
        </p:pic>
      </p:grpSp>
      <p:sp>
        <p:nvSpPr>
          <p:cNvPr id="1048687"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8" name="文本框"/>
          <p:cNvSpPr>
            <a:spLocks noGrp="1"/>
          </p:cNvSpPr>
          <p:nvPr>
            <p:ph type="title"/>
          </p:nvPr>
        </p:nvSpPr>
        <p:spPr>
          <a:xfrm rot="0">
            <a:off x="755332" y="385444"/>
            <a:ext cx="1068133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689"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90" name="文本框"/>
          <p:cNvSpPr>
            <a:spLocks noGrp="1"/>
          </p:cNvSpPr>
          <p:nvPr>
            <p:ph type="body" idx="1"/>
          </p:nvPr>
        </p:nvSpPr>
        <p:spPr>
          <a:xfrm rot="0">
            <a:off x="304799" y="1301065"/>
            <a:ext cx="9648443" cy="5069840"/>
          </a:xfrm>
          <a:prstGeom prst="rect"/>
          <a:noFill/>
          <a:ln w="12700" cap="flat" cmpd="sng">
            <a:noFill/>
            <a:prstDash val="solid"/>
            <a:round/>
          </a:ln>
        </p:spPr>
        <p:txBody>
          <a:bodyPr anchor="ctr" anchorCtr="0" bIns="45720" lIns="91440" rIns="91440" tIns="45720" vert="horz" wrap="square">
            <a:prstTxWarp prst="textNoShape"/>
            <a:spAutoFit/>
          </a:bodyPr>
          <a:p>
            <a:pPr algn="l" eaLnBrk="0" fontAlgn="base" hangingPunct="0" indent="0" latinLnBrk="0" marL="0">
              <a:lnSpc>
                <a:spcPct val="100000"/>
              </a:lnSpc>
              <a:spcBef>
                <a:spcPts val="0"/>
              </a:spcBef>
              <a:spcAft>
                <a:spcPts val="0"/>
              </a:spcAft>
              <a:buClrTx/>
              <a:buChar char="•"/>
            </a:pPr>
            <a:r>
              <a:rPr altLang="zh-CN" baseline="0" b="0" cap="none" sz="2400" i="0" kern="0" lang="en-US" spc="0" strike="noStrike" u="none">
                <a:solidFill>
                  <a:schemeClr val="tx1"/>
                </a:solidFill>
                <a:latin typeface="Times New Roman" pitchFamily="18" charset="0"/>
                <a:ea typeface="宋体" pitchFamily="0" charset="0"/>
                <a:cs typeface="Times New Roman" pitchFamily="18" charset="0"/>
              </a:rPr>
              <a:t>Lack of a standardized performance evaluation process leading to inconsistencies in performance assessments.</a:t>
            </a:r>
            <a:endParaRPr altLang="zh-CN" baseline="0" b="0" cap="none" sz="2400" i="0" kern="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ClrTx/>
            </a:pPr>
            <a:endParaRPr altLang="zh-CN" baseline="0" b="0" cap="none" sz="2400" i="0" kern="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ClrTx/>
              <a:buChar char="•"/>
            </a:pPr>
            <a:r>
              <a:rPr altLang="zh-CN" baseline="0" b="0" cap="none" sz="2400" i="0" kern="0" lang="en-US" spc="0" strike="noStrike" u="none">
                <a:solidFill>
                  <a:schemeClr val="tx1"/>
                </a:solidFill>
                <a:latin typeface="Times New Roman" pitchFamily="18" charset="0"/>
                <a:ea typeface="宋体" pitchFamily="0" charset="0"/>
                <a:cs typeface="Times New Roman" pitchFamily="18" charset="0"/>
              </a:rPr>
              <a:t>Insufficient metrics and tools to effectively measure and analyze employee performance.</a:t>
            </a:r>
            <a:endParaRPr altLang="zh-CN" baseline="0" b="0" cap="none" sz="2400" i="0" kern="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ClrTx/>
            </a:pPr>
            <a:endParaRPr altLang="zh-CN" baseline="0" b="0" cap="none" sz="2400" i="0" kern="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ClrTx/>
              <a:buChar char="•"/>
            </a:pPr>
            <a:r>
              <a:rPr altLang="zh-CN" baseline="0" b="0" cap="none" sz="2400" i="0" kern="0" lang="en-US" spc="0" strike="noStrike" u="none">
                <a:solidFill>
                  <a:schemeClr val="tx1"/>
                </a:solidFill>
                <a:latin typeface="Times New Roman" pitchFamily="18" charset="0"/>
                <a:ea typeface="宋体" pitchFamily="0" charset="0"/>
                <a:cs typeface="Times New Roman" pitchFamily="18" charset="0"/>
              </a:rPr>
              <a:t>Limited feedback mechanisms causing delays in identifying and addressing performance issues.</a:t>
            </a:r>
            <a:endParaRPr altLang="zh-CN" baseline="0" b="0" cap="none" sz="2400" i="0" kern="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ClrTx/>
            </a:pPr>
            <a:endParaRPr altLang="zh-CN" baseline="0" b="0" cap="none" sz="2400" i="0" kern="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ClrTx/>
              <a:buChar char="•"/>
            </a:pPr>
            <a:r>
              <a:rPr altLang="zh-CN" baseline="0" b="0" cap="none" sz="2400" i="0" kern="0" lang="en-US" spc="0" strike="noStrike" u="none">
                <a:solidFill>
                  <a:schemeClr val="tx1"/>
                </a:solidFill>
                <a:latin typeface="Times New Roman" pitchFamily="18" charset="0"/>
                <a:ea typeface="宋体" pitchFamily="0" charset="0"/>
                <a:cs typeface="Times New Roman" pitchFamily="18" charset="0"/>
              </a:rPr>
              <a:t>Challenges in aligning individual performance goals with organizational objectives.</a:t>
            </a:r>
            <a:endParaRPr altLang="zh-CN" baseline="0" b="0" cap="none" sz="2400" i="0" kern="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ClrTx/>
              <a:buChar char="•"/>
            </a:pPr>
            <a:endParaRPr altLang="zh-CN" baseline="0" b="0" cap="none" sz="2400" i="0" kern="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ClrTx/>
              <a:buChar char="•"/>
            </a:pPr>
            <a:r>
              <a:rPr altLang="zh-CN" baseline="0" b="0" cap="none" sz="2400" i="0" kern="0" lang="en-US" spc="0" strike="noStrike" u="none">
                <a:solidFill>
                  <a:schemeClr val="tx1"/>
                </a:solidFill>
                <a:latin typeface="Times New Roman" pitchFamily="18" charset="0"/>
                <a:ea typeface="宋体" pitchFamily="0" charset="0"/>
                <a:cs typeface="Times New Roman" pitchFamily="18" charset="0"/>
              </a:rPr>
              <a:t>Difficulty in identifying training needs and career development opportunities for employees. </a:t>
            </a:r>
            <a:endParaRPr altLang="en-US" baseline="0" b="0" cap="none" sz="2400" i="0" kern="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0" name=""/>
        <p:cNvGrpSpPr/>
        <p:nvPr/>
      </p:nvGrpSpPr>
      <p:grpSpPr>
        <a:xfrm>
          <a:off x="0" y="0"/>
          <a:ext cx="0" cy="0"/>
          <a:chOff x="0" y="0"/>
          <a:chExt cx="0" cy="0"/>
        </a:xfrm>
      </p:grpSpPr>
      <p:grpSp>
        <p:nvGrpSpPr>
          <p:cNvPr id="51" name="组合"/>
          <p:cNvGrpSpPr/>
          <p:nvPr/>
        </p:nvGrpSpPr>
        <p:grpSpPr>
          <a:xfrm>
            <a:off x="8658225" y="2647950"/>
            <a:ext cx="3533775" cy="3810000"/>
            <a:chOff x="8658225" y="2647950"/>
            <a:chExt cx="3533775" cy="3810000"/>
          </a:xfrm>
        </p:grpSpPr>
        <p:sp>
          <p:nvSpPr>
            <p:cNvPr id="1048694"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96"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7" name="文本框"/>
          <p:cNvSpPr>
            <a:spLocks noGrp="1"/>
          </p:cNvSpPr>
          <p:nvPr>
            <p:ph type="title"/>
          </p:nvPr>
        </p:nvSpPr>
        <p:spPr>
          <a:xfrm rot="0">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98"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9" name="矩形"/>
          <p:cNvSpPr/>
          <p:nvPr/>
        </p:nvSpPr>
        <p:spPr>
          <a:xfrm rot="0">
            <a:off x="676274" y="1552634"/>
            <a:ext cx="9382125" cy="6847840"/>
          </a:xfrm>
          <a:prstGeom prst="rect"/>
          <a:noFill/>
          <a:ln w="12700" cap="flat" cmpd="sng">
            <a:noFill/>
            <a:prstDash val="solid"/>
            <a:miter/>
          </a:ln>
        </p:spPr>
        <p:txBody>
          <a:bodyPr anchor="t" anchorCtr="0" bIns="45720" lIns="91440" rIns="91440" tIns="45720" vert="horz" wrap="square">
            <a:prstTxWarp prst="textNoShape"/>
            <a:spAutoFit/>
          </a:bodyPr>
          <a:p>
            <a:pPr algn="l" eaLnBrk="0" fontAlgn="base" hangingPunct="0" indent="-342900" latinLnBrk="0" marL="342900">
              <a:lnSpc>
                <a:spcPct val="100000"/>
              </a:lnSpc>
              <a:spcBef>
                <a:spcPts val="0"/>
              </a:spcBef>
              <a:spcAft>
                <a:spcPts val="0"/>
              </a:spcAft>
              <a:buFont typeface="Arial" pitchFamily="34" charset="0"/>
              <a:buChar char="•"/>
            </a:pPr>
            <a:r>
              <a:rPr altLang="zh-CN" baseline="0" b="1" cap="none" sz="2400" i="0" kern="1200" lang="en-US" spc="0" strike="noStrike" u="none">
                <a:solidFill>
                  <a:schemeClr val="tx1"/>
                </a:solidFill>
                <a:latin typeface="Times New Roman" pitchFamily="18" charset="0"/>
                <a:ea typeface="宋体" pitchFamily="0" charset="0"/>
                <a:cs typeface="Times New Roman" pitchFamily="18" charset="0"/>
              </a:rPr>
              <a:t>Purpose:</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 Evaluate and improve employee performance to align with organizational goals</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a:t>
            </a: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None/>
            </a:pP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342900" latinLnBrk="0" marL="342900">
              <a:lnSpc>
                <a:spcPct val="100000"/>
              </a:lnSpc>
              <a:spcBef>
                <a:spcPts val="0"/>
              </a:spcBef>
              <a:spcAft>
                <a:spcPts val="0"/>
              </a:spcAft>
              <a:buFont typeface="Arial" pitchFamily="34" charset="0"/>
              <a:buChar char="•"/>
            </a:pPr>
            <a:r>
              <a:rPr altLang="zh-CN" baseline="0" b="1" cap="none" sz="2400" i="0" kern="1200" lang="en-US" spc="0" strike="noStrike" u="none">
                <a:solidFill>
                  <a:schemeClr val="tx1"/>
                </a:solidFill>
                <a:latin typeface="Times New Roman" pitchFamily="18" charset="0"/>
                <a:ea typeface="宋体" pitchFamily="0" charset="0"/>
                <a:cs typeface="Times New Roman" pitchFamily="18" charset="0"/>
              </a:rPr>
              <a:t>Objectives: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Assess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individual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performance, identify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strengths and areas for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improvement, align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performance with organizational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goals, enhance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employee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development, support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informed HR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decisions.</a:t>
            </a: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None/>
            </a:pP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342900" latinLnBrk="0" marL="342900">
              <a:lnSpc>
                <a:spcPct val="100000"/>
              </a:lnSpc>
              <a:spcBef>
                <a:spcPts val="0"/>
              </a:spcBef>
              <a:spcAft>
                <a:spcPts val="0"/>
              </a:spcAft>
              <a:buFont typeface="Arial" pitchFamily="34" charset="0"/>
              <a:buChar char="•"/>
            </a:pPr>
            <a:r>
              <a:rPr altLang="zh-CN" baseline="0" b="1" cap="none" sz="2400" i="0" kern="1200" lang="en-US" spc="0" strike="noStrike" u="none">
                <a:solidFill>
                  <a:schemeClr val="tx1"/>
                </a:solidFill>
                <a:latin typeface="Times New Roman" pitchFamily="18" charset="0"/>
                <a:ea typeface="宋体" pitchFamily="0" charset="0"/>
                <a:cs typeface="Times New Roman" pitchFamily="18" charset="0"/>
              </a:rPr>
              <a:t>Benefits: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Improved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overall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performance, enhanced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employee </a:t>
            </a: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development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and career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growth, informed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HR decisions on promotions and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compensation, increased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employee engagement and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motivation.</a:t>
            </a:r>
            <a:endParaRPr altLang="zh-CN" baseline="0" b="1" cap="none" sz="2400" i="0" kern="120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None/>
            </a:pP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eaLnBrk="0" fontAlgn="base" hangingPunct="0" indent="-342900" latinLnBrk="0" marL="342900">
              <a:lnSpc>
                <a:spcPct val="100000"/>
              </a:lnSpc>
              <a:spcBef>
                <a:spcPts val="0"/>
              </a:spcBef>
              <a:spcAft>
                <a:spcPts val="0"/>
              </a:spcAft>
              <a:buFont typeface="Arial" pitchFamily="34" charset="0"/>
              <a:buChar char="•"/>
            </a:pPr>
            <a:r>
              <a:rPr altLang="zh-CN" baseline="0" b="1" cap="none" sz="2400" i="0" kern="1200" lang="en-US" spc="0" strike="noStrike" u="none">
                <a:solidFill>
                  <a:schemeClr val="tx1"/>
                </a:solidFill>
                <a:latin typeface="Calibri" pitchFamily="0" charset="0"/>
                <a:ea typeface="宋体" pitchFamily="0" charset="0"/>
                <a:cs typeface="Calibri" pitchFamily="0" charset="0"/>
              </a:rPr>
              <a:t>Challenges:</a:t>
            </a:r>
            <a:r>
              <a:rPr altLang="zh-CN" baseline="0" b="0" cap="none" sz="2400" i="0" kern="1200" lang="en-US" spc="0" strike="noStrike" u="none">
                <a:solidFill>
                  <a:schemeClr val="tx1"/>
                </a:solidFill>
                <a:latin typeface="Calibri" pitchFamily="0" charset="0"/>
                <a:ea typeface="宋体" pitchFamily="0" charset="0"/>
                <a:cs typeface="Calibri" pitchFamily="0" charset="0"/>
              </a:rPr>
              <a:t> Ensuring </a:t>
            </a:r>
            <a:r>
              <a:rPr altLang="zh-CN" baseline="0" b="0" cap="none" sz="2400" i="0" kern="1200" lang="en-US" spc="0" strike="noStrike" u="none">
                <a:solidFill>
                  <a:schemeClr val="tx1"/>
                </a:solidFill>
                <a:latin typeface="Calibri" pitchFamily="0" charset="0"/>
                <a:ea typeface="宋体" pitchFamily="0" charset="0"/>
                <a:cs typeface="Calibri" pitchFamily="0" charset="0"/>
              </a:rPr>
              <a:t>objectivity and reducing </a:t>
            </a:r>
            <a:r>
              <a:rPr altLang="zh-CN" baseline="0" b="0" cap="none" sz="2400" i="0" kern="1200" lang="en-US" spc="0" strike="noStrike" u="none">
                <a:solidFill>
                  <a:schemeClr val="tx1"/>
                </a:solidFill>
                <a:latin typeface="Calibri" pitchFamily="0" charset="0"/>
                <a:ea typeface="宋体" pitchFamily="0" charset="0"/>
                <a:cs typeface="Calibri" pitchFamily="0" charset="0"/>
              </a:rPr>
              <a:t>bias, accurate </a:t>
            </a:r>
            <a:r>
              <a:rPr altLang="zh-CN" baseline="0" b="0" cap="none" sz="2400" i="0" kern="1200" lang="en-US" spc="0" strike="noStrike" u="none">
                <a:solidFill>
                  <a:schemeClr val="tx1"/>
                </a:solidFill>
                <a:latin typeface="Calibri" pitchFamily="0" charset="0"/>
                <a:ea typeface="宋体" pitchFamily="0" charset="0"/>
                <a:cs typeface="Calibri" pitchFamily="0" charset="0"/>
              </a:rPr>
              <a:t>and comprehensive data </a:t>
            </a:r>
            <a:r>
              <a:rPr altLang="zh-CN" baseline="0" b="0" cap="none" sz="2400" i="0" kern="1200" lang="en-US" spc="0" strike="noStrike" u="none">
                <a:solidFill>
                  <a:schemeClr val="tx1"/>
                </a:solidFill>
                <a:latin typeface="Calibri" pitchFamily="0" charset="0"/>
                <a:ea typeface="宋体" pitchFamily="0" charset="0"/>
                <a:cs typeface="Calibri" pitchFamily="0" charset="0"/>
              </a:rPr>
              <a:t>collection, managing </a:t>
            </a:r>
            <a:r>
              <a:rPr altLang="zh-CN" baseline="0" b="0" cap="none" sz="2400" i="0" kern="1200" lang="en-US" spc="0" strike="noStrike" u="none">
                <a:solidFill>
                  <a:schemeClr val="tx1"/>
                </a:solidFill>
                <a:latin typeface="Calibri" pitchFamily="0" charset="0"/>
                <a:ea typeface="宋体" pitchFamily="0" charset="0"/>
                <a:cs typeface="Calibri" pitchFamily="0" charset="0"/>
              </a:rPr>
              <a:t>employee resistance to feedback.</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eaLnBrk="0" fontAlgn="base" hangingPunct="0" indent="0" latinLnBrk="0" marL="0">
              <a:lnSpc>
                <a:spcPct val="100000"/>
              </a:lnSpc>
              <a:spcBef>
                <a:spcPts val="0"/>
              </a:spcBef>
              <a:spcAft>
                <a:spcPts val="0"/>
              </a:spcAft>
              <a:buNone/>
            </a:pP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Font typeface="Arial" pitchFamily="34" charset="0"/>
              <a:buChar char="•"/>
            </a:pP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4" name=""/>
        <p:cNvGrpSpPr/>
        <p:nvPr/>
      </p:nvGrpSpPr>
      <p:grpSpPr>
        <a:xfrm>
          <a:off x="0" y="0"/>
          <a:ext cx="0" cy="0"/>
          <a:chOff x="0" y="0"/>
          <a:chExt cx="0" cy="0"/>
        </a:xfrm>
      </p:grpSpPr>
      <p:sp>
        <p:nvSpPr>
          <p:cNvPr id="1048703"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4"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6" name="文本框"/>
          <p:cNvSpPr>
            <a:spLocks noGrp="1"/>
          </p:cNvSpPr>
          <p:nvPr>
            <p:ph type="title"/>
          </p:nvPr>
        </p:nvSpPr>
        <p:spPr>
          <a:xfrm rot="0">
            <a:off x="755332" y="385444"/>
            <a:ext cx="10681335" cy="502285"/>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sp>
        <p:nvSpPr>
          <p:cNvPr id="1048707" name="文本框"/>
          <p:cNvSpPr>
            <a:spLocks noGrp="1"/>
          </p:cNvSpPr>
          <p:nvPr>
            <p:ph type="body" idx="1"/>
          </p:nvPr>
        </p:nvSpPr>
        <p:spPr>
          <a:xfrm rot="0">
            <a:off x="609600" y="1577340"/>
            <a:ext cx="10972800" cy="3877985"/>
          </a:xfrm>
          <a:prstGeom prst="rect"/>
          <a:noFill/>
          <a:ln w="12700" cap="flat" cmpd="sng">
            <a:noFill/>
            <a:prstDash val="solid"/>
            <a:miter/>
          </a:ln>
        </p:spPr>
        <p:txBody>
          <a:bodyPr anchor="t" anchorCtr="0" bIns="45720" lIns="91440" rIns="91440" tIns="45720" vert="horz" wrap="square">
            <a:prstTxWarp prst="textNoShape"/>
          </a:bodyPr>
          <a:p>
            <a:pPr algn="l" indent="-285750" marL="285750">
              <a:lnSpc>
                <a:spcPct val="100000"/>
              </a:lnSpc>
              <a:spcBef>
                <a:spcPts val="0"/>
              </a:spcBef>
              <a:spcAft>
                <a:spcPts val="0"/>
              </a:spcAft>
              <a:buFont typeface="Arial" pitchFamily="34" charset="0"/>
              <a:buChar char="•"/>
            </a:pPr>
            <a:r>
              <a:rPr altLang="zh-CN" baseline="0" b="0" cap="none" sz="2800" i="0" kern="0" lang="en-US" spc="0" strike="noStrike" u="none">
                <a:latin typeface="Times New Roman" pitchFamily="18" charset="0"/>
                <a:ea typeface="宋体" pitchFamily="0" charset="0"/>
                <a:cs typeface="Times New Roman" pitchFamily="18" charset="0"/>
              </a:rPr>
              <a:t>Employees</a:t>
            </a:r>
            <a:endParaRPr altLang="zh-CN" baseline="0" b="0" cap="none" sz="2800" i="0" kern="0" lang="en-US" spc="0" strike="noStrike" u="none">
              <a:latin typeface="Times New Roman" pitchFamily="18" charset="0"/>
              <a:ea typeface="宋体" pitchFamily="0" charset="0"/>
              <a:cs typeface="Times New Roman" pitchFamily="18" charset="0"/>
            </a:endParaRPr>
          </a:p>
          <a:p>
            <a:pPr algn="l" indent="-285750" marL="285750">
              <a:lnSpc>
                <a:spcPct val="100000"/>
              </a:lnSpc>
              <a:spcBef>
                <a:spcPts val="0"/>
              </a:spcBef>
              <a:spcAft>
                <a:spcPts val="0"/>
              </a:spcAft>
              <a:buFont typeface="Arial" pitchFamily="34" charset="0"/>
              <a:buChar char="•"/>
            </a:pPr>
            <a:endParaRPr altLang="zh-CN" baseline="0" b="0" cap="none" sz="2800" i="0" kern="0" lang="en-US" spc="0" strike="noStrike" u="none">
              <a:latin typeface="Times New Roman" pitchFamily="18" charset="0"/>
              <a:ea typeface="宋体" pitchFamily="0" charset="0"/>
              <a:cs typeface="Times New Roman" pitchFamily="18" charset="0"/>
            </a:endParaRPr>
          </a:p>
          <a:p>
            <a:pPr algn="l" indent="-285750" marL="285750">
              <a:lnSpc>
                <a:spcPct val="100000"/>
              </a:lnSpc>
              <a:spcBef>
                <a:spcPts val="0"/>
              </a:spcBef>
              <a:spcAft>
                <a:spcPts val="0"/>
              </a:spcAft>
              <a:buFont typeface="Arial" pitchFamily="34" charset="0"/>
              <a:buChar char="•"/>
            </a:pPr>
            <a:r>
              <a:rPr altLang="zh-CN" baseline="0" b="0" cap="none" sz="2800" i="0" kern="0" lang="en-US" spc="0" strike="noStrike" u="none">
                <a:latin typeface="Times New Roman" pitchFamily="18" charset="0"/>
                <a:ea typeface="宋体" pitchFamily="0" charset="0"/>
                <a:cs typeface="Times New Roman" pitchFamily="18" charset="0"/>
              </a:rPr>
              <a:t>Executives/Senior Leadership</a:t>
            </a:r>
            <a:endParaRPr altLang="zh-CN" baseline="0" b="0" cap="none" sz="2800" i="0" kern="0" lang="en-US" spc="0" strike="noStrike" u="none">
              <a:latin typeface="Times New Roman" pitchFamily="18" charset="0"/>
              <a:ea typeface="宋体" pitchFamily="0" charset="0"/>
              <a:cs typeface="Times New Roman" pitchFamily="18" charset="0"/>
            </a:endParaRPr>
          </a:p>
          <a:p>
            <a:pPr algn="l" indent="-285750" marL="285750">
              <a:lnSpc>
                <a:spcPct val="100000"/>
              </a:lnSpc>
              <a:spcBef>
                <a:spcPts val="0"/>
              </a:spcBef>
              <a:spcAft>
                <a:spcPts val="0"/>
              </a:spcAft>
              <a:buFont typeface="Arial" pitchFamily="34" charset="0"/>
              <a:buChar char="•"/>
            </a:pPr>
            <a:endParaRPr altLang="zh-CN" baseline="0" b="0" cap="none" sz="2800" i="0" kern="0" lang="en-US" spc="0" strike="noStrike" u="none">
              <a:latin typeface="Times New Roman" pitchFamily="18" charset="0"/>
              <a:ea typeface="宋体" pitchFamily="0" charset="0"/>
              <a:cs typeface="Times New Roman" pitchFamily="18" charset="0"/>
            </a:endParaRPr>
          </a:p>
          <a:p>
            <a:pPr algn="l" indent="-285750" marL="285750">
              <a:lnSpc>
                <a:spcPct val="100000"/>
              </a:lnSpc>
              <a:spcBef>
                <a:spcPts val="0"/>
              </a:spcBef>
              <a:spcAft>
                <a:spcPts val="0"/>
              </a:spcAft>
              <a:buFont typeface="Arial" pitchFamily="34" charset="0"/>
              <a:buChar char="•"/>
            </a:pPr>
            <a:r>
              <a:rPr altLang="zh-CN" baseline="0" b="0" cap="none" sz="2800" i="0" kern="0" lang="en-US" spc="0" strike="noStrike" u="none">
                <a:latin typeface="Times New Roman" pitchFamily="18" charset="0"/>
                <a:ea typeface="宋体" pitchFamily="0" charset="0"/>
                <a:cs typeface="Times New Roman" pitchFamily="18" charset="0"/>
              </a:rPr>
              <a:t>HR Department</a:t>
            </a:r>
            <a:endParaRPr altLang="zh-CN" baseline="0" b="0" cap="none" sz="2800" i="0" kern="0" lang="en-US" spc="0" strike="noStrike" u="none">
              <a:latin typeface="Times New Roman" pitchFamily="18" charset="0"/>
              <a:ea typeface="宋体" pitchFamily="0" charset="0"/>
              <a:cs typeface="Times New Roman" pitchFamily="18" charset="0"/>
            </a:endParaRPr>
          </a:p>
          <a:p>
            <a:pPr algn="l" indent="-285750" marL="285750">
              <a:lnSpc>
                <a:spcPct val="100000"/>
              </a:lnSpc>
              <a:spcBef>
                <a:spcPts val="0"/>
              </a:spcBef>
              <a:spcAft>
                <a:spcPts val="0"/>
              </a:spcAft>
              <a:buFont typeface="Arial" pitchFamily="34" charset="0"/>
              <a:buChar char="•"/>
            </a:pPr>
            <a:endParaRPr altLang="zh-CN" baseline="0" b="0" cap="none" sz="2800" i="0" kern="0" lang="en-US" spc="0" strike="noStrike" u="none">
              <a:latin typeface="Times New Roman" pitchFamily="18" charset="0"/>
              <a:ea typeface="宋体" pitchFamily="0" charset="0"/>
              <a:cs typeface="Times New Roman" pitchFamily="18" charset="0"/>
            </a:endParaRPr>
          </a:p>
          <a:p>
            <a:pPr algn="l" indent="-285750" marL="285750">
              <a:lnSpc>
                <a:spcPct val="100000"/>
              </a:lnSpc>
              <a:spcBef>
                <a:spcPts val="0"/>
              </a:spcBef>
              <a:spcAft>
                <a:spcPts val="0"/>
              </a:spcAft>
              <a:buFont typeface="Arial" pitchFamily="34" charset="0"/>
              <a:buChar char="•"/>
            </a:pPr>
            <a:r>
              <a:rPr altLang="zh-CN" baseline="0" b="0" cap="none" sz="2800" i="0" kern="0" lang="en-US" spc="0" strike="noStrike" u="none">
                <a:latin typeface="Times New Roman" pitchFamily="18" charset="0"/>
                <a:ea typeface="宋体" pitchFamily="0" charset="0"/>
                <a:cs typeface="Times New Roman" pitchFamily="18" charset="0"/>
              </a:rPr>
              <a:t>Managers/Supervisors </a:t>
            </a:r>
            <a:endParaRPr altLang="zh-CN" baseline="0" b="0" cap="none" sz="2800" i="0" kern="0" lang="en-US" spc="0" strike="noStrike" u="none">
              <a:latin typeface="Times New Roman" pitchFamily="18" charset="0"/>
              <a:ea typeface="宋体" pitchFamily="0" charset="0"/>
              <a:cs typeface="Times New Roman" pitchFamily="18" charset="0"/>
            </a:endParaRPr>
          </a:p>
          <a:p>
            <a:pPr algn="l" indent="-285750" marL="285750">
              <a:lnSpc>
                <a:spcPct val="100000"/>
              </a:lnSpc>
              <a:spcBef>
                <a:spcPts val="0"/>
              </a:spcBef>
              <a:spcAft>
                <a:spcPts val="0"/>
              </a:spcAft>
              <a:buFont typeface="Arial" pitchFamily="34" charset="0"/>
              <a:buChar char="•"/>
            </a:pPr>
            <a:endParaRPr altLang="zh-CN" baseline="0" b="0" cap="none" sz="2800" i="0" kern="0" lang="en-US" spc="0" strike="noStrike" u="none">
              <a:latin typeface="Times New Roman" pitchFamily="18" charset="0"/>
              <a:ea typeface="宋体" pitchFamily="0" charset="0"/>
              <a:cs typeface="Times New Roman" pitchFamily="18" charset="0"/>
            </a:endParaRPr>
          </a:p>
          <a:p>
            <a:pPr algn="l" indent="-285750" marL="285750">
              <a:lnSpc>
                <a:spcPct val="100000"/>
              </a:lnSpc>
              <a:spcBef>
                <a:spcPts val="0"/>
              </a:spcBef>
              <a:spcAft>
                <a:spcPts val="0"/>
              </a:spcAft>
              <a:buFont typeface="Arial" pitchFamily="34" charset="0"/>
              <a:buChar char="•"/>
            </a:pPr>
            <a:r>
              <a:rPr altLang="zh-CN" baseline="0" b="0" cap="none" sz="2800" i="0" kern="0" lang="en-US" spc="0" strike="noStrike" u="none">
                <a:latin typeface="Times New Roman" pitchFamily="18" charset="0"/>
                <a:ea typeface="宋体" pitchFamily="0" charset="0"/>
                <a:cs typeface="Times New Roman" pitchFamily="18" charset="0"/>
              </a:rPr>
              <a:t>Training </a:t>
            </a:r>
            <a:r>
              <a:rPr altLang="zh-CN" baseline="0" b="0" cap="none" sz="2800" i="0" kern="0" lang="en-US" spc="0" strike="noStrike" u="none">
                <a:latin typeface="Times New Roman" pitchFamily="18" charset="0"/>
                <a:ea typeface="宋体" pitchFamily="0" charset="0"/>
                <a:cs typeface="Times New Roman" pitchFamily="18" charset="0"/>
              </a:rPr>
              <a:t>and Development </a:t>
            </a:r>
            <a:r>
              <a:rPr altLang="zh-CN" baseline="0" b="0" cap="none" sz="2800" i="0" kern="0" lang="en-US" spc="0" strike="noStrike" u="none">
                <a:latin typeface="Times New Roman" pitchFamily="18" charset="0"/>
                <a:ea typeface="宋体" pitchFamily="0" charset="0"/>
                <a:cs typeface="Times New Roman" pitchFamily="18" charset="0"/>
              </a:rPr>
              <a:t>Teams</a:t>
            </a:r>
            <a:endParaRPr altLang="en-US" baseline="0" b="0" cap="none" sz="2800" i="0" kern="0" lang="zh-CN" spc="0" strike="noStrike" u="none">
              <a:latin typeface="Times New Roman" pitchFamily="18" charset="0"/>
              <a:ea typeface="宋体" pitchFamily="0" charset="0"/>
              <a:cs typeface="Times New Roman" pitchFamily="18" charset="0"/>
            </a:endParaRPr>
          </a:p>
        </p:txBody>
      </p:sp>
      <p:sp>
        <p:nvSpPr>
          <p:cNvPr id="1048708"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7"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712"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3"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15" name="文本框"/>
          <p:cNvSpPr>
            <a:spLocks noGrp="1"/>
          </p:cNvSpPr>
          <p:nvPr>
            <p:ph type="title"/>
          </p:nvPr>
        </p:nvSpPr>
        <p:spPr>
          <a:xfrm rot="0">
            <a:off x="755332" y="385444"/>
            <a:ext cx="1068133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sp>
        <p:nvSpPr>
          <p:cNvPr id="1048716" name="文本框"/>
          <p:cNvSpPr>
            <a:spLocks noGrp="1"/>
          </p:cNvSpPr>
          <p:nvPr>
            <p:ph type="body" idx="1"/>
          </p:nvPr>
        </p:nvSpPr>
        <p:spPr>
          <a:xfrm rot="0">
            <a:off x="2970147" y="1984509"/>
            <a:ext cx="8534401" cy="30251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0" cap="none" sz="2800" i="0" kern="0" lang="en-US" spc="0" strike="noStrike" u="none">
                <a:latin typeface="Times New Roman" pitchFamily="18" charset="0"/>
                <a:ea typeface="宋体" pitchFamily="0"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altLang="en-US" baseline="0" b="0" cap="none" sz="2800" i="0" kern="0" lang="zh-CN" spc="0" strike="noStrike" u="none">
              <a:latin typeface="Times New Roman" pitchFamily="18" charset="0"/>
              <a:ea typeface="宋体" pitchFamily="0" charset="0"/>
              <a:cs typeface="Times New Roman" pitchFamily="18" charset="0"/>
            </a:endParaRPr>
          </a:p>
        </p:txBody>
      </p:sp>
      <p:sp>
        <p:nvSpPr>
          <p:cNvPr id="1048717"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pic>
        <p:nvPicPr>
          <p:cNvPr id="2097164"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0" name=""/>
        <p:cNvGrpSpPr/>
        <p:nvPr/>
      </p:nvGrpSpPr>
      <p:grpSpPr>
        <a:xfrm>
          <a:off x="0" y="0"/>
          <a:ext cx="0" cy="0"/>
          <a:chOff x="0" y="0"/>
          <a:chExt cx="0" cy="0"/>
        </a:xfrm>
      </p:grpSpPr>
      <p:sp>
        <p:nvSpPr>
          <p:cNvPr id="1048721"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22" name="文本框"/>
          <p:cNvSpPr>
            <a:spLocks noGrp="1"/>
          </p:cNvSpPr>
          <p:nvPr>
            <p:ph type="body" idx="1"/>
          </p:nvPr>
        </p:nvSpPr>
        <p:spPr>
          <a:xfrm rot="0">
            <a:off x="609600" y="1577340"/>
            <a:ext cx="10972800" cy="4091941"/>
          </a:xfrm>
          <a:prstGeom prst="rect"/>
          <a:noFill/>
          <a:ln w="12700" cap="flat" cmpd="sng">
            <a:noFill/>
            <a:prstDash val="solid"/>
            <a:miter/>
          </a:ln>
        </p:spPr>
        <p:txBody>
          <a:bodyPr anchor="t" anchorCtr="0" bIns="45720" lIns="91440" rIns="91440" tIns="45720" vert="horz" wrap="square">
            <a:prstTxWarp prst="textNoShape"/>
          </a:bodyPr>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latin typeface="Calibri" pitchFamily="0" charset="0"/>
                <a:ea typeface="宋体" pitchFamily="0" charset="0"/>
                <a:cs typeface="Lucida Sans"/>
              </a:rPr>
              <a:t>Employee data set taken from the KAGGLE.</a:t>
            </a:r>
            <a:endParaRPr altLang="zh-CN" baseline="0" b="0" cap="none" sz="1800" i="0" kern="0" lang="en-US" spc="0" strike="noStrike" u="none">
              <a:latin typeface="Calibri" pitchFamily="0" charset="0"/>
              <a:ea typeface="宋体" pitchFamily="0" charset="0"/>
              <a:cs typeface="Lucida Sans"/>
            </a:endParaRPr>
          </a:p>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latin typeface="Calibri" pitchFamily="0" charset="0"/>
                <a:ea typeface="宋体" pitchFamily="0" charset="0"/>
                <a:cs typeface="Lucida Sans"/>
              </a:rPr>
              <a:t>In dataset, out of 26 data I took only 9 features out of it.</a:t>
            </a:r>
            <a:endParaRPr altLang="zh-CN" baseline="0" b="0" cap="none" sz="1800" i="0" kern="0" lang="en-US" spc="0" strike="noStrike" u="none">
              <a:latin typeface="Calibri" pitchFamily="0" charset="0"/>
              <a:ea typeface="宋体" pitchFamily="0" charset="0"/>
              <a:cs typeface="Lucida Sans"/>
            </a:endParaRPr>
          </a:p>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solidFill>
                  <a:srgbClr val="7030A0"/>
                </a:solidFill>
                <a:latin typeface="Calibri" pitchFamily="0" charset="0"/>
                <a:ea typeface="宋体" pitchFamily="0" charset="0"/>
                <a:cs typeface="Lucida Sans"/>
              </a:rPr>
              <a:t>The selected 10 features are listed below:</a:t>
            </a:r>
            <a:endParaRPr altLang="zh-CN" baseline="0" b="0" cap="none" sz="1800" i="0" kern="0" lang="en-US" spc="0" strike="noStrike" u="none">
              <a:solidFill>
                <a:srgbClr val="7030A0"/>
              </a:solidFill>
              <a:latin typeface="Calibri"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0" lang="en-US" spc="0" strike="noStrike" u="none">
              <a:solidFill>
                <a:srgbClr val="3F3151"/>
              </a:solidFill>
              <a:latin typeface="Calibri" pitchFamily="0" charset="0"/>
              <a:ea typeface="宋体" pitchFamily="0" charset="0"/>
              <a:cs typeface="Lucida Sans"/>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a:rPr>
              <a:t>Employee ID</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a:rPr>
              <a:t>First name</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a:rPr>
              <a:t>Last name</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a:rPr>
              <a:t>Business unit</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a:rPr>
              <a:t>Employee Type</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a:rPr>
              <a:t>Employee Status</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a:rPr>
              <a:t>Employee classification type</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a:rPr>
              <a:t>Gender Code</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a:rPr>
              <a:t>Performance Score</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a:rPr>
              <a:t>Current employee rating</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0" marL="0">
              <a:lnSpc>
                <a:spcPct val="100000"/>
              </a:lnSpc>
              <a:spcBef>
                <a:spcPts val="0"/>
              </a:spcBef>
              <a:spcAft>
                <a:spcPts val="0"/>
              </a:spcAft>
              <a:buNone/>
            </a:pPr>
            <a:endParaRPr altLang="en-US" baseline="0" b="0" cap="none" sz="1800" i="0" kern="0" lang="zh-CN" spc="0" strike="noStrike" u="none">
              <a:latin typeface="Calibri" pitchFamily="0" charset="0"/>
              <a:ea typeface="宋体" pitchFamily="0" charset="0"/>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3" name=""/>
        <p:cNvGrpSpPr/>
        <p:nvPr/>
      </p:nvGrpSpPr>
      <p:grpSpPr>
        <a:xfrm>
          <a:off x="0" y="0"/>
          <a:ext cx="0" cy="0"/>
          <a:chOff x="0" y="0"/>
          <a:chExt cx="0" cy="0"/>
        </a:xfrm>
      </p:grpSpPr>
      <p:sp>
        <p:nvSpPr>
          <p:cNvPr id="1048726"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7"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8"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9"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rot="0">
            <a:off x="66675" y="3381373"/>
            <a:ext cx="2466975" cy="3419474"/>
          </a:xfrm>
          <a:prstGeom prst="rect"/>
          <a:noFill/>
          <a:ln w="12700" cap="flat" cmpd="sng">
            <a:noFill/>
            <a:prstDash val="solid"/>
            <a:miter/>
          </a:ln>
        </p:spPr>
      </p:pic>
      <p:sp>
        <p:nvSpPr>
          <p:cNvPr id="1048730" name="文本框"/>
          <p:cNvSpPr>
            <a:spLocks noGrp="1"/>
          </p:cNvSpPr>
          <p:nvPr>
            <p:ph type="title"/>
          </p:nvPr>
        </p:nvSpPr>
        <p:spPr>
          <a:xfrm rot="0">
            <a:off x="755332" y="385444"/>
            <a:ext cx="1068133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31" name="文本框"/>
          <p:cNvSpPr>
            <a:spLocks noGrp="1"/>
          </p:cNvSpPr>
          <p:nvPr>
            <p:ph type="body" idx="1"/>
          </p:nvPr>
        </p:nvSpPr>
        <p:spPr>
          <a:xfrm rot="0">
            <a:off x="2362200" y="1148252"/>
            <a:ext cx="8305800" cy="67589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2400" i="0" kern="0" lang="en-US" spc="0" strike="noStrike" u="none">
                <a:latin typeface="Times New Roman" pitchFamily="18" charset="0"/>
                <a:ea typeface="宋体" pitchFamily="0" charset="0"/>
                <a:cs typeface="Times New Roman" pitchFamily="18" charset="0"/>
              </a:rPr>
              <a:t>Personalized Insights:</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285750" lvl="1" marL="742950">
              <a:lnSpc>
                <a:spcPct val="100000"/>
              </a:lnSpc>
              <a:spcBef>
                <a:spcPts val="0"/>
              </a:spcBef>
              <a:spcAft>
                <a:spcPts val="0"/>
              </a:spcAft>
              <a:buFont typeface="Arial" pitchFamily="34" charset="0"/>
              <a:buChar char="•"/>
            </a:pPr>
            <a:r>
              <a:rPr altLang="zh-CN" baseline="0" b="0" cap="none" sz="2400" i="0" kern="0" lang="en-US" spc="0" strike="noStrike" u="none">
                <a:latin typeface="Times New Roman" pitchFamily="18" charset="0"/>
                <a:ea typeface="宋体" pitchFamily="0" charset="0"/>
                <a:cs typeface="Times New Roman" pitchFamily="18" charset="0"/>
              </a:rPr>
              <a:t>Custom feedback tailored to individual strengths and career goals.</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285750" lvl="1" marL="742950">
              <a:lnSpc>
                <a:spcPct val="100000"/>
              </a:lnSpc>
              <a:spcBef>
                <a:spcPts val="0"/>
              </a:spcBef>
              <a:spcAft>
                <a:spcPts val="0"/>
              </a:spcAft>
              <a:buFont typeface="Arial" pitchFamily="34" charset="0"/>
              <a:buChar char="•"/>
            </a:pPr>
            <a:r>
              <a:rPr altLang="zh-CN" baseline="0" b="0" cap="none" sz="2400" i="0" kern="0" lang="en-US" spc="0" strike="noStrike" u="none">
                <a:latin typeface="Times New Roman" pitchFamily="18" charset="0"/>
                <a:ea typeface="宋体" pitchFamily="0" charset="0"/>
                <a:cs typeface="Times New Roman" pitchFamily="18" charset="0"/>
              </a:rPr>
              <a:t>Development plans with clear, actionable steps for growth.</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r>
              <a:rPr altLang="zh-CN" baseline="0" b="1" cap="none" sz="2400" i="0" kern="0" lang="en-US" spc="0" strike="noStrike" u="none">
                <a:latin typeface="Times New Roman" pitchFamily="18" charset="0"/>
                <a:ea typeface="宋体" pitchFamily="0" charset="0"/>
                <a:cs typeface="Times New Roman" pitchFamily="18" charset="0"/>
              </a:rPr>
              <a:t>Real-Time Analytics:</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285750" lvl="1" marL="742950">
              <a:lnSpc>
                <a:spcPct val="100000"/>
              </a:lnSpc>
              <a:spcBef>
                <a:spcPts val="0"/>
              </a:spcBef>
              <a:spcAft>
                <a:spcPts val="0"/>
              </a:spcAft>
              <a:buFont typeface="Arial" pitchFamily="34" charset="0"/>
              <a:buChar char="•"/>
            </a:pPr>
            <a:r>
              <a:rPr altLang="zh-CN" baseline="0" b="0" cap="none" sz="2400" i="0" kern="0" lang="en-US" spc="0" strike="noStrike" u="none">
                <a:latin typeface="Times New Roman" pitchFamily="18" charset="0"/>
                <a:ea typeface="宋体" pitchFamily="0" charset="0"/>
                <a:cs typeface="Times New Roman" pitchFamily="18" charset="0"/>
              </a:rPr>
              <a:t>Instant performance tracking and feedback.</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285750" lvl="1" marL="742950">
              <a:lnSpc>
                <a:spcPct val="100000"/>
              </a:lnSpc>
              <a:spcBef>
                <a:spcPts val="0"/>
              </a:spcBef>
              <a:spcAft>
                <a:spcPts val="0"/>
              </a:spcAft>
              <a:buFont typeface="Arial" pitchFamily="34" charset="0"/>
              <a:buChar char="•"/>
            </a:pPr>
            <a:r>
              <a:rPr altLang="zh-CN" baseline="0" b="0" cap="none" sz="2400" i="0" kern="0" lang="en-US" spc="0" strike="noStrike" u="none">
                <a:latin typeface="Times New Roman" pitchFamily="18" charset="0"/>
                <a:ea typeface="宋体" pitchFamily="0" charset="0"/>
                <a:cs typeface="Times New Roman" pitchFamily="18" charset="0"/>
              </a:rPr>
              <a:t>Predictive insights to anticipate future trends and needs.</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r>
              <a:rPr altLang="zh-CN" baseline="0" b="1" cap="none" sz="2400" i="0" kern="0" lang="en-US" spc="0" strike="noStrike" u="none">
                <a:latin typeface="Times New Roman" pitchFamily="18" charset="0"/>
                <a:ea typeface="宋体" pitchFamily="0" charset="0"/>
                <a:cs typeface="Times New Roman" pitchFamily="18" charset="0"/>
              </a:rPr>
              <a:t>Engaging Experience:</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285750" lvl="1" marL="742950">
              <a:lnSpc>
                <a:spcPct val="100000"/>
              </a:lnSpc>
              <a:spcBef>
                <a:spcPts val="0"/>
              </a:spcBef>
              <a:spcAft>
                <a:spcPts val="0"/>
              </a:spcAft>
              <a:buFont typeface="Arial" pitchFamily="34" charset="0"/>
              <a:buChar char="•"/>
            </a:pPr>
            <a:r>
              <a:rPr altLang="zh-CN" baseline="0" b="0" cap="none" sz="2400" i="0" kern="0" lang="en-US" spc="0" strike="noStrike" u="none">
                <a:latin typeface="Times New Roman" pitchFamily="18" charset="0"/>
                <a:ea typeface="宋体" pitchFamily="0" charset="0"/>
                <a:cs typeface="Times New Roman" pitchFamily="18" charset="0"/>
              </a:rPr>
              <a:t>Gamified </a:t>
            </a:r>
            <a:r>
              <a:rPr altLang="zh-CN" baseline="0" b="0" cap="none" sz="2400" i="0" kern="0" lang="en-US" spc="0" strike="noStrike" u="none">
                <a:latin typeface="Times New Roman" pitchFamily="18" charset="0"/>
                <a:ea typeface="宋体" pitchFamily="0" charset="0"/>
                <a:cs typeface="Times New Roman" pitchFamily="18" charset="0"/>
              </a:rPr>
              <a:t>elements to motivate and reward high performance.</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285750" lvl="1" marL="742950">
              <a:lnSpc>
                <a:spcPct val="100000"/>
              </a:lnSpc>
              <a:spcBef>
                <a:spcPts val="0"/>
              </a:spcBef>
              <a:spcAft>
                <a:spcPts val="0"/>
              </a:spcAft>
              <a:buFont typeface="Arial" pitchFamily="34" charset="0"/>
              <a:buChar char="•"/>
            </a:pPr>
            <a:r>
              <a:rPr altLang="zh-CN" baseline="0" b="0" cap="none" sz="2400" i="0" kern="0" lang="en-US" spc="0" strike="noStrike" u="none">
                <a:latin typeface="Times New Roman" pitchFamily="18" charset="0"/>
                <a:ea typeface="宋体" pitchFamily="0" charset="0"/>
                <a:cs typeface="Times New Roman" pitchFamily="18" charset="0"/>
              </a:rPr>
              <a:t>Intuitive, mobile-friendly interface for on-the-go access.</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r>
              <a:rPr altLang="zh-CN" baseline="0" b="1" cap="none" sz="2400" i="0" kern="0" lang="en-US" spc="0" strike="noStrike" u="none">
                <a:latin typeface="Times New Roman" pitchFamily="18" charset="0"/>
                <a:ea typeface="宋体" pitchFamily="0" charset="0"/>
                <a:cs typeface="Times New Roman" pitchFamily="18" charset="0"/>
              </a:rPr>
              <a:t>Holistic Approach:</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285750" lvl="1" marL="742950">
              <a:lnSpc>
                <a:spcPct val="100000"/>
              </a:lnSpc>
              <a:spcBef>
                <a:spcPts val="0"/>
              </a:spcBef>
              <a:spcAft>
                <a:spcPts val="0"/>
              </a:spcAft>
              <a:buFont typeface="Arial" pitchFamily="34" charset="0"/>
              <a:buChar char="•"/>
            </a:pPr>
            <a:r>
              <a:rPr altLang="zh-CN" baseline="0" b="0" cap="none" sz="2400" i="0" kern="0" lang="en-US" spc="0" strike="noStrike" u="none">
                <a:latin typeface="Times New Roman" pitchFamily="18" charset="0"/>
                <a:ea typeface="宋体" pitchFamily="0" charset="0"/>
                <a:cs typeface="Times New Roman" pitchFamily="18" charset="0"/>
              </a:rPr>
              <a:t>360-degree feedback for a comprehensive evaluation.</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285750" lvl="1" marL="742950">
              <a:lnSpc>
                <a:spcPct val="100000"/>
              </a:lnSpc>
              <a:spcBef>
                <a:spcPts val="0"/>
              </a:spcBef>
              <a:spcAft>
                <a:spcPts val="0"/>
              </a:spcAft>
              <a:buFont typeface="Arial" pitchFamily="34" charset="0"/>
              <a:buChar char="•"/>
            </a:pPr>
            <a:r>
              <a:rPr altLang="zh-CN" baseline="0" b="0" cap="none" sz="2400" i="0" kern="0" lang="en-US" spc="0" strike="noStrike" u="none">
                <a:latin typeface="Times New Roman" pitchFamily="18" charset="0"/>
                <a:ea typeface="宋体" pitchFamily="0" charset="0"/>
                <a:cs typeface="Times New Roman" pitchFamily="18" charset="0"/>
              </a:rPr>
              <a:t>Integration of employee wellness into performance metrics.</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1800" i="0" kern="0" lang="zh-CN" spc="0" strike="noStrike" u="none">
              <a:latin typeface="Times New Roman" pitchFamily="18" charset="0"/>
              <a:ea typeface="宋体" pitchFamily="0" charset="0"/>
              <a:cs typeface="Times New Roman" pitchFamily="18" charset="0"/>
            </a:endParaRPr>
          </a:p>
        </p:txBody>
      </p:sp>
      <p:sp>
        <p:nvSpPr>
          <p:cNvPr id="1048732"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3" name="矩形"/>
          <p:cNvSpPr/>
          <p:nvPr/>
        </p:nvSpPr>
        <p:spPr>
          <a:xfrm rot="0">
            <a:off x="2857500" y="2300436"/>
            <a:ext cx="8534018" cy="94869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Infinix X663C</dc:creator>
  <cp:lastModifiedBy>root</cp:lastModifiedBy>
  <dcterms:created xsi:type="dcterms:W3CDTF">2024-09-30T05:00:48Z</dcterms:created>
  <dcterms:modified xsi:type="dcterms:W3CDTF">2024-09-30T05:00:48Z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8d91bd734f0048ac925490015c95d26c</vt:lpwstr>
  </property>
</Properties>
</file>