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60"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8" r:id="rId13"/>
    <p:sldId id="29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72729384/f/4a3867ce-0a0e-4382-bf77-86f96661a819/employee_data(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[employee_data(1).xlsx]Sheet1!PivotTable1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149571551"/>
        <c:axId val="1149566271"/>
      </c:barChart>
      <c:catAx>
        <c:axId val="114957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66271"/>
        <c:crosses val="autoZero"/>
        <c:auto val="1"/>
        <c:lblAlgn val="ctr"/>
        <c:lblOffset val="100"/>
        <c:noMultiLvlLbl val="0"/>
      </c:catAx>
      <c:valAx>
        <c:axId val="11495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7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a:xfrm>
            <a:off x="609600" y="1577340"/>
            <a:ext cx="10972800" cy="266700"/>
          </a:xfrm>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P</a:t>
            </a:r>
            <a:r>
              <a:rPr dirty="0" sz="2400" lang="en-US" smtClean="0">
                <a:solidFill>
                  <a:srgbClr val="0070C0"/>
                </a:solidFill>
              </a:rPr>
              <a:t>o</a:t>
            </a:r>
            <a:r>
              <a:rPr dirty="0" sz="2400" lang="en-US" smtClean="0">
                <a:solidFill>
                  <a:srgbClr val="0070C0"/>
                </a:solidFill>
              </a:rPr>
              <a:t>o</a:t>
            </a:r>
            <a:r>
              <a:rPr dirty="0" sz="2400" lang="en-US" smtClean="0">
                <a:solidFill>
                  <a:srgbClr val="0070C0"/>
                </a:solidFill>
              </a:rPr>
              <a:t>j</a:t>
            </a:r>
            <a:r>
              <a:rPr dirty="0" sz="2400" lang="en-US" smtClean="0">
                <a:solidFill>
                  <a:srgbClr val="0070C0"/>
                </a:solidFill>
              </a:rPr>
              <a:t>a</a:t>
            </a:r>
            <a:r>
              <a:rPr dirty="0" sz="2400" lang="en-US" smtClean="0">
                <a:solidFill>
                  <a:srgbClr val="0070C0"/>
                </a:solidFill>
              </a:rPr>
              <a:t>.</a:t>
            </a:r>
            <a:r>
              <a:rPr dirty="0" sz="2400" lang="en-US" smtClean="0">
                <a:solidFill>
                  <a:srgbClr val="0070C0"/>
                </a:solidFill>
              </a:rPr>
              <a:t>K</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1</a:t>
            </a:r>
            <a:r>
              <a:rPr dirty="0" sz="2400" lang="en-US" smtClean="0">
                <a:solidFill>
                  <a:srgbClr val="0070C0"/>
                </a:solidFill>
              </a:rPr>
              <a:t>0</a:t>
            </a:r>
            <a:r>
              <a:rPr dirty="0" sz="2400" lang="en-US" smtClean="0">
                <a:solidFill>
                  <a:srgbClr val="0070C0"/>
                </a:solidFill>
              </a:rPr>
              <a:t>4</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eral</a:t>
            </a:r>
            <a:r>
              <a:rPr dirty="0" sz="2400" lang="en-US" smtClean="0">
                <a:solidFill>
                  <a:srgbClr val="0070C0"/>
                </a:solidFill>
              </a:rPr>
              <a:t>)</a:t>
            </a:r>
            <a:r>
              <a:rPr dirty="0" sz="2400" lang="en-US" smtClean="0">
                <a:solidFill>
                  <a:srgbClr val="0070C0"/>
                </a:solidFill>
              </a:rPr>
              <a:t> </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JI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 </a:t>
            </a:r>
            <a:r>
              <a:rPr dirty="0" sz="2400" lang="en-US" smtClean="0">
                <a:solidFill>
                  <a:srgbClr val="0070C0"/>
                </a:solidFill>
              </a:rPr>
              <a:t>AND </a:t>
            </a:r>
            <a:r>
              <a:rPr dirty="0" sz="2400" lang="en-US" smtClean="0">
                <a:solidFill>
                  <a:srgbClr val="0070C0"/>
                </a:solidFill>
              </a:rPr>
              <a:t>SCIENCE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 </a:t>
            </a:r>
            <a:endParaRPr dirty="0" sz="2400" lang="en-US">
              <a:solidFill>
                <a:srgbClr val="0070C0"/>
              </a:solidFill>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5334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800101"/>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183830" y="2605405"/>
          <a:ext cx="5780791" cy="27523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2672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301065"/>
            <a:ext cx="9648443" cy="5069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6136639"/>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7719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5146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40005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4889501"/>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2024-09-26T22:26:04Z</dcterms:created>
  <dcterms:modified xsi:type="dcterms:W3CDTF">2024-09-30T06:29:50Z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ee13d21a2cba4f21b9fda42174c27062</vt:lpwstr>
  </property>
</Properties>
</file>