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574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6228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4130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2845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5986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438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74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7162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0507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6905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8113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805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8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149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4833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74170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254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986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5020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7533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519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36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0350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175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735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678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63320" y="3314065"/>
            <a:ext cx="10001885" cy="2167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M.VIGNESHWARAN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 3122202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33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 3rd B.COM (GENERAL)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COLLEGE: JEPPIAAR COLLEGE OF ARTS AND SCIENCE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046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0830"/>
            <a:ext cx="7436484" cy="832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54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54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54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54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54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54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54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1084580" y="1612265"/>
            <a:ext cx="7790180" cy="393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Dataset Collection - Employee Performance  Dataset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Dataset Preparation - Deleting Blanks, Filtering and Removing Blank data in the Dataset.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Using IFS formula to attain the Feedback for Job Performace through Current Employee Rating (1,2,3,4,5) (Good &amp; Bad)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Insert Pivot Table to Summarize the Dataset on Employee Performance  based on Gender Code , Current Employee Rating , and Feedback of Performance 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Data Visualization using Area Chart to represent the Performnce of the Employee.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Result and Discussion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Final Report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931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8305800" y="68580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015" y="385445"/>
            <a:ext cx="43376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524000"/>
            <a:ext cx="7411720" cy="420814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35154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5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54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386080" y="1508125"/>
            <a:ext cx="9569450" cy="47866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Employee Performance Analysis using Excel has provided acomprehensive and data-driven approach to evaluating employeeperformance. By leveraging Excel's powerful tools and techniques.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8085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310"/>
            <a:ext cx="825880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673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5992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3755" y="575310"/>
            <a:ext cx="7776210" cy="6832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40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4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400" b="1" i="0" u="none" strike="noStrike" kern="0" cap="none" spc="1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637540" y="2274570"/>
            <a:ext cx="7495540" cy="443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 want to develop an Excel-based tool to analyse and evaluate employeeperformance metrics, including:-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Job Knowledge and Skills- Quality of Work- Communication and Teamwork- Adaptability and Problem-Solving- Overall Performance Rating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1467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39774" y="829310"/>
            <a:ext cx="734758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085215" y="2404110"/>
            <a:ext cx="7829550" cy="3348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Objective:Create an Excel-based dashboard to analyze and evaluate employeeperformance, providing insights for data-driven decisions on development,growth, and resource allocation.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Scope:1. Design a user-friendly Excel template for data input and analysis2. Develop formulas and calculations for performance scoring andweighting3. Create visualizations (charts, graphs, tables) to display performancetrends and insights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768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135" y="891540"/>
            <a:ext cx="8191500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40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0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0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0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0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4000" b="1" i="0" u="none" strike="noStrike" kern="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99135" y="1828800"/>
            <a:ext cx="8524875" cy="375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Human Resource Manager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Supervisors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Executive leadership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1475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11002010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155950" y="2413000"/>
            <a:ext cx="7717156" cy="3348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Conditonal Formatting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 - To Highlight the Blanks cells and change the font colour of the cell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Sort &amp; Filter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- Remove the BlankValues.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Pivot Table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- Performance Analysis from the Company through Current Employee Rating.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Formulas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 - IFS (To get the Feedback of Rating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Graphs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- (Area Chart ) - FINAL REPORT on Employee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360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5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zh-CN" altLang="en-US" sz="54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801370" y="1835150"/>
            <a:ext cx="9761856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Dataset - IBM Edunet Portal.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- 29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 - Text values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Location code -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Job function description 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 score - Text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Current employee rating  -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Feedback - Text values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5704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39774" y="654685"/>
            <a:ext cx="1022857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889250" y="2891155"/>
            <a:ext cx="6827520" cy="1909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New Formula Used : IFS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To Find out the Feedback for Performance of Employees by Analysing  the Current Employee Rating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2024-03-29T15:07:00Z</dcterms:created>
  <dcterms:modified xsi:type="dcterms:W3CDTF">2024-08-31T11:55:02Z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F089F0F9C1A34DF485059636D2B6D423_13</vt:lpwstr>
  </property>
  <property fmtid="{D5CDD505-2E9C-101B-9397-08002B2CF9AE}" pid="5" name="KSOProductBuildVer">
    <vt:lpwstr>1033-12.2.0.17562</vt:lpwstr>
  </property>
</Properties>
</file>