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Employee_Dataset%20sriram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sriram.xlsx]Sheet4!PivotTable2</c:name>
    <c:fmtId val="4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518432602563684E-2"/>
          <c:y val="0.33057186148156203"/>
          <c:w val="0.60260267259123734"/>
          <c:h val="0.25941043046261431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Sheet4!$B$4:$B$5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Sheet4!$A$6:$A$18</c:f>
              <c:multiLvlStrCache>
                <c:ptCount val="10"/>
                <c:lvl>
                  <c:pt idx="0">
                    <c:v>Business Development</c:v>
                  </c:pt>
                  <c:pt idx="1">
                    <c:v>Engineering</c:v>
                  </c:pt>
                  <c:pt idx="2">
                    <c:v>Marketing</c:v>
                  </c:pt>
                  <c:pt idx="3">
                    <c:v>Services</c:v>
                  </c:pt>
                  <c:pt idx="4">
                    <c:v>Training</c:v>
                  </c:pt>
                  <c:pt idx="5">
                    <c:v>Engineering</c:v>
                  </c:pt>
                  <c:pt idx="6">
                    <c:v>NULL</c:v>
                  </c:pt>
                  <c:pt idx="7">
                    <c:v>Research and Development</c:v>
                  </c:pt>
                  <c:pt idx="8">
                    <c:v>Services</c:v>
                  </c:pt>
                  <c:pt idx="9">
                    <c:v>Support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Sheet4!$B$6:$B$18</c:f>
              <c:numCache>
                <c:formatCode>General</c:formatCode>
                <c:ptCount val="10"/>
                <c:pt idx="0">
                  <c:v>4</c:v>
                </c:pt>
                <c:pt idx="6">
                  <c:v>4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00-4C83-AC0A-444584FAE909}"/>
            </c:ext>
          </c:extLst>
        </c:ser>
        <c:ser>
          <c:idx val="1"/>
          <c:order val="1"/>
          <c:tx>
            <c:strRef>
              <c:f>Sheet4!$C$4:$C$5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Sheet4!$A$6:$A$18</c:f>
              <c:multiLvlStrCache>
                <c:ptCount val="10"/>
                <c:lvl>
                  <c:pt idx="0">
                    <c:v>Business Development</c:v>
                  </c:pt>
                  <c:pt idx="1">
                    <c:v>Engineering</c:v>
                  </c:pt>
                  <c:pt idx="2">
                    <c:v>Marketing</c:v>
                  </c:pt>
                  <c:pt idx="3">
                    <c:v>Services</c:v>
                  </c:pt>
                  <c:pt idx="4">
                    <c:v>Training</c:v>
                  </c:pt>
                  <c:pt idx="5">
                    <c:v>Engineering</c:v>
                  </c:pt>
                  <c:pt idx="6">
                    <c:v>NULL</c:v>
                  </c:pt>
                  <c:pt idx="7">
                    <c:v>Research and Development</c:v>
                  </c:pt>
                  <c:pt idx="8">
                    <c:v>Services</c:v>
                  </c:pt>
                  <c:pt idx="9">
                    <c:v>Support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Sheet4!$C$6:$C$18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5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00-4C83-AC0A-444584FAE909}"/>
            </c:ext>
          </c:extLst>
        </c:ser>
        <c:ser>
          <c:idx val="2"/>
          <c:order val="2"/>
          <c:tx>
            <c:strRef>
              <c:f>Sheet4!$D$4:$D$5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Sheet4!$A$6:$A$18</c:f>
              <c:multiLvlStrCache>
                <c:ptCount val="10"/>
                <c:lvl>
                  <c:pt idx="0">
                    <c:v>Business Development</c:v>
                  </c:pt>
                  <c:pt idx="1">
                    <c:v>Engineering</c:v>
                  </c:pt>
                  <c:pt idx="2">
                    <c:v>Marketing</c:v>
                  </c:pt>
                  <c:pt idx="3">
                    <c:v>Services</c:v>
                  </c:pt>
                  <c:pt idx="4">
                    <c:v>Training</c:v>
                  </c:pt>
                  <c:pt idx="5">
                    <c:v>Engineering</c:v>
                  </c:pt>
                  <c:pt idx="6">
                    <c:v>NULL</c:v>
                  </c:pt>
                  <c:pt idx="7">
                    <c:v>Research and Development</c:v>
                  </c:pt>
                  <c:pt idx="8">
                    <c:v>Services</c:v>
                  </c:pt>
                  <c:pt idx="9">
                    <c:v>Support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Sheet4!$D$6:$D$18</c:f>
              <c:numCache>
                <c:formatCode>General</c:formatCode>
                <c:ptCount val="10"/>
                <c:pt idx="0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00-4C83-AC0A-444584FAE909}"/>
            </c:ext>
          </c:extLst>
        </c:ser>
        <c:ser>
          <c:idx val="3"/>
          <c:order val="3"/>
          <c:tx>
            <c:strRef>
              <c:f>Sheet4!$E$4:$E$5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Sheet4!$A$6:$A$18</c:f>
              <c:multiLvlStrCache>
                <c:ptCount val="10"/>
                <c:lvl>
                  <c:pt idx="0">
                    <c:v>Business Development</c:v>
                  </c:pt>
                  <c:pt idx="1">
                    <c:v>Engineering</c:v>
                  </c:pt>
                  <c:pt idx="2">
                    <c:v>Marketing</c:v>
                  </c:pt>
                  <c:pt idx="3">
                    <c:v>Services</c:v>
                  </c:pt>
                  <c:pt idx="4">
                    <c:v>Training</c:v>
                  </c:pt>
                  <c:pt idx="5">
                    <c:v>Engineering</c:v>
                  </c:pt>
                  <c:pt idx="6">
                    <c:v>NULL</c:v>
                  </c:pt>
                  <c:pt idx="7">
                    <c:v>Research and Development</c:v>
                  </c:pt>
                  <c:pt idx="8">
                    <c:v>Services</c:v>
                  </c:pt>
                  <c:pt idx="9">
                    <c:v>Support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Sheet4!$E$6:$E$18</c:f>
              <c:numCache>
                <c:formatCode>General</c:formatCode>
                <c:ptCount val="10"/>
                <c:pt idx="3">
                  <c:v>5</c:v>
                </c:pt>
                <c:pt idx="5">
                  <c:v>5</c:v>
                </c:pt>
                <c:pt idx="7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00-4C83-AC0A-444584FAE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96182079"/>
        <c:axId val="1496183519"/>
        <c:axId val="0"/>
      </c:bar3DChart>
      <c:catAx>
        <c:axId val="1496182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183519"/>
        <c:crosses val="autoZero"/>
        <c:auto val="1"/>
        <c:lblAlgn val="ctr"/>
        <c:lblOffset val="100"/>
        <c:noMultiLvlLbl val="0"/>
      </c:catAx>
      <c:valAx>
        <c:axId val="1496183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6182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calculate employee performance with using excel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55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79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00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performace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27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45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HHH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87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004001" y="298543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J KISHORE </a:t>
            </a:r>
          </a:p>
          <a:p>
            <a:r>
              <a:rPr lang="en-US" sz="2400" dirty="0"/>
              <a:t>REGISTER NO: 312220376 ; NM USED ID : asunm1725312220376</a:t>
            </a:r>
          </a:p>
          <a:p>
            <a:r>
              <a:rPr lang="en-US" sz="2400" dirty="0"/>
              <a:t>DEPARTMENT: III B.COM(G)</a:t>
            </a:r>
          </a:p>
          <a:p>
            <a:r>
              <a:rPr lang="en-US" sz="2400" dirty="0"/>
              <a:t>COLLEGE : APOLLO ARTS &amp; SCIENCE COLLEGE </a:t>
            </a:r>
          </a:p>
          <a:p>
            <a:r>
              <a:rPr lang="en-US" sz="2400" dirty="0"/>
              <a:t>                    NORTH CHENAI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690BC-0373-3282-B561-B23D619C8CC4}"/>
              </a:ext>
            </a:extLst>
          </p:cNvPr>
          <p:cNvSpPr txBox="1"/>
          <p:nvPr/>
        </p:nvSpPr>
        <p:spPr>
          <a:xfrm>
            <a:off x="749877" y="1450082"/>
            <a:ext cx="610061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Remove the missing cells &amp; fill the cells data</a:t>
            </a:r>
          </a:p>
          <a:p>
            <a:r>
              <a:rPr lang="en-IN" b="1" u="sng" dirty="0"/>
              <a:t>Performance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Very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Medium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Low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89C0AAB-FB85-3BB4-6990-955277EB86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974242"/>
              </p:ext>
            </p:extLst>
          </p:nvPr>
        </p:nvGraphicFramePr>
        <p:xfrm>
          <a:off x="838200" y="1164452"/>
          <a:ext cx="5657850" cy="3871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AFDB2-196C-72D2-3C85-2C04B0857066}"/>
              </a:ext>
            </a:extLst>
          </p:cNvPr>
          <p:cNvSpPr txBox="1"/>
          <p:nvPr/>
        </p:nvSpPr>
        <p:spPr>
          <a:xfrm>
            <a:off x="914400" y="1600200"/>
            <a:ext cx="6099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When concluding an employee performance analysis using excel. Its essential to provide a clear and structured summary of the findings. Insights.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61F8F-790B-7C3E-8607-43F79B46F534}"/>
              </a:ext>
            </a:extLst>
          </p:cNvPr>
          <p:cNvSpPr txBox="1"/>
          <p:nvPr/>
        </p:nvSpPr>
        <p:spPr>
          <a:xfrm>
            <a:off x="1295400" y="1857375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calculate employee performance with using excel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/>
              <a:t>To calculate employee performance with using excel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005078-D7F7-433B-06CF-EEA2FB749320}"/>
              </a:ext>
            </a:extLst>
          </p:cNvPr>
          <p:cNvSpPr txBox="1"/>
          <p:nvPr/>
        </p:nvSpPr>
        <p:spPr>
          <a:xfrm>
            <a:off x="2895600" y="2096889"/>
            <a:ext cx="6100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Conditional formatting – missing</a:t>
            </a:r>
          </a:p>
          <a:p>
            <a:r>
              <a:rPr lang="en-IN" dirty="0"/>
              <a:t>Filter – remove</a:t>
            </a:r>
          </a:p>
          <a:p>
            <a:r>
              <a:rPr lang="en-IN" dirty="0"/>
              <a:t>Pivot – summary</a:t>
            </a:r>
          </a:p>
          <a:p>
            <a:r>
              <a:rPr lang="en-IN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E842A-0D06-FDDF-F0E9-6B34E52D6744}"/>
              </a:ext>
            </a:extLst>
          </p:cNvPr>
          <p:cNvSpPr txBox="1"/>
          <p:nvPr/>
        </p:nvSpPr>
        <p:spPr>
          <a:xfrm>
            <a:off x="685800" y="1600200"/>
            <a:ext cx="6100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Employee data set = </a:t>
            </a:r>
            <a:r>
              <a:rPr lang="en-IN" dirty="0" err="1"/>
              <a:t>edunet</a:t>
            </a:r>
            <a:r>
              <a:rPr lang="en-IN" dirty="0"/>
              <a:t> </a:t>
            </a:r>
          </a:p>
          <a:p>
            <a:r>
              <a:rPr lang="en-IN" dirty="0"/>
              <a:t>9 features</a:t>
            </a:r>
          </a:p>
          <a:p>
            <a:r>
              <a:rPr lang="en-IN" dirty="0"/>
              <a:t>9 features</a:t>
            </a:r>
          </a:p>
          <a:p>
            <a:r>
              <a:rPr lang="en-IN" dirty="0"/>
              <a:t>Emp id- </a:t>
            </a:r>
            <a:r>
              <a:rPr lang="en-IN" dirty="0" err="1"/>
              <a:t>num</a:t>
            </a:r>
            <a:endParaRPr lang="en-IN" dirty="0"/>
          </a:p>
          <a:p>
            <a:r>
              <a:rPr lang="en-IN" dirty="0"/>
              <a:t>Emp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 – </a:t>
            </a:r>
            <a:r>
              <a:rPr lang="en-IN" dirty="0" err="1"/>
              <a:t>male,female</a:t>
            </a:r>
            <a:endParaRPr lang="en-IN" dirty="0"/>
          </a:p>
          <a:p>
            <a:r>
              <a:rPr lang="en-IN" dirty="0"/>
              <a:t>Employee rating – </a:t>
            </a:r>
            <a:r>
              <a:rPr lang="en-IN" dirty="0" err="1"/>
              <a:t>num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ifs(j2&gt;=5,”very high”, j2&gt;=4,”high”,j2&gt;=3,’med”,true,”low”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260</Words>
  <Application>Microsoft Office PowerPoint</Application>
  <PresentationFormat>Widescreen</PresentationFormat>
  <Paragraphs>77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kishorerider02@gmail.com</cp:lastModifiedBy>
  <cp:revision>14</cp:revision>
  <dcterms:created xsi:type="dcterms:W3CDTF">2024-03-29T15:07:22Z</dcterms:created>
  <dcterms:modified xsi:type="dcterms:W3CDTF">2024-08-29T12:27:33Z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