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 flipV="0">
            <a:off x="9532028" y="9981162"/>
            <a:ext cx="1353146" cy="1035193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 flipV="1">
            <a:off x="9922646" y="8343421"/>
            <a:ext cx="2119868" cy="1829144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8678545" y="9401258"/>
            <a:ext cx="1639375" cy="1402097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13350" y="1583247"/>
            <a:ext cx="10345378" cy="981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sha</a:t>
            </a:r>
            <a:r>
              <a:rPr sz="2400" lang="en-US"/>
              <a:t>.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/</a:t>
            </a:r>
            <a:r>
              <a:rPr dirty="0" sz="2400" lang="en-US"/>
              <a:t>F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Shri </a:t>
            </a:r>
            <a:r>
              <a:rPr dirty="0" sz="2400" lang="en-US"/>
              <a:t>Balaji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,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80849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 flipV="0">
            <a:off x="11489303" y="9162286"/>
            <a:ext cx="336522" cy="336522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004187" y="1885692"/>
            <a:ext cx="7167052" cy="26060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x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11963400" y="769925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 flipH="1" flipV="1">
            <a:off x="11515529" y="6660948"/>
            <a:ext cx="2459295" cy="253381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 flipV="1">
            <a:off x="10525769" y="8800838"/>
            <a:ext cx="1732645" cy="173264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260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747836" y="1816734"/>
            <a:ext cx="5300822" cy="3291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ts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standing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of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oyee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ormance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ength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ess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provement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ging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nization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sion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ize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rce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ormance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ness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596346" y="1337581"/>
            <a:ext cx="897336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conclusion, the Employee Performance Analysis using Excel has provided a comprehensive and data-driven framework for evaluating and improving workforce performance. The analysis has:
1. Identified top performers and areas for improvement
2. Revealed performance trends and correlations
3. Forecasted future performance using predictive analytics
4. Benchmarked performance against company averages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6224810" y="0"/>
            <a:ext cx="5972013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11619085" y="7628109"/>
            <a:ext cx="2777455" cy="2777455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rot="20418466" flipH="1" flipV="1">
            <a:off x="11013998" y="-2753319"/>
            <a:ext cx="193625" cy="444876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11021765" y="7564189"/>
            <a:ext cx="2788231" cy="2788231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131050" y="2725482"/>
            <a:ext cx="8333816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567854" y="0"/>
            <a:ext cx="4624554" cy="6686068"/>
            <a:chOff x="7448612" y="0"/>
            <a:chExt cx="4743796" cy="6858466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8134677" y="3591390"/>
              <a:ext cx="2511042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5641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flipV="1">
            <a:off x="10483497" y="9380699"/>
            <a:ext cx="3671790" cy="378305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 flipH="0">
            <a:off x="806356" y="575055"/>
            <a:ext cx="81722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747837" y="1816734"/>
            <a:ext cx="4555636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dent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 </a:t>
            </a:r>
            <a:r>
              <a:rPr sz="2400" lang="en-US">
                <a:solidFill>
                  <a:srgbClr val="000000"/>
                </a:solidFill>
              </a:rPr>
              <a:t>understand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bout </a:t>
            </a:r>
            <a:r>
              <a:rPr sz="2400" lang="en-US">
                <a:solidFill>
                  <a:srgbClr val="000000"/>
                </a:solidFill>
              </a:rPr>
              <a:t>employee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ntify </a:t>
            </a:r>
            <a:r>
              <a:rPr sz="2400" lang="en-US">
                <a:solidFill>
                  <a:srgbClr val="000000"/>
                </a:solidFill>
              </a:rPr>
              <a:t>trends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z</a:t>
            </a:r>
            <a:r>
              <a:rPr sz="2400" lang="en-US">
                <a:solidFill>
                  <a:srgbClr val="000000"/>
                </a:solidFill>
              </a:rPr>
              <a:t>e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gement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ove </a:t>
            </a:r>
            <a:r>
              <a:rPr sz="2400" lang="en-US">
                <a:solidFill>
                  <a:srgbClr val="000000"/>
                </a:solidFill>
              </a:rPr>
              <a:t>overall </a:t>
            </a:r>
            <a:r>
              <a:rPr sz="2400" lang="en-US">
                <a:solidFill>
                  <a:srgbClr val="000000"/>
                </a:solidFill>
              </a:rPr>
              <a:t>business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formance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oyee </a:t>
            </a:r>
            <a:r>
              <a:rPr sz="2400" lang="en-US">
                <a:solidFill>
                  <a:srgbClr val="000000"/>
                </a:solidFill>
              </a:rPr>
              <a:t>data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rrently </a:t>
            </a:r>
            <a:r>
              <a:rPr sz="2400" lang="en-US">
                <a:solidFill>
                  <a:srgbClr val="000000"/>
                </a:solidFill>
              </a:rPr>
              <a:t>scart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oss 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tiple </a:t>
            </a:r>
            <a:r>
              <a:rPr sz="2400" lang="en-US">
                <a:solidFill>
                  <a:srgbClr val="000000"/>
                </a:solidFill>
              </a:rPr>
              <a:t>source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ck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rehensive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lysis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work </a:t>
            </a:r>
            <a:r>
              <a:rPr sz="2400" lang="en-US">
                <a:solidFill>
                  <a:srgbClr val="000000"/>
                </a:solidFill>
              </a:rPr>
              <a:t>to </a:t>
            </a:r>
            <a:r>
              <a:rPr sz="2400" lang="en-US">
                <a:solidFill>
                  <a:srgbClr val="000000"/>
                </a:solidFill>
              </a:rPr>
              <a:t>extract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able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 rot="16200000" flipH="0" flipV="0">
            <a:off x="6071864" y="3173071"/>
            <a:ext cx="13105176" cy="67095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>
            <a:off x="1203815" y="1816734"/>
            <a:ext cx="6042187" cy="34442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ection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formance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ric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nition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velopment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ard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 flipH="1">
            <a:off x="12037778" y="8238413"/>
            <a:ext cx="1087348" cy="1087348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 flipH="1" flipV="1">
            <a:off x="12311059" y="-3341321"/>
            <a:ext cx="3083015" cy="317643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 flipV="1">
            <a:off x="11575850" y="9869709"/>
            <a:ext cx="1751434" cy="1751434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814512" y="1910857"/>
            <a:ext cx="5853642" cy="1932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oyee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nization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rent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stries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 flipH="0" flipV="0">
            <a:off x="12345439" y="5362575"/>
            <a:ext cx="630140" cy="63014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 flipH="1" flipV="1">
            <a:off x="11783587" y="7334325"/>
            <a:ext cx="4257503" cy="438651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12011025" y="6858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3667488" y="1816734"/>
            <a:ext cx="6319641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missing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tting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747837" y="1816734"/>
            <a:ext cx="4555636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ures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tures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9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er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nce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iness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 flipH="1">
            <a:off x="11626636" y="7112415"/>
            <a:ext cx="523247" cy="523247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 flipH="1" flipV="1">
            <a:off x="11636588" y="6785676"/>
            <a:ext cx="1359369" cy="1400562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 flipH="1" flipV="1">
            <a:off x="11454177" y="7996603"/>
            <a:ext cx="1295615" cy="129561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991812" y="810096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3338900" y="1816734"/>
            <a:ext cx="4745871" cy="3291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ualisation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Customisable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rmance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ctive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eting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lopment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ck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ching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2024-09-09T17:09:45Z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a2a053dcf7f34982bd302f9d0e44d8d8</vt:lpwstr>
  </property>
</Properties>
</file>