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IN" b="1">
                <a:solidFill>
                  <a:srgbClr val="0F0F0F"/>
                </a:solidFill>
                <a:latin typeface="Times New Roman"/>
                <a:ea typeface="Times New Roman"/>
                <a:cs typeface="Times New Roman"/>
                <a:sym typeface="Times New Roman"/>
              </a:rPr>
              <a:t>Employee Data Analysis using Excel</a:t>
            </a:r>
            <a:r>
              <a:rPr lang="en-IN" b="1" i="0">
                <a:solidFill>
                  <a:srgbClr val="0F0F0F"/>
                </a:solidFill>
                <a:latin typeface="Times New Roman"/>
                <a:ea typeface="Times New Roman"/>
                <a:cs typeface="Times New Roman"/>
                <a:sym typeface="Times New Roman"/>
              </a:rPr>
              <a:t> </a:t>
            </a:r>
            <a:br>
              <a:rPr lang="en-IN"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36" name="Google Shape;36;p1"/>
          <p:cNvSpPr txBox="1"/>
          <p:nvPr/>
        </p:nvSpPr>
        <p:spPr>
          <a:xfrm>
            <a:off x="2619375" y="3155825"/>
            <a:ext cx="9566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2400" dirty="0">
                <a:solidFill>
                  <a:schemeClr val="dk1"/>
                </a:solidFill>
                <a:latin typeface="Calibri"/>
                <a:ea typeface="Calibri"/>
                <a:cs typeface="Calibri"/>
                <a:sym typeface="Calibri"/>
              </a:rPr>
              <a:t>STUDENT NAME : Lakshmi M</a:t>
            </a:r>
            <a:endParaRPr dirty="0"/>
          </a:p>
          <a:p>
            <a:pPr marL="0" lvl="0" indent="0" algn="l" rtl="0">
              <a:spcBef>
                <a:spcPts val="0"/>
              </a:spcBef>
              <a:spcAft>
                <a:spcPts val="0"/>
              </a:spcAft>
              <a:buNone/>
            </a:pPr>
            <a:r>
              <a:rPr lang="en-IN" sz="2400" dirty="0">
                <a:solidFill>
                  <a:schemeClr val="dk1"/>
                </a:solidFill>
                <a:latin typeface="Calibri"/>
                <a:ea typeface="Calibri"/>
                <a:cs typeface="Calibri"/>
                <a:sym typeface="Calibri"/>
              </a:rPr>
              <a:t>REGISTER NO      : 122204261</a:t>
            </a:r>
            <a:endParaRPr dirty="0"/>
          </a:p>
          <a:p>
            <a:pPr marL="0" lvl="0" indent="0" algn="l" rtl="0">
              <a:spcBef>
                <a:spcPts val="0"/>
              </a:spcBef>
              <a:spcAft>
                <a:spcPts val="0"/>
              </a:spcAft>
              <a:buNone/>
            </a:pPr>
            <a:r>
              <a:rPr lang="en-IN" sz="2400" dirty="0">
                <a:solidFill>
                  <a:schemeClr val="dk1"/>
                </a:solidFill>
                <a:latin typeface="Calibri"/>
                <a:ea typeface="Calibri"/>
                <a:cs typeface="Calibri"/>
                <a:sym typeface="Calibri"/>
              </a:rPr>
              <a:t>DEPARTMENT     :  BCOM ( CORPORATE  SECRETARYSHIP)</a:t>
            </a:r>
            <a:endParaRPr dirty="0"/>
          </a:p>
          <a:p>
            <a:pPr marL="0" lvl="0" indent="0" algn="l" rtl="0">
              <a:spcBef>
                <a:spcPts val="0"/>
              </a:spcBef>
              <a:spcAft>
                <a:spcPts val="0"/>
              </a:spcAft>
              <a:buNone/>
            </a:pPr>
            <a:r>
              <a:rPr lang="en-IN" sz="2400" dirty="0">
                <a:solidFill>
                  <a:schemeClr val="dk1"/>
                </a:solidFill>
                <a:latin typeface="Calibri"/>
                <a:ea typeface="Calibri"/>
                <a:cs typeface="Calibri"/>
                <a:sym typeface="Calibri"/>
              </a:rPr>
              <a:t>COLLEGE              : GOVT ARTS AND SCIENCE COLLEGE RK NAGAR </a:t>
            </a:r>
            <a:endParaRPr dirty="0"/>
          </a:p>
          <a:p>
            <a:pPr marL="0" lvl="0" indent="0" algn="l" rtl="0">
              <a:spcBef>
                <a:spcPts val="0"/>
              </a:spcBef>
              <a:spcAft>
                <a:spcPts val="0"/>
              </a:spcAft>
              <a:buNone/>
            </a:pPr>
            <a:r>
              <a:rPr lang="en-IN" sz="2400" dirty="0">
                <a:solidFill>
                  <a:schemeClr val="dk1"/>
                </a:solidFill>
                <a:latin typeface="Calibri"/>
                <a:ea typeface="Calibri"/>
                <a:cs typeface="Calibri"/>
                <a:sym typeface="Calibri"/>
              </a:rPr>
              <a:t>                                CHENNAI - 81</a:t>
            </a: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24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AF403F2-1395-FAD6-B1D7-90EC6B62F453}"/>
              </a:ext>
            </a:extLst>
          </p:cNvPr>
          <p:cNvSpPr txBox="1"/>
          <p:nvPr/>
        </p:nvSpPr>
        <p:spPr>
          <a:xfrm>
            <a:off x="600356" y="1968286"/>
            <a:ext cx="6916084" cy="954107"/>
          </a:xfrm>
          <a:prstGeom prst="rect">
            <a:avLst/>
          </a:prstGeom>
          <a:noFill/>
        </p:spPr>
        <p:txBody>
          <a:bodyPr wrap="square">
            <a:spAutoFit/>
          </a:bodyPr>
          <a:lstStyle/>
          <a:p>
            <a:r>
              <a:rPr lang="en-US" sz="14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lakshmim142005@gmail.com</cp:lastModifiedBy>
  <cp:revision>4</cp:revision>
  <dcterms:modified xsi:type="dcterms:W3CDTF">2024-09-12T05:58:59Z</dcterms:modified>
</cp:coreProperties>
</file>