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Slides/notesSlide2.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5000" autoAdjust="0"/>
    <p:restoredTop sz="94624" autoAdjust="0"/>
  </p:normalViewPr>
  <p:slideViewPr>
    <p:cSldViewPr snapToGrid="0">
      <p:cViewPr varScale="1">
        <p:scale>
          <a:sx n="69" d="100"/>
          <a:sy n="69" d="100"/>
        </p:scale>
        <p:origin x="-780" y="-174"/>
      </p:cViewPr>
      <p:guideLst>
        <p:guide orient="horz" pos="2160"/>
        <p:guide pos="3840"/>
      </p:guideLst>
    </p:cSldViewPr>
  </p:slideViewPr>
  <p:outlineViewPr>
    <p:cViewPr>
      <p:scale>
        <a:sx n="33" d="100"/>
        <a:sy n="33" d="100"/>
      </p:scale>
      <p:origin x="204" y="0"/>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tableStyles" Target="tableStyles.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9" name=""/>
        <p:cNvGrpSpPr/>
        <p:nvPr/>
      </p:nvGrpSpPr>
      <p:grpSpPr>
        <a:xfrm>
          <a:off x="0" y="0"/>
          <a:ext cx="0" cy="0"/>
          <a:chOff x="0" y="0"/>
          <a:chExt cx="0" cy="0"/>
        </a:xfrm>
      </p:grpSpPr>
      <p:sp>
        <p:nvSpPr>
          <p:cNvPr id="1048664"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65"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22F385E4-09A6-428A-9659-4F35BA577F24}" type="datetimeFigureOut">
              <a:rPr lang="en-IN" smtClean="0"/>
              <a:t>06/09/2024</a:t>
            </a:fld>
            <a:endParaRPr lang="en-IN"/>
          </a:p>
        </p:txBody>
      </p:sp>
      <p:sp>
        <p:nvSpPr>
          <p:cNvPr id="1048666"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67"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68"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69"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31593220-7529-4C76-BFDF-725A27702995}"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88" name="Slide Image Placeholder 1"/>
          <p:cNvSpPr>
            <a:spLocks noChangeAspect="1" noRot="1" noGrp="1"/>
          </p:cNvSpPr>
          <p:nvPr>
            <p:ph type="sldImg"/>
          </p:nvPr>
        </p:nvSpPr>
        <p:spPr/>
      </p:sp>
      <p:sp>
        <p:nvSpPr>
          <p:cNvPr id="1048589" name="Notes Placeholder 2"/>
          <p:cNvSpPr>
            <a:spLocks noGrp="1"/>
          </p:cNvSpPr>
          <p:nvPr>
            <p:ph type="body" idx="1"/>
          </p:nvPr>
        </p:nvSpPr>
        <p:spPr/>
        <p:txBody>
          <a:bodyPr/>
          <a:p>
            <a:endParaRPr dirty="0" lang="en-IN"/>
          </a:p>
        </p:txBody>
      </p:sp>
      <p:sp>
        <p:nvSpPr>
          <p:cNvPr id="1048590" name="Slide Number Placeholder 3"/>
          <p:cNvSpPr>
            <a:spLocks noGrp="1"/>
          </p:cNvSpPr>
          <p:nvPr>
            <p:ph type="sldNum" sz="quarter" idx="5"/>
          </p:nvPr>
        </p:nvSpPr>
        <p:spPr/>
        <p:txBody>
          <a:bodyPr/>
          <a:p>
            <a:fld id="{31593220-7529-4C76-BFDF-725A27702995}"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3" name="Slide Image Placeholder 1"/>
          <p:cNvSpPr>
            <a:spLocks noChangeAspect="1" noRot="1" noGrp="1"/>
          </p:cNvSpPr>
          <p:nvPr>
            <p:ph type="sldImg"/>
          </p:nvPr>
        </p:nvSpPr>
        <p:spPr/>
      </p:sp>
      <p:sp>
        <p:nvSpPr>
          <p:cNvPr id="1048614" name="Notes Placeholder 2"/>
          <p:cNvSpPr>
            <a:spLocks noGrp="1"/>
          </p:cNvSpPr>
          <p:nvPr>
            <p:ph type="body" idx="1"/>
          </p:nvPr>
        </p:nvSpPr>
        <p:spPr/>
        <p:txBody>
          <a:bodyPr>
            <a:normAutofit fontScale="92500"/>
          </a:bodyPr>
          <a:p>
            <a:pPr algn="l" defTabSz="914400" eaLnBrk="1" fontAlgn="auto" hangingPunct="1" indent="0" latinLnBrk="0" marL="0" marR="0" rtl="0">
              <a:lnSpc>
                <a:spcPct val="100000"/>
              </a:lnSpc>
              <a:spcBef>
                <a:spcPts val="0"/>
              </a:spcBef>
              <a:spcAft>
                <a:spcPts val="0"/>
              </a:spcAft>
              <a:buClrTx/>
              <a:buSzTx/>
              <a:buFontTx/>
              <a:buNone/>
            </a:pPr>
            <a:r>
              <a:rPr dirty="0" lang="en-GB" smtClean="0"/>
              <a:t>Based</a:t>
            </a:r>
            <a:r>
              <a:rPr baseline="0" dirty="0" lang="en-GB" smtClean="0"/>
              <a:t> on the Excel analysis of employee performers </a:t>
            </a:r>
            <a:r>
              <a:rPr baseline="0" dirty="0" lang="en-GB" err="1" smtClean="0"/>
              <a:t>consistenly</a:t>
            </a:r>
            <a:r>
              <a:rPr baseline="0" dirty="0" lang="en-GB" smtClean="0"/>
              <a:t> exceeded targets ,while some employees showed areas for improvement ,</a:t>
            </a:r>
            <a:r>
              <a:rPr baseline="0" dirty="0" lang="en-GB" err="1" smtClean="0"/>
              <a:t>particulary</a:t>
            </a:r>
            <a:r>
              <a:rPr baseline="0" dirty="0" lang="en-GB" smtClean="0"/>
              <a:t> in [specific tasks or metrics].to enhance overall performance ,targeted training and support are recommended for underperforming </a:t>
            </a:r>
            <a:r>
              <a:rPr baseline="0" dirty="0" lang="en-GB" err="1" smtClean="0"/>
              <a:t>areas,along</a:t>
            </a:r>
            <a:r>
              <a:rPr baseline="0" dirty="0" lang="en-GB" smtClean="0"/>
              <a:t> with recognition and reward for high </a:t>
            </a:r>
            <a:r>
              <a:rPr baseline="0" dirty="0" lang="en-GB" err="1" smtClean="0"/>
              <a:t>acheivers</a:t>
            </a:r>
            <a:r>
              <a:rPr baseline="0" dirty="0" lang="en-GB" smtClean="0"/>
              <a:t>. Continued monitoring and periodic reviews will help sustain and improve performance levels.</a:t>
            </a:r>
            <a:r>
              <a:rPr dirty="0" lang="en-GB" smtClean="0"/>
              <a:t> Based</a:t>
            </a:r>
            <a:r>
              <a:rPr baseline="0" dirty="0" lang="en-GB" smtClean="0"/>
              <a:t> on the Excel analysis of employee performers </a:t>
            </a:r>
            <a:r>
              <a:rPr baseline="0" dirty="0" lang="en-GB" err="1" smtClean="0"/>
              <a:t>consistenly</a:t>
            </a:r>
            <a:r>
              <a:rPr baseline="0" dirty="0" lang="en-GB" smtClean="0"/>
              <a:t> exceeded targets ,while some employees showed areas for improvement ,</a:t>
            </a:r>
            <a:r>
              <a:rPr baseline="0" dirty="0" lang="en-GB" err="1" smtClean="0"/>
              <a:t>particulary</a:t>
            </a:r>
            <a:r>
              <a:rPr baseline="0" dirty="0" lang="en-GB" smtClean="0"/>
              <a:t> in [specific tasks or metrics].to enhance overall performance ,targeted training and support are recommended for underperforming </a:t>
            </a:r>
            <a:r>
              <a:rPr baseline="0" dirty="0" lang="en-GB" err="1" smtClean="0"/>
              <a:t>areas,along</a:t>
            </a:r>
            <a:r>
              <a:rPr baseline="0" dirty="0" lang="en-GB" smtClean="0"/>
              <a:t> with recognition and reward for high </a:t>
            </a:r>
            <a:r>
              <a:rPr baseline="0" dirty="0" lang="en-GB" err="1" smtClean="0"/>
              <a:t>acheivers</a:t>
            </a:r>
            <a:r>
              <a:rPr baseline="0" dirty="0" lang="en-GB" smtClean="0"/>
              <a:t>. Continued monitoring and periodic reviews will help sustain and improve performance levels.</a:t>
            </a:r>
            <a:endParaRPr dirty="0" lang="en-GB" smtClean="0"/>
          </a:p>
          <a:p>
            <a:pPr algn="l" defTabSz="914400" eaLnBrk="1" fontAlgn="auto" hangingPunct="1" indent="0" latinLnBrk="0" marL="0" marR="0" rtl="0">
              <a:lnSpc>
                <a:spcPct val="100000"/>
              </a:lnSpc>
              <a:spcBef>
                <a:spcPts val="0"/>
              </a:spcBef>
              <a:spcAft>
                <a:spcPts val="0"/>
              </a:spcAft>
              <a:buClrTx/>
              <a:buSzTx/>
              <a:buFontTx/>
              <a:buNone/>
            </a:pPr>
            <a:r>
              <a:rPr dirty="0" lang="en-GB" smtClean="0"/>
              <a:t>Based</a:t>
            </a:r>
            <a:r>
              <a:rPr baseline="0" dirty="0" lang="en-GB" smtClean="0"/>
              <a:t> on the Excel analysis of employee performers </a:t>
            </a:r>
            <a:r>
              <a:rPr baseline="0" dirty="0" lang="en-GB" err="1" smtClean="0"/>
              <a:t>consistenly</a:t>
            </a:r>
            <a:r>
              <a:rPr baseline="0" dirty="0" lang="en-GB" smtClean="0"/>
              <a:t> exceeded targets ,while some employees showed areas for improvement ,</a:t>
            </a:r>
            <a:r>
              <a:rPr baseline="0" dirty="0" lang="en-GB" err="1" smtClean="0"/>
              <a:t>particulary</a:t>
            </a:r>
            <a:r>
              <a:rPr baseline="0" dirty="0" lang="en-GB" smtClean="0"/>
              <a:t> in [specific tasks or metrics].to enhance overall performance ,targeted training and support are recommended for underperforming </a:t>
            </a:r>
            <a:r>
              <a:rPr baseline="0" dirty="0" lang="en-GB" err="1" smtClean="0"/>
              <a:t>areas,along</a:t>
            </a:r>
            <a:r>
              <a:rPr baseline="0" dirty="0" lang="en-GB" smtClean="0"/>
              <a:t> with recognition and reward for high </a:t>
            </a:r>
            <a:r>
              <a:rPr baseline="0" dirty="0" lang="en-GB" err="1" smtClean="0"/>
              <a:t>acheivers</a:t>
            </a:r>
            <a:r>
              <a:rPr baseline="0" dirty="0" lang="en-GB" smtClean="0"/>
              <a:t>. Continued monitoring and periodic reviews will help sustain and improve performance levels.</a:t>
            </a:r>
            <a:endParaRPr dirty="0" lang="en-GB" smtClean="0"/>
          </a:p>
          <a:p>
            <a:pPr algn="l" defTabSz="914400" eaLnBrk="1" fontAlgn="auto" hangingPunct="1" indent="0" latinLnBrk="0" marL="0" marR="0" rtl="0">
              <a:lnSpc>
                <a:spcPct val="100000"/>
              </a:lnSpc>
              <a:spcBef>
                <a:spcPts val="0"/>
              </a:spcBef>
              <a:spcAft>
                <a:spcPts val="0"/>
              </a:spcAft>
              <a:buClrTx/>
              <a:buSzTx/>
              <a:buFontTx/>
              <a:buNone/>
            </a:pPr>
            <a:r>
              <a:rPr dirty="0" lang="en-GB" smtClean="0"/>
              <a:t>Based</a:t>
            </a:r>
            <a:r>
              <a:rPr baseline="0" dirty="0" lang="en-GB" smtClean="0"/>
              <a:t> on the Excel analysis of employee performers </a:t>
            </a:r>
            <a:r>
              <a:rPr baseline="0" dirty="0" lang="en-GB" err="1" smtClean="0"/>
              <a:t>consistenly</a:t>
            </a:r>
            <a:r>
              <a:rPr baseline="0" dirty="0" lang="en-GB" smtClean="0"/>
              <a:t> exceeded targets ,while some employees showed areas for improvement ,</a:t>
            </a:r>
            <a:r>
              <a:rPr baseline="0" dirty="0" lang="en-GB" err="1" smtClean="0"/>
              <a:t>particulary</a:t>
            </a:r>
            <a:r>
              <a:rPr baseline="0" dirty="0" lang="en-GB" smtClean="0"/>
              <a:t> in [specific tasks or metrics].to enhance overall performance ,targeted training and support are recommended for underperforming </a:t>
            </a:r>
            <a:r>
              <a:rPr baseline="0" dirty="0" lang="en-GB" err="1" smtClean="0"/>
              <a:t>areas,along</a:t>
            </a:r>
            <a:r>
              <a:rPr baseline="0" dirty="0" lang="en-GB" smtClean="0"/>
              <a:t> with recognition and reward for high </a:t>
            </a:r>
            <a:r>
              <a:rPr baseline="0" dirty="0" lang="en-GB" err="1" smtClean="0"/>
              <a:t>acheivers</a:t>
            </a:r>
            <a:r>
              <a:rPr baseline="0" dirty="0" lang="en-GB" smtClean="0"/>
              <a:t>. Continued monitoring and periodic reviews will help sustain and improve performance levels.</a:t>
            </a:r>
            <a:endParaRPr dirty="0" lang="en-GB" smtClean="0"/>
          </a:p>
          <a:p>
            <a:pPr algn="l" defTabSz="914400" eaLnBrk="1" fontAlgn="auto" hangingPunct="1" indent="0" latinLnBrk="0" marL="0" marR="0" rtl="0">
              <a:lnSpc>
                <a:spcPct val="100000"/>
              </a:lnSpc>
              <a:spcBef>
                <a:spcPts val="0"/>
              </a:spcBef>
              <a:spcAft>
                <a:spcPts val="0"/>
              </a:spcAft>
              <a:buClrTx/>
              <a:buSzTx/>
              <a:buFontTx/>
              <a:buNone/>
            </a:pPr>
            <a:r>
              <a:rPr dirty="0" lang="en-GB" smtClean="0"/>
              <a:t>Based</a:t>
            </a:r>
            <a:r>
              <a:rPr baseline="0" dirty="0" lang="en-GB" smtClean="0"/>
              <a:t> on the Excel analysis of employee performers </a:t>
            </a:r>
            <a:r>
              <a:rPr baseline="0" dirty="0" lang="en-GB" err="1" smtClean="0"/>
              <a:t>consistenly</a:t>
            </a:r>
            <a:r>
              <a:rPr baseline="0" dirty="0" lang="en-GB" smtClean="0"/>
              <a:t> exceeded targets ,while some employees showed areas for improvement ,</a:t>
            </a:r>
            <a:r>
              <a:rPr baseline="0" dirty="0" lang="en-GB" err="1" smtClean="0"/>
              <a:t>particulary</a:t>
            </a:r>
            <a:r>
              <a:rPr baseline="0" dirty="0" lang="en-GB" smtClean="0"/>
              <a:t> in [specific tasks or metrics].to enhance overall performance ,targeted training and support are recommended for underperforming </a:t>
            </a:r>
            <a:r>
              <a:rPr baseline="0" dirty="0" lang="en-GB" err="1" smtClean="0"/>
              <a:t>areas,along</a:t>
            </a:r>
            <a:r>
              <a:rPr baseline="0" dirty="0" lang="en-GB" smtClean="0"/>
              <a:t> with recognition and reward for high </a:t>
            </a:r>
            <a:r>
              <a:rPr baseline="0" dirty="0" lang="en-GB" err="1" smtClean="0"/>
              <a:t>acheivers</a:t>
            </a:r>
            <a:r>
              <a:rPr baseline="0" dirty="0" lang="en-GB" smtClean="0"/>
              <a:t>. Continued monitoring and periodic reviews will help sustain and improve performance levels.</a:t>
            </a:r>
            <a:endParaRPr dirty="0" lang="en-GB" smtClean="0"/>
          </a:p>
          <a:p>
            <a:pPr algn="l" defTabSz="914400" eaLnBrk="1" fontAlgn="auto" hangingPunct="1" indent="0" latinLnBrk="0" marL="0" marR="0" rtl="0">
              <a:lnSpc>
                <a:spcPct val="100000"/>
              </a:lnSpc>
              <a:spcBef>
                <a:spcPts val="0"/>
              </a:spcBef>
              <a:spcAft>
                <a:spcPts val="0"/>
              </a:spcAft>
              <a:buClrTx/>
              <a:buSzTx/>
              <a:buFontTx/>
              <a:buNone/>
            </a:pPr>
            <a:r>
              <a:rPr dirty="0" lang="en-GB" smtClean="0"/>
              <a:t>Based</a:t>
            </a:r>
            <a:r>
              <a:rPr baseline="0" dirty="0" lang="en-GB" smtClean="0"/>
              <a:t> on the Excel analysis of employee performers </a:t>
            </a:r>
            <a:r>
              <a:rPr baseline="0" dirty="0" lang="en-GB" err="1" smtClean="0"/>
              <a:t>consistenly</a:t>
            </a:r>
            <a:r>
              <a:rPr baseline="0" dirty="0" lang="en-GB" smtClean="0"/>
              <a:t> exceeded targets ,while some employees showed areas for improvement ,</a:t>
            </a:r>
            <a:r>
              <a:rPr baseline="0" dirty="0" lang="en-GB" err="1" smtClean="0"/>
              <a:t>particulary</a:t>
            </a:r>
            <a:r>
              <a:rPr baseline="0" dirty="0" lang="en-GB" smtClean="0"/>
              <a:t> in [specific tasks or metrics].to enhance overall performance ,targeted training and support are recommended for underperforming </a:t>
            </a:r>
            <a:r>
              <a:rPr baseline="0" dirty="0" lang="en-GB" err="1" smtClean="0"/>
              <a:t>areas,along</a:t>
            </a:r>
            <a:r>
              <a:rPr baseline="0" dirty="0" lang="en-GB" smtClean="0"/>
              <a:t> with recognition and reward for high </a:t>
            </a:r>
            <a:r>
              <a:rPr baseline="0" dirty="0" lang="en-GB" err="1" smtClean="0"/>
              <a:t>acheivers</a:t>
            </a:r>
            <a:r>
              <a:rPr baseline="0" dirty="0" lang="en-GB" smtClean="0"/>
              <a:t>. Continued monitoring and periodic reviews will help sustain and improve performance levels.</a:t>
            </a:r>
            <a:endParaRPr dirty="0" lang="en-GB" smtClean="0"/>
          </a:p>
          <a:p>
            <a:pPr algn="l" defTabSz="914400" eaLnBrk="1" fontAlgn="auto" hangingPunct="1" indent="0" latinLnBrk="0" marL="0" marR="0" rtl="0">
              <a:lnSpc>
                <a:spcPct val="100000"/>
              </a:lnSpc>
              <a:spcBef>
                <a:spcPts val="0"/>
              </a:spcBef>
              <a:spcAft>
                <a:spcPts val="0"/>
              </a:spcAft>
              <a:buClrTx/>
              <a:buSzTx/>
              <a:buFontTx/>
              <a:buNone/>
            </a:pPr>
            <a:r>
              <a:rPr dirty="0" lang="en-GB" smtClean="0"/>
              <a:t>Based</a:t>
            </a:r>
            <a:r>
              <a:rPr baseline="0" dirty="0" lang="en-GB" smtClean="0"/>
              <a:t> on the Excel analysis of employee performers </a:t>
            </a:r>
            <a:r>
              <a:rPr baseline="0" dirty="0" lang="en-GB" err="1" smtClean="0"/>
              <a:t>consistenly</a:t>
            </a:r>
            <a:r>
              <a:rPr baseline="0" dirty="0" lang="en-GB" smtClean="0"/>
              <a:t> exceeded targets ,while some employees showed areas for improvement ,</a:t>
            </a:r>
            <a:r>
              <a:rPr baseline="0" dirty="0" lang="en-GB" err="1" smtClean="0"/>
              <a:t>particulary</a:t>
            </a:r>
            <a:r>
              <a:rPr baseline="0" dirty="0" lang="en-GB" smtClean="0"/>
              <a:t> in [specific tasks or metrics].to enhance overall performance ,targeted training and support are recommended for underperforming </a:t>
            </a:r>
            <a:r>
              <a:rPr baseline="0" dirty="0" lang="en-GB" err="1" smtClean="0"/>
              <a:t>areas,along</a:t>
            </a:r>
            <a:r>
              <a:rPr baseline="0" dirty="0" lang="en-GB" smtClean="0"/>
              <a:t> with recognition and reward for high </a:t>
            </a:r>
            <a:r>
              <a:rPr baseline="0" dirty="0" lang="en-GB" err="1" smtClean="0"/>
              <a:t>acheivers</a:t>
            </a:r>
            <a:r>
              <a:rPr baseline="0" dirty="0" lang="en-GB" smtClean="0"/>
              <a:t>. Continued monitoring and periodic reviews will help sustain and improve performance levels.</a:t>
            </a:r>
            <a:endParaRPr dirty="0" lang="en-GB" smtClean="0"/>
          </a:p>
          <a:p>
            <a:pPr algn="l" defTabSz="914400" eaLnBrk="1" fontAlgn="auto" hangingPunct="1" indent="0" latinLnBrk="0" marL="0" marR="0" rtl="0">
              <a:lnSpc>
                <a:spcPct val="100000"/>
              </a:lnSpc>
              <a:spcBef>
                <a:spcPts val="0"/>
              </a:spcBef>
              <a:spcAft>
                <a:spcPts val="0"/>
              </a:spcAft>
              <a:buClrTx/>
              <a:buSzTx/>
              <a:buFontTx/>
              <a:buNone/>
            </a:pPr>
            <a:r>
              <a:rPr dirty="0" lang="en-GB" smtClean="0"/>
              <a:t>Based</a:t>
            </a:r>
            <a:r>
              <a:rPr baseline="0" dirty="0" lang="en-GB" smtClean="0"/>
              <a:t> on the Excel analysis of employee performers </a:t>
            </a:r>
            <a:r>
              <a:rPr baseline="0" dirty="0" lang="en-GB" err="1" smtClean="0"/>
              <a:t>consistenly</a:t>
            </a:r>
            <a:r>
              <a:rPr baseline="0" dirty="0" lang="en-GB" smtClean="0"/>
              <a:t> exceeded targets ,while some employees showed areas for improvement ,</a:t>
            </a:r>
            <a:r>
              <a:rPr baseline="0" dirty="0" lang="en-GB" err="1" smtClean="0"/>
              <a:t>particulary</a:t>
            </a:r>
            <a:r>
              <a:rPr baseline="0" dirty="0" lang="en-GB" smtClean="0"/>
              <a:t> in [specific tasks or metrics].to enhance overall performance ,targeted training and support are recommended for underperforming </a:t>
            </a:r>
            <a:r>
              <a:rPr baseline="0" dirty="0" lang="en-GB" err="1" smtClean="0"/>
              <a:t>areas,along</a:t>
            </a:r>
            <a:r>
              <a:rPr baseline="0" dirty="0" lang="en-GB" smtClean="0"/>
              <a:t> with recognition and reward for high </a:t>
            </a:r>
            <a:r>
              <a:rPr baseline="0" dirty="0" lang="en-GB" err="1" smtClean="0"/>
              <a:t>acheivers</a:t>
            </a:r>
            <a:r>
              <a:rPr baseline="0" dirty="0" lang="en-GB" smtClean="0"/>
              <a:t>. Continued monitoring and periodic reviews will help sustain and improve performance levels.</a:t>
            </a:r>
            <a:endParaRPr dirty="0" lang="en-GB" smtClean="0"/>
          </a:p>
          <a:p>
            <a:pPr algn="l" defTabSz="914400" eaLnBrk="1" fontAlgn="auto" hangingPunct="1" indent="0" latinLnBrk="0" marL="0" marR="0" rtl="0">
              <a:lnSpc>
                <a:spcPct val="100000"/>
              </a:lnSpc>
              <a:spcBef>
                <a:spcPts val="0"/>
              </a:spcBef>
              <a:spcAft>
                <a:spcPts val="0"/>
              </a:spcAft>
              <a:buClrTx/>
              <a:buSzTx/>
              <a:buFontTx/>
              <a:buNone/>
            </a:pPr>
            <a:r>
              <a:rPr dirty="0" lang="en-GB" smtClean="0"/>
              <a:t>Based</a:t>
            </a:r>
            <a:r>
              <a:rPr baseline="0" dirty="0" lang="en-GB" smtClean="0"/>
              <a:t> on the Excel analysis of employee performers </a:t>
            </a:r>
            <a:r>
              <a:rPr baseline="0" dirty="0" lang="en-GB" err="1" smtClean="0"/>
              <a:t>consistenly</a:t>
            </a:r>
            <a:r>
              <a:rPr baseline="0" dirty="0" lang="en-GB" smtClean="0"/>
              <a:t> exceeded targets ,while some employees showed areas for improvement ,</a:t>
            </a:r>
            <a:r>
              <a:rPr baseline="0" dirty="0" lang="en-GB" err="1" smtClean="0"/>
              <a:t>particulary</a:t>
            </a:r>
            <a:r>
              <a:rPr baseline="0" dirty="0" lang="en-GB" smtClean="0"/>
              <a:t> in [specific tasks or metrics].to enhance overall performance ,targeted training and support are recommended for underperforming </a:t>
            </a:r>
            <a:r>
              <a:rPr baseline="0" dirty="0" lang="en-GB" err="1" smtClean="0"/>
              <a:t>areas,along</a:t>
            </a:r>
            <a:r>
              <a:rPr baseline="0" dirty="0" lang="en-GB" smtClean="0"/>
              <a:t> with recognition and reward for high </a:t>
            </a:r>
            <a:r>
              <a:rPr baseline="0" dirty="0" lang="en-GB" err="1" smtClean="0"/>
              <a:t>acheivers</a:t>
            </a:r>
            <a:r>
              <a:rPr baseline="0" dirty="0" lang="en-GB" smtClean="0"/>
              <a:t>. Continued monitoring and periodic reviews will help sustain and improve performance levels.</a:t>
            </a:r>
            <a:endParaRPr dirty="0" lang="en-GB" smtClean="0"/>
          </a:p>
          <a:p>
            <a:pPr algn="l" defTabSz="914400" eaLnBrk="1" fontAlgn="auto" hangingPunct="1" indent="0" latinLnBrk="0" marL="0" marR="0" rtl="0">
              <a:lnSpc>
                <a:spcPct val="100000"/>
              </a:lnSpc>
              <a:spcBef>
                <a:spcPts val="0"/>
              </a:spcBef>
              <a:spcAft>
                <a:spcPts val="0"/>
              </a:spcAft>
              <a:buClrTx/>
              <a:buSzTx/>
              <a:buFontTx/>
              <a:buNone/>
            </a:pPr>
            <a:r>
              <a:rPr dirty="0" lang="en-GB" smtClean="0"/>
              <a:t>Based</a:t>
            </a:r>
            <a:r>
              <a:rPr baseline="0" dirty="0" lang="en-GB" smtClean="0"/>
              <a:t> on the Excel analysis of employee performers </a:t>
            </a:r>
            <a:r>
              <a:rPr baseline="0" dirty="0" lang="en-GB" err="1" smtClean="0"/>
              <a:t>consistenly</a:t>
            </a:r>
            <a:r>
              <a:rPr baseline="0" dirty="0" lang="en-GB" smtClean="0"/>
              <a:t> exceeded targets ,while some employees showed areas for improvement ,</a:t>
            </a:r>
            <a:r>
              <a:rPr baseline="0" dirty="0" lang="en-GB" err="1" smtClean="0"/>
              <a:t>particulary</a:t>
            </a:r>
            <a:r>
              <a:rPr baseline="0" dirty="0" lang="en-GB" smtClean="0"/>
              <a:t> in [specific tasks or metrics].to enhance overall performance ,targeted training and support are recommended for underperforming </a:t>
            </a:r>
            <a:r>
              <a:rPr baseline="0" dirty="0" lang="en-GB" err="1" smtClean="0"/>
              <a:t>areas,along</a:t>
            </a:r>
            <a:r>
              <a:rPr baseline="0" dirty="0" lang="en-GB" smtClean="0"/>
              <a:t> with recognition and reward for high </a:t>
            </a:r>
            <a:r>
              <a:rPr baseline="0" dirty="0" lang="en-GB" err="1" smtClean="0"/>
              <a:t>acheivers</a:t>
            </a:r>
            <a:r>
              <a:rPr baseline="0" dirty="0" lang="en-GB" smtClean="0"/>
              <a:t>. Continued monitoring and periodic reviews will help sustain and improve performance levels.</a:t>
            </a:r>
            <a:endParaRPr dirty="0" lang="en-GB" smtClean="0"/>
          </a:p>
          <a:p>
            <a:pPr algn="l" defTabSz="914400" eaLnBrk="1" fontAlgn="auto" hangingPunct="1" indent="0" latinLnBrk="0" marL="0" marR="0" rtl="0">
              <a:lnSpc>
                <a:spcPct val="100000"/>
              </a:lnSpc>
              <a:spcBef>
                <a:spcPts val="0"/>
              </a:spcBef>
              <a:spcAft>
                <a:spcPts val="0"/>
              </a:spcAft>
              <a:buClrTx/>
              <a:buSzTx/>
              <a:buFontTx/>
              <a:buNone/>
            </a:pPr>
            <a:r>
              <a:rPr dirty="0" lang="en-GB" smtClean="0"/>
              <a:t>Based</a:t>
            </a:r>
            <a:r>
              <a:rPr baseline="0" dirty="0" lang="en-GB" smtClean="0"/>
              <a:t> on the Excel analysis of employee performers </a:t>
            </a:r>
            <a:r>
              <a:rPr baseline="0" dirty="0" lang="en-GB" err="1" smtClean="0"/>
              <a:t>consistenly</a:t>
            </a:r>
            <a:r>
              <a:rPr baseline="0" dirty="0" lang="en-GB" smtClean="0"/>
              <a:t> exceeded targets ,while some employees showed areas for improvement ,</a:t>
            </a:r>
            <a:r>
              <a:rPr baseline="0" dirty="0" lang="en-GB" err="1" smtClean="0"/>
              <a:t>particulary</a:t>
            </a:r>
            <a:r>
              <a:rPr baseline="0" dirty="0" lang="en-GB" smtClean="0"/>
              <a:t> in [specific tasks or metrics].to enhance overall performance ,targeted training and support are recommended for underperforming </a:t>
            </a:r>
            <a:r>
              <a:rPr baseline="0" dirty="0" lang="en-GB" err="1" smtClean="0"/>
              <a:t>areas,along</a:t>
            </a:r>
            <a:r>
              <a:rPr baseline="0" dirty="0" lang="en-GB" smtClean="0"/>
              <a:t> with recognition and reward for high </a:t>
            </a:r>
            <a:r>
              <a:rPr baseline="0" dirty="0" lang="en-GB" err="1" smtClean="0"/>
              <a:t>acheivers</a:t>
            </a:r>
            <a:r>
              <a:rPr baseline="0" dirty="0" lang="en-GB" smtClean="0"/>
              <a:t>. Continued monitoring and periodic reviews will help sustain and improve performance levels.</a:t>
            </a:r>
            <a:endParaRPr dirty="0" lang="en-GB" smtClean="0"/>
          </a:p>
          <a:p>
            <a:pPr algn="l" defTabSz="914400" eaLnBrk="1" fontAlgn="auto" hangingPunct="1" indent="0" latinLnBrk="0" marL="0" marR="0" rtl="0">
              <a:lnSpc>
                <a:spcPct val="100000"/>
              </a:lnSpc>
              <a:spcBef>
                <a:spcPts val="0"/>
              </a:spcBef>
              <a:spcAft>
                <a:spcPts val="0"/>
              </a:spcAft>
              <a:buClrTx/>
              <a:buSzTx/>
              <a:buFontTx/>
              <a:buNone/>
            </a:pPr>
            <a:r>
              <a:rPr dirty="0" lang="en-GB" smtClean="0"/>
              <a:t>Based</a:t>
            </a:r>
            <a:r>
              <a:rPr baseline="0" dirty="0" lang="en-GB" smtClean="0"/>
              <a:t> on the Excel analysis of employee performers </a:t>
            </a:r>
            <a:r>
              <a:rPr baseline="0" dirty="0" lang="en-GB" err="1" smtClean="0"/>
              <a:t>consistenly</a:t>
            </a:r>
            <a:r>
              <a:rPr baseline="0" dirty="0" lang="en-GB" smtClean="0"/>
              <a:t> exceeded targets ,while some employees showed areas for improvement ,</a:t>
            </a:r>
            <a:r>
              <a:rPr baseline="0" dirty="0" lang="en-GB" err="1" smtClean="0"/>
              <a:t>particulary</a:t>
            </a:r>
            <a:r>
              <a:rPr baseline="0" dirty="0" lang="en-GB" smtClean="0"/>
              <a:t> in [specific tasks or metrics].to enhance overall performance ,targeted training and support are recommended for underperforming </a:t>
            </a:r>
            <a:r>
              <a:rPr baseline="0" dirty="0" lang="en-GB" err="1" smtClean="0"/>
              <a:t>areas,along</a:t>
            </a:r>
            <a:r>
              <a:rPr baseline="0" dirty="0" lang="en-GB" smtClean="0"/>
              <a:t> with recognition and reward for high </a:t>
            </a:r>
            <a:r>
              <a:rPr baseline="0" dirty="0" lang="en-GB" err="1" smtClean="0"/>
              <a:t>acheivers</a:t>
            </a:r>
            <a:r>
              <a:rPr baseline="0" dirty="0" lang="en-GB" smtClean="0"/>
              <a:t>. Continued monitoring and periodic reviews will help sustain and improve performance levels.</a:t>
            </a:r>
            <a:endParaRPr dirty="0" lang="en-GB" smtClean="0"/>
          </a:p>
          <a:p>
            <a:pPr algn="l" defTabSz="914400" eaLnBrk="1" fontAlgn="auto" hangingPunct="1" indent="0" latinLnBrk="0" marL="0" marR="0" rtl="0">
              <a:lnSpc>
                <a:spcPct val="100000"/>
              </a:lnSpc>
              <a:spcBef>
                <a:spcPts val="0"/>
              </a:spcBef>
              <a:spcAft>
                <a:spcPts val="0"/>
              </a:spcAft>
              <a:buClrTx/>
              <a:buSzTx/>
              <a:buFontTx/>
              <a:buNone/>
            </a:pPr>
            <a:r>
              <a:rPr dirty="0" lang="en-GB" smtClean="0"/>
              <a:t>Based</a:t>
            </a:r>
            <a:r>
              <a:rPr baseline="0" dirty="0" lang="en-GB" smtClean="0"/>
              <a:t> on the Excel analysis of employee performers </a:t>
            </a:r>
            <a:r>
              <a:rPr baseline="0" dirty="0" lang="en-GB" err="1" smtClean="0"/>
              <a:t>consistenly</a:t>
            </a:r>
            <a:r>
              <a:rPr baseline="0" dirty="0" lang="en-GB" smtClean="0"/>
              <a:t> exceeded targets ,while some employees showed areas for improvement ,</a:t>
            </a:r>
            <a:r>
              <a:rPr baseline="0" dirty="0" lang="en-GB" err="1" smtClean="0"/>
              <a:t>particulary</a:t>
            </a:r>
            <a:r>
              <a:rPr baseline="0" dirty="0" lang="en-GB" smtClean="0"/>
              <a:t> in [specific tasks or metrics].to enhance overall performance ,targeted training and support are recommended for underperforming </a:t>
            </a:r>
            <a:r>
              <a:rPr baseline="0" dirty="0" lang="en-GB" err="1" smtClean="0"/>
              <a:t>areas,along</a:t>
            </a:r>
            <a:r>
              <a:rPr baseline="0" dirty="0" lang="en-GB" smtClean="0"/>
              <a:t> with recognition and reward for high </a:t>
            </a:r>
            <a:r>
              <a:rPr baseline="0" dirty="0" lang="en-GB" err="1" smtClean="0"/>
              <a:t>acheivers</a:t>
            </a:r>
            <a:r>
              <a:rPr baseline="0" dirty="0" lang="en-GB" smtClean="0"/>
              <a:t>. Continued monitoring and periodic reviews will help sustain and improve performance levels.</a:t>
            </a:r>
            <a:endParaRPr dirty="0" lang="en-GB" smtClean="0"/>
          </a:p>
          <a:p>
            <a:pPr algn="l" defTabSz="914400" eaLnBrk="1" fontAlgn="auto" hangingPunct="1" indent="0" latinLnBrk="0" marL="0" marR="0" rtl="0">
              <a:lnSpc>
                <a:spcPct val="100000"/>
              </a:lnSpc>
              <a:spcBef>
                <a:spcPts val="0"/>
              </a:spcBef>
              <a:spcAft>
                <a:spcPts val="0"/>
              </a:spcAft>
              <a:buClrTx/>
              <a:buSzTx/>
              <a:buFontTx/>
              <a:buNone/>
            </a:pPr>
            <a:r>
              <a:rPr dirty="0" lang="en-GB" smtClean="0"/>
              <a:t>Based</a:t>
            </a:r>
            <a:r>
              <a:rPr baseline="0" dirty="0" lang="en-GB" smtClean="0"/>
              <a:t> on the Excel analysis of employee performers </a:t>
            </a:r>
            <a:r>
              <a:rPr baseline="0" dirty="0" lang="en-GB" err="1" smtClean="0"/>
              <a:t>consistenly</a:t>
            </a:r>
            <a:r>
              <a:rPr baseline="0" dirty="0" lang="en-GB" smtClean="0"/>
              <a:t> exceeded targets ,while some employees showed areas for improvement ,</a:t>
            </a:r>
            <a:r>
              <a:rPr baseline="0" dirty="0" lang="en-GB" err="1" smtClean="0"/>
              <a:t>particulary</a:t>
            </a:r>
            <a:r>
              <a:rPr baseline="0" dirty="0" lang="en-GB" smtClean="0"/>
              <a:t> in [specific tasks or metrics].to enhance overall performance ,targeted training and support are recommended for underperforming </a:t>
            </a:r>
            <a:r>
              <a:rPr baseline="0" dirty="0" lang="en-GB" err="1" smtClean="0"/>
              <a:t>areas,along</a:t>
            </a:r>
            <a:r>
              <a:rPr baseline="0" dirty="0" lang="en-GB" smtClean="0"/>
              <a:t> with recognition and reward for high </a:t>
            </a:r>
            <a:r>
              <a:rPr baseline="0" dirty="0" lang="en-GB" err="1" smtClean="0"/>
              <a:t>acheivers</a:t>
            </a:r>
            <a:r>
              <a:rPr baseline="0" dirty="0" lang="en-GB" smtClean="0"/>
              <a:t>. Continued monitoring and periodic reviews will help sustain and improve performance levels.</a:t>
            </a:r>
            <a:endParaRPr dirty="0" lang="en-GB" smtClean="0"/>
          </a:p>
          <a:p>
            <a:pPr algn="l" defTabSz="914400" eaLnBrk="1" fontAlgn="auto" hangingPunct="1" indent="0" latinLnBrk="0" marL="0" marR="0" rtl="0">
              <a:lnSpc>
                <a:spcPct val="100000"/>
              </a:lnSpc>
              <a:spcBef>
                <a:spcPts val="0"/>
              </a:spcBef>
              <a:spcAft>
                <a:spcPts val="0"/>
              </a:spcAft>
              <a:buClrTx/>
              <a:buSzTx/>
              <a:buFontTx/>
              <a:buNone/>
            </a:pPr>
            <a:r>
              <a:rPr dirty="0" lang="en-GB" smtClean="0"/>
              <a:t>Based</a:t>
            </a:r>
            <a:r>
              <a:rPr baseline="0" dirty="0" lang="en-GB" smtClean="0"/>
              <a:t> on the Excel analysis of employee performers </a:t>
            </a:r>
            <a:r>
              <a:rPr baseline="0" dirty="0" lang="en-GB" err="1" smtClean="0"/>
              <a:t>consistenly</a:t>
            </a:r>
            <a:r>
              <a:rPr baseline="0" dirty="0" lang="en-GB" smtClean="0"/>
              <a:t> exceeded targets ,while some employees showed areas for improvement ,</a:t>
            </a:r>
            <a:r>
              <a:rPr baseline="0" dirty="0" lang="en-GB" err="1" smtClean="0"/>
              <a:t>particulary</a:t>
            </a:r>
            <a:r>
              <a:rPr baseline="0" dirty="0" lang="en-GB" smtClean="0"/>
              <a:t> in [specific tasks or metrics].to enhance overall performance ,targeted training and support are recommended for underperforming </a:t>
            </a:r>
            <a:r>
              <a:rPr baseline="0" dirty="0" lang="en-GB" err="1" smtClean="0"/>
              <a:t>areas,along</a:t>
            </a:r>
            <a:r>
              <a:rPr baseline="0" dirty="0" lang="en-GB" smtClean="0"/>
              <a:t> with recognition and reward for high </a:t>
            </a:r>
            <a:r>
              <a:rPr baseline="0" dirty="0" lang="en-GB" err="1" smtClean="0"/>
              <a:t>acheivers</a:t>
            </a:r>
            <a:r>
              <a:rPr baseline="0" dirty="0" lang="en-GB" smtClean="0"/>
              <a:t>. Continued monitoring and periodic reviews will help sustain and improve performance levels.</a:t>
            </a:r>
            <a:endParaRPr dirty="0" lang="en-GB" smtClean="0"/>
          </a:p>
          <a:p>
            <a:pPr algn="l" defTabSz="914400" eaLnBrk="1" fontAlgn="auto" hangingPunct="1" indent="0" latinLnBrk="0" marL="0" marR="0" rtl="0">
              <a:lnSpc>
                <a:spcPct val="100000"/>
              </a:lnSpc>
              <a:spcBef>
                <a:spcPts val="0"/>
              </a:spcBef>
              <a:spcAft>
                <a:spcPts val="0"/>
              </a:spcAft>
              <a:buClrTx/>
              <a:buSzTx/>
              <a:buFontTx/>
              <a:buNone/>
            </a:pPr>
            <a:r>
              <a:rPr dirty="0" lang="en-GB" smtClean="0"/>
              <a:t>Based</a:t>
            </a:r>
            <a:r>
              <a:rPr baseline="0" dirty="0" lang="en-GB" smtClean="0"/>
              <a:t> on the Excel analysis of employee performers </a:t>
            </a:r>
            <a:r>
              <a:rPr baseline="0" dirty="0" lang="en-GB" err="1" smtClean="0"/>
              <a:t>consistenly</a:t>
            </a:r>
            <a:r>
              <a:rPr baseline="0" dirty="0" lang="en-GB" smtClean="0"/>
              <a:t> exceeded targets ,while some employees showed areas for improvement ,</a:t>
            </a:r>
            <a:r>
              <a:rPr baseline="0" dirty="0" lang="en-GB" err="1" smtClean="0"/>
              <a:t>particulary</a:t>
            </a:r>
            <a:r>
              <a:rPr baseline="0" dirty="0" lang="en-GB" smtClean="0"/>
              <a:t> in [specific tasks or metrics].to enhance overall performance ,targeted training and support are recommended for underperforming </a:t>
            </a:r>
            <a:r>
              <a:rPr baseline="0" dirty="0" lang="en-GB" err="1" smtClean="0"/>
              <a:t>areas,along</a:t>
            </a:r>
            <a:r>
              <a:rPr baseline="0" dirty="0" lang="en-GB" smtClean="0"/>
              <a:t> with recognition and reward for high </a:t>
            </a:r>
            <a:r>
              <a:rPr baseline="0" dirty="0" lang="en-GB" err="1" smtClean="0"/>
              <a:t>acheivers</a:t>
            </a:r>
            <a:r>
              <a:rPr baseline="0" dirty="0" lang="en-GB" smtClean="0"/>
              <a:t>. Continued monitoring and periodic reviews will help sustain and improve performance levels.</a:t>
            </a:r>
            <a:endParaRPr dirty="0" lang="en-GB" smtClean="0"/>
          </a:p>
          <a:p>
            <a:pPr algn="l" defTabSz="914400" eaLnBrk="1" fontAlgn="auto" hangingPunct="1" indent="0" latinLnBrk="0" marL="0" marR="0" rtl="0">
              <a:lnSpc>
                <a:spcPct val="100000"/>
              </a:lnSpc>
              <a:spcBef>
                <a:spcPts val="0"/>
              </a:spcBef>
              <a:spcAft>
                <a:spcPts val="0"/>
              </a:spcAft>
              <a:buClrTx/>
              <a:buSzTx/>
              <a:buFontTx/>
              <a:buNone/>
            </a:pPr>
            <a:r>
              <a:rPr dirty="0" lang="en-GB" smtClean="0"/>
              <a:t>Based</a:t>
            </a:r>
            <a:r>
              <a:rPr baseline="0" dirty="0" lang="en-GB" smtClean="0"/>
              <a:t> on the Excel analysis of employee performers </a:t>
            </a:r>
            <a:r>
              <a:rPr baseline="0" dirty="0" lang="en-GB" err="1" smtClean="0"/>
              <a:t>consistenly</a:t>
            </a:r>
            <a:r>
              <a:rPr baseline="0" dirty="0" lang="en-GB" smtClean="0"/>
              <a:t> exceeded targets ,while some employees showed areas for improvement ,</a:t>
            </a:r>
            <a:r>
              <a:rPr baseline="0" dirty="0" lang="en-GB" err="1" smtClean="0"/>
              <a:t>particulary</a:t>
            </a:r>
            <a:r>
              <a:rPr baseline="0" dirty="0" lang="en-GB" smtClean="0"/>
              <a:t> in [specific tasks or metrics].to enhance overall performance ,targeted training and support are recommended for underperforming </a:t>
            </a:r>
            <a:r>
              <a:rPr baseline="0" dirty="0" lang="en-GB" err="1" smtClean="0"/>
              <a:t>areas,along</a:t>
            </a:r>
            <a:r>
              <a:rPr baseline="0" dirty="0" lang="en-GB" smtClean="0"/>
              <a:t> with recognition and reward for high </a:t>
            </a:r>
            <a:r>
              <a:rPr baseline="0" dirty="0" lang="en-GB" err="1" smtClean="0"/>
              <a:t>acheivers</a:t>
            </a:r>
            <a:r>
              <a:rPr baseline="0" dirty="0" lang="en-GB" smtClean="0"/>
              <a:t>. Continued monitoring and periodic reviews will help sustain and improve performance levels.</a:t>
            </a:r>
            <a:endParaRPr dirty="0" lang="en-GB" smtClean="0"/>
          </a:p>
          <a:p>
            <a:pPr algn="l" defTabSz="914400" eaLnBrk="1" fontAlgn="auto" hangingPunct="1" indent="0" latinLnBrk="0" marL="0" marR="0" rtl="0">
              <a:lnSpc>
                <a:spcPct val="100000"/>
              </a:lnSpc>
              <a:spcBef>
                <a:spcPts val="0"/>
              </a:spcBef>
              <a:spcAft>
                <a:spcPts val="0"/>
              </a:spcAft>
              <a:buClrTx/>
              <a:buSzTx/>
              <a:buFontTx/>
              <a:buNone/>
            </a:pPr>
            <a:r>
              <a:rPr dirty="0" lang="en-GB" smtClean="0"/>
              <a:t>Based</a:t>
            </a:r>
            <a:r>
              <a:rPr baseline="0" dirty="0" lang="en-GB" smtClean="0"/>
              <a:t> on the Excel analysis of employee performers </a:t>
            </a:r>
            <a:r>
              <a:rPr baseline="0" dirty="0" lang="en-GB" err="1" smtClean="0"/>
              <a:t>consistenly</a:t>
            </a:r>
            <a:r>
              <a:rPr baseline="0" dirty="0" lang="en-GB" smtClean="0"/>
              <a:t> exceeded targets ,while some employees showed areas for improvement ,</a:t>
            </a:r>
            <a:r>
              <a:rPr baseline="0" dirty="0" lang="en-GB" err="1" smtClean="0"/>
              <a:t>particulary</a:t>
            </a:r>
            <a:r>
              <a:rPr baseline="0" dirty="0" lang="en-GB" smtClean="0"/>
              <a:t> in [specific tasks or metrics].to enhance overall performance ,targeted training and support are recommended for underperforming </a:t>
            </a:r>
            <a:r>
              <a:rPr baseline="0" dirty="0" lang="en-GB" err="1" smtClean="0"/>
              <a:t>areas,along</a:t>
            </a:r>
            <a:r>
              <a:rPr baseline="0" dirty="0" lang="en-GB" smtClean="0"/>
              <a:t> with recognition and reward for high </a:t>
            </a:r>
            <a:r>
              <a:rPr baseline="0" dirty="0" lang="en-GB" err="1" smtClean="0"/>
              <a:t>acheivers</a:t>
            </a:r>
            <a:r>
              <a:rPr baseline="0" dirty="0" lang="en-GB" smtClean="0"/>
              <a:t>. Continued monitoring and periodic reviews will help sustain and improve performance levels.</a:t>
            </a:r>
            <a:endParaRPr dirty="0" lang="en-GB" smtClean="0"/>
          </a:p>
          <a:p>
            <a:pPr algn="l" defTabSz="914400" eaLnBrk="1" fontAlgn="auto" hangingPunct="1" indent="0" latinLnBrk="0" marL="0" marR="0" rtl="0">
              <a:lnSpc>
                <a:spcPct val="100000"/>
              </a:lnSpc>
              <a:spcBef>
                <a:spcPts val="0"/>
              </a:spcBef>
              <a:spcAft>
                <a:spcPts val="0"/>
              </a:spcAft>
              <a:buClrTx/>
              <a:buSzTx/>
              <a:buFontTx/>
              <a:buNone/>
            </a:pPr>
            <a:r>
              <a:rPr dirty="0" lang="en-GB" smtClean="0"/>
              <a:t>Based</a:t>
            </a:r>
            <a:r>
              <a:rPr baseline="0" dirty="0" lang="en-GB" smtClean="0"/>
              <a:t> on the Excel analysis of employee performers </a:t>
            </a:r>
            <a:r>
              <a:rPr baseline="0" dirty="0" lang="en-GB" err="1" smtClean="0"/>
              <a:t>consistenly</a:t>
            </a:r>
            <a:r>
              <a:rPr baseline="0" dirty="0" lang="en-GB" smtClean="0"/>
              <a:t> exceeded targets ,while some employees showed areas for improvement ,</a:t>
            </a:r>
            <a:r>
              <a:rPr baseline="0" dirty="0" lang="en-GB" err="1" smtClean="0"/>
              <a:t>particulary</a:t>
            </a:r>
            <a:r>
              <a:rPr baseline="0" dirty="0" lang="en-GB" smtClean="0"/>
              <a:t> in [specific tasks or metrics].to enhance overall performance ,targeted training and support are recommended for underperforming </a:t>
            </a:r>
            <a:r>
              <a:rPr baseline="0" dirty="0" lang="en-GB" err="1" smtClean="0"/>
              <a:t>areas,along</a:t>
            </a:r>
            <a:r>
              <a:rPr baseline="0" dirty="0" lang="en-GB" smtClean="0"/>
              <a:t> with recognition and reward for high </a:t>
            </a:r>
            <a:r>
              <a:rPr baseline="0" dirty="0" lang="en-GB" err="1" smtClean="0"/>
              <a:t>acheivers</a:t>
            </a:r>
            <a:r>
              <a:rPr baseline="0" dirty="0" lang="en-GB" smtClean="0"/>
              <a:t>. Continued monitoring and periodic reviews will help sustain and improve performance levels.</a:t>
            </a:r>
            <a:endParaRPr dirty="0" lang="en-GB" smtClean="0"/>
          </a:p>
          <a:p>
            <a:pPr algn="l" defTabSz="914400" eaLnBrk="1" fontAlgn="auto" hangingPunct="1" indent="0" latinLnBrk="0" marL="0" marR="0" rtl="0">
              <a:lnSpc>
                <a:spcPct val="100000"/>
              </a:lnSpc>
              <a:spcBef>
                <a:spcPts val="0"/>
              </a:spcBef>
              <a:spcAft>
                <a:spcPts val="0"/>
              </a:spcAft>
              <a:buClrTx/>
              <a:buSzTx/>
              <a:buFontTx/>
              <a:buNone/>
            </a:pPr>
            <a:r>
              <a:rPr dirty="0" lang="en-GB" smtClean="0"/>
              <a:t>Based</a:t>
            </a:r>
            <a:r>
              <a:rPr baseline="0" dirty="0" lang="en-GB" smtClean="0"/>
              <a:t> on the Excel analysis of employee performers </a:t>
            </a:r>
            <a:r>
              <a:rPr baseline="0" dirty="0" lang="en-GB" err="1" smtClean="0"/>
              <a:t>consistenly</a:t>
            </a:r>
            <a:r>
              <a:rPr baseline="0" dirty="0" lang="en-GB" smtClean="0"/>
              <a:t> exceeded targets ,while some employees showed areas for improvement ,</a:t>
            </a:r>
            <a:r>
              <a:rPr baseline="0" dirty="0" lang="en-GB" err="1" smtClean="0"/>
              <a:t>particulary</a:t>
            </a:r>
            <a:r>
              <a:rPr baseline="0" dirty="0" lang="en-GB" smtClean="0"/>
              <a:t> in [specific tasks or metrics].to enhance overall performance ,targeted training and support are recommended for underperforming </a:t>
            </a:r>
            <a:r>
              <a:rPr baseline="0" dirty="0" lang="en-GB" err="1" smtClean="0"/>
              <a:t>areas,along</a:t>
            </a:r>
            <a:r>
              <a:rPr baseline="0" dirty="0" lang="en-GB" smtClean="0"/>
              <a:t> with recognition and reward for high </a:t>
            </a:r>
            <a:r>
              <a:rPr baseline="0" dirty="0" lang="en-GB" err="1" smtClean="0"/>
              <a:t>acheivers</a:t>
            </a:r>
            <a:r>
              <a:rPr baseline="0" dirty="0" lang="en-GB" smtClean="0"/>
              <a:t>. Continued monitoring and periodic reviews will help sustain and improve performance levels.</a:t>
            </a:r>
            <a:endParaRPr dirty="0" lang="en-GB" smtClean="0"/>
          </a:p>
          <a:p>
            <a:pPr algn="l" defTabSz="914400" eaLnBrk="1" fontAlgn="auto" hangingPunct="1" indent="0" latinLnBrk="0" marL="0" marR="0" rtl="0">
              <a:lnSpc>
                <a:spcPct val="100000"/>
              </a:lnSpc>
              <a:spcBef>
                <a:spcPts val="0"/>
              </a:spcBef>
              <a:spcAft>
                <a:spcPts val="0"/>
              </a:spcAft>
              <a:buClrTx/>
              <a:buSzTx/>
              <a:buFontTx/>
              <a:buNone/>
            </a:pPr>
            <a:r>
              <a:rPr dirty="0" lang="en-GB" smtClean="0"/>
              <a:t>Based</a:t>
            </a:r>
            <a:r>
              <a:rPr baseline="0" dirty="0" lang="en-GB" smtClean="0"/>
              <a:t> on the Excel analysis of employee performers </a:t>
            </a:r>
            <a:r>
              <a:rPr baseline="0" dirty="0" lang="en-GB" err="1" smtClean="0"/>
              <a:t>consistenly</a:t>
            </a:r>
            <a:r>
              <a:rPr baseline="0" dirty="0" lang="en-GB" smtClean="0"/>
              <a:t> exceeded targets ,while some employees showed areas for improvement ,</a:t>
            </a:r>
            <a:r>
              <a:rPr baseline="0" dirty="0" lang="en-GB" err="1" smtClean="0"/>
              <a:t>particulary</a:t>
            </a:r>
            <a:r>
              <a:rPr baseline="0" dirty="0" lang="en-GB" smtClean="0"/>
              <a:t> in [specific tasks or metrics].to enhance overall performance ,targeted training and support are recommended for underperforming </a:t>
            </a:r>
            <a:r>
              <a:rPr baseline="0" dirty="0" lang="en-GB" err="1" smtClean="0"/>
              <a:t>areas,along</a:t>
            </a:r>
            <a:r>
              <a:rPr baseline="0" dirty="0" lang="en-GB" smtClean="0"/>
              <a:t> with recognition and reward for high </a:t>
            </a:r>
            <a:r>
              <a:rPr baseline="0" dirty="0" lang="en-GB" err="1" smtClean="0"/>
              <a:t>acheivers</a:t>
            </a:r>
            <a:r>
              <a:rPr baseline="0" dirty="0" lang="en-GB" smtClean="0"/>
              <a:t>. Continued monitoring and periodic reviews will help sustain and improve performance levels.</a:t>
            </a:r>
            <a:endParaRPr dirty="0" lang="en-GB" smtClean="0"/>
          </a:p>
          <a:p>
            <a:pPr algn="l" defTabSz="914400" eaLnBrk="1" fontAlgn="auto" hangingPunct="1" indent="0" latinLnBrk="0" marL="0" marR="0" rtl="0">
              <a:lnSpc>
                <a:spcPct val="100000"/>
              </a:lnSpc>
              <a:spcBef>
                <a:spcPts val="0"/>
              </a:spcBef>
              <a:spcAft>
                <a:spcPts val="0"/>
              </a:spcAft>
              <a:buClrTx/>
              <a:buSzTx/>
              <a:buFontTx/>
              <a:buNone/>
            </a:pPr>
            <a:r>
              <a:rPr dirty="0" lang="en-GB" smtClean="0"/>
              <a:t>Based</a:t>
            </a:r>
            <a:r>
              <a:rPr baseline="0" dirty="0" lang="en-GB" smtClean="0"/>
              <a:t> on the Excel analysis of employee performers </a:t>
            </a:r>
            <a:r>
              <a:rPr baseline="0" dirty="0" lang="en-GB" err="1" smtClean="0"/>
              <a:t>consistenly</a:t>
            </a:r>
            <a:r>
              <a:rPr baseline="0" dirty="0" lang="en-GB" smtClean="0"/>
              <a:t> exceeded targets ,while some employees showed areas for improvement ,</a:t>
            </a:r>
            <a:r>
              <a:rPr baseline="0" dirty="0" lang="en-GB" err="1" smtClean="0"/>
              <a:t>particulary</a:t>
            </a:r>
            <a:r>
              <a:rPr baseline="0" dirty="0" lang="en-GB" smtClean="0"/>
              <a:t> in [specific tasks or metrics].to enhance overall performance ,targeted training and support are recommended for underperforming </a:t>
            </a:r>
            <a:r>
              <a:rPr baseline="0" dirty="0" lang="en-GB" err="1" smtClean="0"/>
              <a:t>areas,along</a:t>
            </a:r>
            <a:r>
              <a:rPr baseline="0" dirty="0" lang="en-GB" smtClean="0"/>
              <a:t> with recognition and reward for high </a:t>
            </a:r>
            <a:r>
              <a:rPr baseline="0" dirty="0" lang="en-GB" err="1" smtClean="0"/>
              <a:t>acheivers</a:t>
            </a:r>
            <a:r>
              <a:rPr baseline="0" dirty="0" lang="en-GB" smtClean="0"/>
              <a:t>. Continued monitoring and periodic reviews will help sustain and improve performance levels.</a:t>
            </a:r>
            <a:endParaRPr dirty="0" lang="en-GB" smtClean="0"/>
          </a:p>
          <a:p>
            <a:pPr algn="l" defTabSz="914400" eaLnBrk="1" fontAlgn="auto" hangingPunct="1" indent="0" latinLnBrk="0" marL="0" marR="0" rtl="0">
              <a:lnSpc>
                <a:spcPct val="100000"/>
              </a:lnSpc>
              <a:spcBef>
                <a:spcPts val="0"/>
              </a:spcBef>
              <a:spcAft>
                <a:spcPts val="0"/>
              </a:spcAft>
              <a:buClrTx/>
              <a:buSzTx/>
              <a:buFontTx/>
              <a:buNone/>
            </a:pPr>
            <a:r>
              <a:rPr dirty="0" lang="en-GB" smtClean="0"/>
              <a:t>Based</a:t>
            </a:r>
            <a:r>
              <a:rPr baseline="0" dirty="0" lang="en-GB" smtClean="0"/>
              <a:t> on the Excel analysis of employee performers </a:t>
            </a:r>
            <a:r>
              <a:rPr baseline="0" dirty="0" lang="en-GB" err="1" smtClean="0"/>
              <a:t>consistenly</a:t>
            </a:r>
            <a:r>
              <a:rPr baseline="0" dirty="0" lang="en-GB" smtClean="0"/>
              <a:t> exceeded targets ,while some employees showed areas for improvement ,</a:t>
            </a:r>
            <a:r>
              <a:rPr baseline="0" dirty="0" lang="en-GB" err="1" smtClean="0"/>
              <a:t>particulary</a:t>
            </a:r>
            <a:r>
              <a:rPr baseline="0" dirty="0" lang="en-GB" smtClean="0"/>
              <a:t> in [specific tasks or metrics].to enhance overall performance ,targeted training and support are recommended for underperforming </a:t>
            </a:r>
            <a:r>
              <a:rPr baseline="0" dirty="0" lang="en-GB" err="1" smtClean="0"/>
              <a:t>areas,along</a:t>
            </a:r>
            <a:r>
              <a:rPr baseline="0" dirty="0" lang="en-GB" smtClean="0"/>
              <a:t> with recognition and reward for high </a:t>
            </a:r>
            <a:r>
              <a:rPr baseline="0" dirty="0" lang="en-GB" err="1" smtClean="0"/>
              <a:t>acheivers</a:t>
            </a:r>
            <a:r>
              <a:rPr baseline="0" dirty="0" lang="en-GB" smtClean="0"/>
              <a:t>. Continued monitoring and periodic reviews will help sustain and improve performance levels.</a:t>
            </a:r>
            <a:endParaRPr dirty="0" lang="en-GB" smtClean="0"/>
          </a:p>
          <a:p>
            <a:pPr algn="l" defTabSz="914400" eaLnBrk="1" fontAlgn="auto" hangingPunct="1" indent="0" latinLnBrk="0" marL="0" marR="0" rtl="0">
              <a:lnSpc>
                <a:spcPct val="100000"/>
              </a:lnSpc>
              <a:spcBef>
                <a:spcPts val="0"/>
              </a:spcBef>
              <a:spcAft>
                <a:spcPts val="0"/>
              </a:spcAft>
              <a:buClrTx/>
              <a:buSzTx/>
              <a:buFontTx/>
              <a:buNone/>
            </a:pPr>
            <a:r>
              <a:rPr dirty="0" lang="en-GB" smtClean="0"/>
              <a:t>Based</a:t>
            </a:r>
            <a:r>
              <a:rPr baseline="0" dirty="0" lang="en-GB" smtClean="0"/>
              <a:t> on the Excel analysis of employee performers </a:t>
            </a:r>
            <a:r>
              <a:rPr baseline="0" dirty="0" lang="en-GB" err="1" smtClean="0"/>
              <a:t>consistenly</a:t>
            </a:r>
            <a:r>
              <a:rPr baseline="0" dirty="0" lang="en-GB" smtClean="0"/>
              <a:t> exceeded targets ,while some employees showed areas for improvement ,</a:t>
            </a:r>
            <a:r>
              <a:rPr baseline="0" dirty="0" lang="en-GB" err="1" smtClean="0"/>
              <a:t>particulary</a:t>
            </a:r>
            <a:r>
              <a:rPr baseline="0" dirty="0" lang="en-GB" smtClean="0"/>
              <a:t> in [specific tasks or metrics].to enhance overall performance ,targeted training and support are recommended for underperforming </a:t>
            </a:r>
            <a:r>
              <a:rPr baseline="0" dirty="0" lang="en-GB" err="1" smtClean="0"/>
              <a:t>areas,along</a:t>
            </a:r>
            <a:r>
              <a:rPr baseline="0" dirty="0" lang="en-GB" smtClean="0"/>
              <a:t> with recognition and reward for high </a:t>
            </a:r>
            <a:r>
              <a:rPr baseline="0" dirty="0" lang="en-GB" err="1" smtClean="0"/>
              <a:t>acheivers</a:t>
            </a:r>
            <a:r>
              <a:rPr baseline="0" dirty="0" lang="en-GB" smtClean="0"/>
              <a:t>. Continued monitoring and periodic reviews will help sustain and improve performance levels.</a:t>
            </a:r>
            <a:endParaRPr dirty="0" lang="en-GB" smtClean="0"/>
          </a:p>
          <a:p>
            <a:pPr algn="l" defTabSz="914400" eaLnBrk="1" fontAlgn="auto" hangingPunct="1" indent="0" latinLnBrk="0" marL="0" marR="0" rtl="0">
              <a:lnSpc>
                <a:spcPct val="100000"/>
              </a:lnSpc>
              <a:spcBef>
                <a:spcPts val="0"/>
              </a:spcBef>
              <a:spcAft>
                <a:spcPts val="0"/>
              </a:spcAft>
              <a:buClrTx/>
              <a:buSzTx/>
              <a:buFontTx/>
              <a:buNone/>
            </a:pPr>
            <a:r>
              <a:rPr dirty="0" lang="en-GB" smtClean="0"/>
              <a:t>Based</a:t>
            </a:r>
            <a:r>
              <a:rPr baseline="0" dirty="0" lang="en-GB" smtClean="0"/>
              <a:t> on the Excel analysis of employee performers </a:t>
            </a:r>
            <a:r>
              <a:rPr baseline="0" dirty="0" lang="en-GB" err="1" smtClean="0"/>
              <a:t>consistenly</a:t>
            </a:r>
            <a:r>
              <a:rPr baseline="0" dirty="0" lang="en-GB" smtClean="0"/>
              <a:t> exceeded targets ,while some employees showed areas for improvement ,</a:t>
            </a:r>
            <a:r>
              <a:rPr baseline="0" dirty="0" lang="en-GB" err="1" smtClean="0"/>
              <a:t>particulary</a:t>
            </a:r>
            <a:r>
              <a:rPr baseline="0" dirty="0" lang="en-GB" smtClean="0"/>
              <a:t> in [specific tasks or metrics].to enhance overall performance ,targeted training and support are recommended for underperforming </a:t>
            </a:r>
            <a:r>
              <a:rPr baseline="0" dirty="0" lang="en-GB" err="1" smtClean="0"/>
              <a:t>areas,along</a:t>
            </a:r>
            <a:r>
              <a:rPr baseline="0" dirty="0" lang="en-GB" smtClean="0"/>
              <a:t> with recognition and reward for high </a:t>
            </a:r>
            <a:r>
              <a:rPr baseline="0" dirty="0" lang="en-GB" err="1" smtClean="0"/>
              <a:t>acheivers</a:t>
            </a:r>
            <a:r>
              <a:rPr baseline="0" dirty="0" lang="en-GB" smtClean="0"/>
              <a:t>. Continued monitoring and periodic reviews will help sustain and improve performance levels.</a:t>
            </a:r>
            <a:endParaRPr dirty="0" lang="en-GB" smtClean="0"/>
          </a:p>
          <a:p>
            <a:pPr algn="l" defTabSz="914400" eaLnBrk="1" fontAlgn="auto" hangingPunct="1" indent="0" latinLnBrk="0" marL="0" marR="0" rtl="0">
              <a:lnSpc>
                <a:spcPct val="100000"/>
              </a:lnSpc>
              <a:spcBef>
                <a:spcPts val="0"/>
              </a:spcBef>
              <a:spcAft>
                <a:spcPts val="0"/>
              </a:spcAft>
              <a:buClrTx/>
              <a:buSzTx/>
              <a:buFontTx/>
              <a:buNone/>
            </a:pPr>
            <a:r>
              <a:rPr dirty="0" lang="en-GB" smtClean="0"/>
              <a:t>Based</a:t>
            </a:r>
            <a:r>
              <a:rPr baseline="0" dirty="0" lang="en-GB" smtClean="0"/>
              <a:t> on the Excel analysis of employee performers </a:t>
            </a:r>
            <a:r>
              <a:rPr baseline="0" dirty="0" lang="en-GB" err="1" smtClean="0"/>
              <a:t>consistenly</a:t>
            </a:r>
            <a:r>
              <a:rPr baseline="0" dirty="0" lang="en-GB" smtClean="0"/>
              <a:t> exceeded targets ,while some employees showed areas for improvement ,</a:t>
            </a:r>
            <a:r>
              <a:rPr baseline="0" dirty="0" lang="en-GB" err="1" smtClean="0"/>
              <a:t>particulary</a:t>
            </a:r>
            <a:r>
              <a:rPr baseline="0" dirty="0" lang="en-GB" smtClean="0"/>
              <a:t> in [specific tasks or metrics].to enhance overall performance ,targeted training and support are recommended for underperforming </a:t>
            </a:r>
            <a:r>
              <a:rPr baseline="0" dirty="0" lang="en-GB" err="1" smtClean="0"/>
              <a:t>areas,along</a:t>
            </a:r>
            <a:r>
              <a:rPr baseline="0" dirty="0" lang="en-GB" smtClean="0"/>
              <a:t> with recognition and reward for high </a:t>
            </a:r>
            <a:r>
              <a:rPr baseline="0" dirty="0" lang="en-GB" err="1" smtClean="0"/>
              <a:t>acheivers</a:t>
            </a:r>
            <a:r>
              <a:rPr baseline="0" dirty="0" lang="en-GB" smtClean="0"/>
              <a:t>. Continued monitoring and periodic reviews will help sustain and improve performance levels.</a:t>
            </a:r>
            <a:endParaRPr dirty="0" lang="en-GB" smtClean="0"/>
          </a:p>
          <a:p>
            <a:pPr algn="l" defTabSz="914400" eaLnBrk="1" fontAlgn="auto" hangingPunct="1" indent="0" latinLnBrk="0" marL="0" marR="0" rtl="0">
              <a:lnSpc>
                <a:spcPct val="100000"/>
              </a:lnSpc>
              <a:spcBef>
                <a:spcPts val="0"/>
              </a:spcBef>
              <a:spcAft>
                <a:spcPts val="0"/>
              </a:spcAft>
              <a:buClrTx/>
              <a:buSzTx/>
              <a:buFontTx/>
              <a:buNone/>
            </a:pPr>
            <a:r>
              <a:rPr dirty="0" lang="en-GB" smtClean="0"/>
              <a:t>Based</a:t>
            </a:r>
            <a:r>
              <a:rPr baseline="0" dirty="0" lang="en-GB" smtClean="0"/>
              <a:t> on the Excel analysis of employee performers </a:t>
            </a:r>
            <a:r>
              <a:rPr baseline="0" dirty="0" lang="en-GB" err="1" smtClean="0"/>
              <a:t>consistenly</a:t>
            </a:r>
            <a:r>
              <a:rPr baseline="0" dirty="0" lang="en-GB" smtClean="0"/>
              <a:t> exceeded targets ,while some employees showed areas for improvement ,</a:t>
            </a:r>
            <a:r>
              <a:rPr baseline="0" dirty="0" lang="en-GB" err="1" smtClean="0"/>
              <a:t>particulary</a:t>
            </a:r>
            <a:r>
              <a:rPr baseline="0" dirty="0" lang="en-GB" smtClean="0"/>
              <a:t> in [specific tasks or metrics].to enhance overall performance ,targeted training and support are recommended for underperforming </a:t>
            </a:r>
            <a:r>
              <a:rPr baseline="0" dirty="0" lang="en-GB" err="1" smtClean="0"/>
              <a:t>areas,along</a:t>
            </a:r>
            <a:r>
              <a:rPr baseline="0" dirty="0" lang="en-GB" smtClean="0"/>
              <a:t> with recognition and reward for high </a:t>
            </a:r>
            <a:r>
              <a:rPr baseline="0" dirty="0" lang="en-GB" err="1" smtClean="0"/>
              <a:t>acheivers</a:t>
            </a:r>
            <a:r>
              <a:rPr baseline="0" dirty="0" lang="en-GB" smtClean="0"/>
              <a:t>. Continued monitoring and periodic reviews will help sustain and improve performance levels.</a:t>
            </a:r>
            <a:endParaRPr dirty="0" lang="en-GB" smtClean="0"/>
          </a:p>
          <a:p>
            <a:pPr algn="l" defTabSz="914400" eaLnBrk="1" fontAlgn="auto" hangingPunct="1" indent="0" latinLnBrk="0" marL="0" marR="0" rtl="0">
              <a:lnSpc>
                <a:spcPct val="100000"/>
              </a:lnSpc>
              <a:spcBef>
                <a:spcPts val="0"/>
              </a:spcBef>
              <a:spcAft>
                <a:spcPts val="0"/>
              </a:spcAft>
              <a:buClrTx/>
              <a:buSzTx/>
              <a:buFontTx/>
              <a:buNone/>
            </a:pPr>
            <a:r>
              <a:rPr dirty="0" lang="en-GB" smtClean="0"/>
              <a:t>Based</a:t>
            </a:r>
            <a:r>
              <a:rPr baseline="0" dirty="0" lang="en-GB" smtClean="0"/>
              <a:t> on the Excel analysis of employee performers </a:t>
            </a:r>
            <a:r>
              <a:rPr baseline="0" dirty="0" lang="en-GB" err="1" smtClean="0"/>
              <a:t>consistenly</a:t>
            </a:r>
            <a:r>
              <a:rPr baseline="0" dirty="0" lang="en-GB" smtClean="0"/>
              <a:t> exceeded targets ,while some employees showed areas for improvement ,</a:t>
            </a:r>
            <a:r>
              <a:rPr baseline="0" dirty="0" lang="en-GB" err="1" smtClean="0"/>
              <a:t>particulary</a:t>
            </a:r>
            <a:r>
              <a:rPr baseline="0" dirty="0" lang="en-GB" smtClean="0"/>
              <a:t> in [specific tasks or metrics].to enhance overall performance ,targeted training and support are recommended for underperforming </a:t>
            </a:r>
            <a:r>
              <a:rPr baseline="0" dirty="0" lang="en-GB" err="1" smtClean="0"/>
              <a:t>areas,along</a:t>
            </a:r>
            <a:r>
              <a:rPr baseline="0" dirty="0" lang="en-GB" smtClean="0"/>
              <a:t> with recognition and reward for high </a:t>
            </a:r>
            <a:r>
              <a:rPr baseline="0" dirty="0" lang="en-GB" err="1" smtClean="0"/>
              <a:t>acheivers</a:t>
            </a:r>
            <a:r>
              <a:rPr baseline="0" dirty="0" lang="en-GB" smtClean="0"/>
              <a:t>. Continued monitoring and periodic reviews will help sustain and improve performance levels.</a:t>
            </a:r>
            <a:endParaRPr dirty="0" lang="en-GB" smtClean="0"/>
          </a:p>
          <a:p>
            <a:pPr algn="l" defTabSz="914400" eaLnBrk="1" fontAlgn="auto" hangingPunct="1" indent="0" latinLnBrk="0" marL="0" marR="0" rtl="0">
              <a:lnSpc>
                <a:spcPct val="100000"/>
              </a:lnSpc>
              <a:spcBef>
                <a:spcPts val="0"/>
              </a:spcBef>
              <a:spcAft>
                <a:spcPts val="0"/>
              </a:spcAft>
              <a:buClrTx/>
              <a:buSzTx/>
              <a:buFontTx/>
              <a:buNone/>
            </a:pPr>
            <a:r>
              <a:rPr dirty="0" lang="en-GB" smtClean="0"/>
              <a:t>Based</a:t>
            </a:r>
            <a:r>
              <a:rPr baseline="0" dirty="0" lang="en-GB" smtClean="0"/>
              <a:t> on the Excel analysis of employee performers </a:t>
            </a:r>
            <a:r>
              <a:rPr baseline="0" dirty="0" lang="en-GB" err="1" smtClean="0"/>
              <a:t>consistenly</a:t>
            </a:r>
            <a:r>
              <a:rPr baseline="0" dirty="0" lang="en-GB" smtClean="0"/>
              <a:t> exceeded targets ,while some employees showed areas for improvement ,</a:t>
            </a:r>
            <a:r>
              <a:rPr baseline="0" dirty="0" lang="en-GB" err="1" smtClean="0"/>
              <a:t>particulary</a:t>
            </a:r>
            <a:r>
              <a:rPr baseline="0" dirty="0" lang="en-GB" smtClean="0"/>
              <a:t> in [specific tasks or metrics].to enhance overall performance ,targeted training and support are recommended for underperforming </a:t>
            </a:r>
            <a:r>
              <a:rPr baseline="0" dirty="0" lang="en-GB" err="1" smtClean="0"/>
              <a:t>areas,along</a:t>
            </a:r>
            <a:r>
              <a:rPr baseline="0" dirty="0" lang="en-GB" smtClean="0"/>
              <a:t> with recognition and reward for high </a:t>
            </a:r>
            <a:r>
              <a:rPr baseline="0" dirty="0" lang="en-GB" err="1" smtClean="0"/>
              <a:t>acheivers</a:t>
            </a:r>
            <a:r>
              <a:rPr baseline="0" dirty="0" lang="en-GB" smtClean="0"/>
              <a:t>. Continued monitoring and periodic reviews will help sustain and improve performance levels.</a:t>
            </a:r>
            <a:endParaRPr dirty="0" lang="en-GB" smtClean="0"/>
          </a:p>
          <a:p>
            <a:pPr algn="l" defTabSz="914400" eaLnBrk="1" fontAlgn="auto" hangingPunct="1" indent="0" latinLnBrk="0" marL="0" marR="0" rtl="0">
              <a:lnSpc>
                <a:spcPct val="100000"/>
              </a:lnSpc>
              <a:spcBef>
                <a:spcPts val="0"/>
              </a:spcBef>
              <a:spcAft>
                <a:spcPts val="0"/>
              </a:spcAft>
              <a:buClrTx/>
              <a:buSzTx/>
              <a:buFontTx/>
              <a:buNone/>
            </a:pPr>
            <a:r>
              <a:rPr dirty="0" lang="en-GB" smtClean="0"/>
              <a:t>Based</a:t>
            </a:r>
            <a:r>
              <a:rPr baseline="0" dirty="0" lang="en-GB" smtClean="0"/>
              <a:t> on the Excel analysis of employee performers </a:t>
            </a:r>
            <a:r>
              <a:rPr baseline="0" dirty="0" lang="en-GB" err="1" smtClean="0"/>
              <a:t>consistenly</a:t>
            </a:r>
            <a:r>
              <a:rPr baseline="0" dirty="0" lang="en-GB" smtClean="0"/>
              <a:t> exceeded targets ,while some employees showed areas for improvement ,</a:t>
            </a:r>
            <a:r>
              <a:rPr baseline="0" dirty="0" lang="en-GB" err="1" smtClean="0"/>
              <a:t>particulary</a:t>
            </a:r>
            <a:r>
              <a:rPr baseline="0" dirty="0" lang="en-GB" smtClean="0"/>
              <a:t> in [specific tasks or metrics].to enhance overall performance ,targeted training and support are recommended for underperforming </a:t>
            </a:r>
            <a:r>
              <a:rPr baseline="0" dirty="0" lang="en-GB" err="1" smtClean="0"/>
              <a:t>areas,along</a:t>
            </a:r>
            <a:r>
              <a:rPr baseline="0" dirty="0" lang="en-GB" smtClean="0"/>
              <a:t> with recognition and reward for high </a:t>
            </a:r>
            <a:r>
              <a:rPr baseline="0" dirty="0" lang="en-GB" err="1" smtClean="0"/>
              <a:t>acheivers</a:t>
            </a:r>
            <a:r>
              <a:rPr baseline="0" dirty="0" lang="en-GB" smtClean="0"/>
              <a:t>. Continued monitoring and periodic reviews will help sustain and improve performance levels.</a:t>
            </a:r>
            <a:endParaRPr dirty="0" lang="en-GB" smtClean="0"/>
          </a:p>
          <a:p>
            <a:pPr algn="l" defTabSz="914400" eaLnBrk="1" fontAlgn="auto" hangingPunct="1" indent="0" latinLnBrk="0" marL="0" marR="0" rtl="0">
              <a:lnSpc>
                <a:spcPct val="100000"/>
              </a:lnSpc>
              <a:spcBef>
                <a:spcPts val="0"/>
              </a:spcBef>
              <a:spcAft>
                <a:spcPts val="0"/>
              </a:spcAft>
              <a:buClrTx/>
              <a:buSzTx/>
              <a:buFontTx/>
              <a:buNone/>
            </a:pPr>
            <a:r>
              <a:rPr dirty="0" lang="en-GB" smtClean="0"/>
              <a:t>Based</a:t>
            </a:r>
            <a:r>
              <a:rPr baseline="0" dirty="0" lang="en-GB" smtClean="0"/>
              <a:t> on the Excel analysis of employee performers </a:t>
            </a:r>
            <a:r>
              <a:rPr baseline="0" dirty="0" lang="en-GB" err="1" smtClean="0"/>
              <a:t>consistenly</a:t>
            </a:r>
            <a:r>
              <a:rPr baseline="0" dirty="0" lang="en-GB" smtClean="0"/>
              <a:t> exceeded targets ,while some employees showed areas for improvement ,</a:t>
            </a:r>
            <a:r>
              <a:rPr baseline="0" dirty="0" lang="en-GB" err="1" smtClean="0"/>
              <a:t>particulary</a:t>
            </a:r>
            <a:r>
              <a:rPr baseline="0" dirty="0" lang="en-GB" smtClean="0"/>
              <a:t> in [specific tasks or metrics].to enhance overall performance ,targeted training and support are recommended for underperforming </a:t>
            </a:r>
            <a:r>
              <a:rPr baseline="0" dirty="0" lang="en-GB" err="1" smtClean="0"/>
              <a:t>areas,along</a:t>
            </a:r>
            <a:r>
              <a:rPr baseline="0" dirty="0" lang="en-GB" smtClean="0"/>
              <a:t> with recognition and reward for high </a:t>
            </a:r>
            <a:r>
              <a:rPr baseline="0" dirty="0" lang="en-GB" err="1" smtClean="0"/>
              <a:t>acheivers</a:t>
            </a:r>
            <a:r>
              <a:rPr baseline="0" dirty="0" lang="en-GB" smtClean="0"/>
              <a:t>. Continued monitoring and periodic reviews will help sustain and improve performance levels.</a:t>
            </a:r>
            <a:endParaRPr dirty="0" lang="en-GB" smtClean="0"/>
          </a:p>
          <a:p>
            <a:pPr algn="l" defTabSz="914400" eaLnBrk="1" fontAlgn="auto" hangingPunct="1" indent="0" latinLnBrk="0" marL="0" marR="0" rtl="0">
              <a:lnSpc>
                <a:spcPct val="100000"/>
              </a:lnSpc>
              <a:spcBef>
                <a:spcPts val="0"/>
              </a:spcBef>
              <a:spcAft>
                <a:spcPts val="0"/>
              </a:spcAft>
              <a:buClrTx/>
              <a:buSzTx/>
              <a:buFontTx/>
              <a:buNone/>
            </a:pPr>
            <a:r>
              <a:rPr dirty="0" lang="en-GB" smtClean="0"/>
              <a:t>Based</a:t>
            </a:r>
            <a:r>
              <a:rPr baseline="0" dirty="0" lang="en-GB" smtClean="0"/>
              <a:t> on the Excel analysis of employee performers </a:t>
            </a:r>
            <a:r>
              <a:rPr baseline="0" dirty="0" lang="en-GB" err="1" smtClean="0"/>
              <a:t>consistenly</a:t>
            </a:r>
            <a:r>
              <a:rPr baseline="0" dirty="0" lang="en-GB" smtClean="0"/>
              <a:t> exceeded targets ,while some employees showed areas for improvement ,</a:t>
            </a:r>
            <a:r>
              <a:rPr baseline="0" dirty="0" lang="en-GB" err="1" smtClean="0"/>
              <a:t>particulary</a:t>
            </a:r>
            <a:r>
              <a:rPr baseline="0" dirty="0" lang="en-GB" smtClean="0"/>
              <a:t> in [specific tasks or metrics].to enhance overall performance ,targeted training and support are recommended for underperforming </a:t>
            </a:r>
            <a:r>
              <a:rPr baseline="0" dirty="0" lang="en-GB" err="1" smtClean="0"/>
              <a:t>areas,along</a:t>
            </a:r>
            <a:r>
              <a:rPr baseline="0" dirty="0" lang="en-GB" smtClean="0"/>
              <a:t> with recognition and reward for high </a:t>
            </a:r>
            <a:r>
              <a:rPr baseline="0" dirty="0" lang="en-GB" err="1" smtClean="0"/>
              <a:t>acheivers</a:t>
            </a:r>
            <a:r>
              <a:rPr baseline="0" dirty="0" lang="en-GB" smtClean="0"/>
              <a:t>. Continued monitoring and periodic reviews will help sustain and improve performance levels.</a:t>
            </a:r>
            <a:endParaRPr dirty="0" lang="en-GB" smtClean="0"/>
          </a:p>
          <a:p>
            <a:pPr algn="l" defTabSz="914400" eaLnBrk="1" fontAlgn="auto" hangingPunct="1" indent="0" latinLnBrk="0" marL="0" marR="0" rtl="0">
              <a:lnSpc>
                <a:spcPct val="100000"/>
              </a:lnSpc>
              <a:spcBef>
                <a:spcPts val="0"/>
              </a:spcBef>
              <a:spcAft>
                <a:spcPts val="0"/>
              </a:spcAft>
              <a:buClrTx/>
              <a:buSzTx/>
              <a:buFontTx/>
              <a:buNone/>
            </a:pPr>
            <a:r>
              <a:rPr dirty="0" lang="en-GB" smtClean="0"/>
              <a:t>Based</a:t>
            </a:r>
            <a:r>
              <a:rPr baseline="0" dirty="0" lang="en-GB" smtClean="0"/>
              <a:t> on the Excel analysis of employee performers </a:t>
            </a:r>
            <a:r>
              <a:rPr baseline="0" dirty="0" lang="en-GB" err="1" smtClean="0"/>
              <a:t>consistenly</a:t>
            </a:r>
            <a:r>
              <a:rPr baseline="0" dirty="0" lang="en-GB" smtClean="0"/>
              <a:t> exceeded targets ,while some employees showed areas for improvement ,</a:t>
            </a:r>
            <a:r>
              <a:rPr baseline="0" dirty="0" lang="en-GB" err="1" smtClean="0"/>
              <a:t>particulary</a:t>
            </a:r>
            <a:r>
              <a:rPr baseline="0" dirty="0" lang="en-GB" smtClean="0"/>
              <a:t> in [specific tasks or metrics].to enhance overall performance ,targeted training and support are recommended for underperforming </a:t>
            </a:r>
            <a:r>
              <a:rPr baseline="0" dirty="0" lang="en-GB" err="1" smtClean="0"/>
              <a:t>areas,along</a:t>
            </a:r>
            <a:r>
              <a:rPr baseline="0" dirty="0" lang="en-GB" smtClean="0"/>
              <a:t> with recognition and reward for high </a:t>
            </a:r>
            <a:r>
              <a:rPr baseline="0" dirty="0" lang="en-GB" err="1" smtClean="0"/>
              <a:t>acheivers</a:t>
            </a:r>
            <a:r>
              <a:rPr baseline="0" dirty="0" lang="en-GB" smtClean="0"/>
              <a:t>. Continued monitoring and periodic reviews will help sustain and improve performance levels.</a:t>
            </a:r>
            <a:endParaRPr dirty="0" lang="en-GB" smtClean="0"/>
          </a:p>
          <a:p>
            <a:pPr algn="l" defTabSz="914400" eaLnBrk="1" fontAlgn="auto" hangingPunct="1" indent="0" latinLnBrk="0" marL="0" marR="0" rtl="0">
              <a:lnSpc>
                <a:spcPct val="100000"/>
              </a:lnSpc>
              <a:spcBef>
                <a:spcPts val="0"/>
              </a:spcBef>
              <a:spcAft>
                <a:spcPts val="0"/>
              </a:spcAft>
              <a:buClrTx/>
              <a:buSzTx/>
              <a:buFontTx/>
              <a:buNone/>
            </a:pPr>
            <a:r>
              <a:rPr dirty="0" lang="en-GB" smtClean="0"/>
              <a:t>Based</a:t>
            </a:r>
            <a:r>
              <a:rPr baseline="0" dirty="0" lang="en-GB" smtClean="0"/>
              <a:t> on the Excel analysis of employee performers </a:t>
            </a:r>
            <a:r>
              <a:rPr baseline="0" dirty="0" lang="en-GB" err="1" smtClean="0"/>
              <a:t>consistenly</a:t>
            </a:r>
            <a:r>
              <a:rPr baseline="0" dirty="0" lang="en-GB" smtClean="0"/>
              <a:t> exceeded targets ,while some employees showed areas for improvement ,</a:t>
            </a:r>
            <a:r>
              <a:rPr baseline="0" dirty="0" lang="en-GB" err="1" smtClean="0"/>
              <a:t>particulary</a:t>
            </a:r>
            <a:r>
              <a:rPr baseline="0" dirty="0" lang="en-GB" smtClean="0"/>
              <a:t> in [specific tasks or metrics].to enhance overall performance ,targeted training and support are recommended for underperforming </a:t>
            </a:r>
            <a:r>
              <a:rPr baseline="0" dirty="0" lang="en-GB" err="1" smtClean="0"/>
              <a:t>areas,along</a:t>
            </a:r>
            <a:r>
              <a:rPr baseline="0" dirty="0" lang="en-GB" smtClean="0"/>
              <a:t> with recognition and reward for high </a:t>
            </a:r>
            <a:r>
              <a:rPr baseline="0" dirty="0" lang="en-GB" err="1" smtClean="0"/>
              <a:t>acheivers</a:t>
            </a:r>
            <a:r>
              <a:rPr baseline="0" dirty="0" lang="en-GB" smtClean="0"/>
              <a:t>. Continued monitoring and periodic reviews will help sustain and improve performance levels.</a:t>
            </a:r>
            <a:endParaRPr dirty="0" lang="en-GB" smtClean="0"/>
          </a:p>
          <a:p>
            <a:endParaRPr dirty="0" lang="en-GB"/>
          </a:p>
        </p:txBody>
      </p:sp>
      <p:sp>
        <p:nvSpPr>
          <p:cNvPr id="1048615" name="Slide Number Placeholder 3"/>
          <p:cNvSpPr>
            <a:spLocks noGrp="1"/>
          </p:cNvSpPr>
          <p:nvPr>
            <p:ph type="sldNum" sz="quarter" idx="10"/>
          </p:nvPr>
        </p:nvSpPr>
        <p:spPr/>
        <p:txBody>
          <a:bodyPr/>
          <a:p>
            <a:fld id="{31593220-7529-4C76-BFDF-725A27702995}" type="slidenum">
              <a:rPr lang="en-IN" smtClean="0"/>
              <a:t>10</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1" name="Title 7"/>
          <p:cNvSpPr>
            <a:spLocks noGrp="1"/>
          </p:cNvSpPr>
          <p:nvPr>
            <p:ph type="ctrTitle"/>
          </p:nvPr>
        </p:nvSpPr>
        <p:spPr>
          <a:xfrm>
            <a:off x="562707" y="1371600"/>
            <a:ext cx="10972800" cy="1828800"/>
          </a:xfrm>
        </p:spPr>
        <p:txBody>
          <a:bodyPr anchor="b" bIns="0" lIns="45720" rIns="45720" tIns="0" vert="horz">
            <a:normAutofit/>
            <a:scene3d>
              <a:camera prst="orthographicFront"/>
              <a:lightRig dir="t" rig="soft">
                <a:rot lat="0" lon="0" rev="17220000"/>
              </a:lightRig>
            </a:scene3d>
            <a:sp3d prstMaterial="softEdge">
              <a:bevelT w="38100" h="38100"/>
            </a:sp3d>
          </a:bodyPr>
          <a:lstStyle>
            <a:lvl1pPr>
              <a:defRPr baseline="0" b="1" cap="all" sz="480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algn="tl" blurRad="127000" dir="2700000" dist="200000" rotWithShape="0">
                    <a:srgbClr val="000000">
                      <a:alpha val="30000"/>
                    </a:srgbClr>
                  </a:outerShdw>
                </a:effectLst>
              </a:defRPr>
            </a:lvl1pPr>
          </a:lstStyle>
          <a:p>
            <a:r>
              <a:rPr kumimoji="0" lang="en-US" smtClean="0"/>
              <a:t>Click to edit Master title style</a:t>
            </a:r>
            <a:endParaRPr kumimoji="0" lang="en-US"/>
          </a:p>
        </p:txBody>
      </p:sp>
      <p:sp>
        <p:nvSpPr>
          <p:cNvPr id="1048582" name="Date Placeholder 27"/>
          <p:cNvSpPr>
            <a:spLocks noGrp="1"/>
          </p:cNvSpPr>
          <p:nvPr>
            <p:ph type="dt" sz="half" idx="10"/>
          </p:nvPr>
        </p:nvSpPr>
        <p:spPr/>
        <p:txBody>
          <a:bodyPr/>
          <a:p>
            <a:fld id="{CA42338B-CBB8-455F-87A8-BAAC272F1146}" type="datetimeFigureOut">
              <a:rPr lang="en-IN" smtClean="0"/>
              <a:t>06/09/2024</a:t>
            </a:fld>
            <a:endParaRPr lang="en-IN"/>
          </a:p>
        </p:txBody>
      </p:sp>
      <p:sp>
        <p:nvSpPr>
          <p:cNvPr id="1048583" name="Footer Placeholder 16"/>
          <p:cNvSpPr>
            <a:spLocks noGrp="1"/>
          </p:cNvSpPr>
          <p:nvPr>
            <p:ph type="ftr" sz="quarter" idx="11"/>
          </p:nvPr>
        </p:nvSpPr>
        <p:spPr/>
        <p:txBody>
          <a:bodyPr/>
          <a:p>
            <a:endParaRPr lang="en-IN"/>
          </a:p>
        </p:txBody>
      </p:sp>
      <p:sp>
        <p:nvSpPr>
          <p:cNvPr id="1048584" name="Slide Number Placeholder 28"/>
          <p:cNvSpPr>
            <a:spLocks noGrp="1"/>
          </p:cNvSpPr>
          <p:nvPr>
            <p:ph type="sldNum" sz="quarter" idx="12"/>
          </p:nvPr>
        </p:nvSpPr>
        <p:spPr/>
        <p:txBody>
          <a:bodyPr/>
          <a:p>
            <a:fld id="{40C345B4-E0F1-456B-AA71-8FD70F96B028}" type="slidenum">
              <a:rPr lang="en-IN" smtClean="0"/>
              <a:t>‹#›</a:t>
            </a:fld>
            <a:endParaRPr lang="en-IN"/>
          </a:p>
        </p:txBody>
      </p:sp>
      <p:sp>
        <p:nvSpPr>
          <p:cNvPr id="1048585" name="Subtitle 8"/>
          <p:cNvSpPr>
            <a:spLocks noGrp="1"/>
          </p:cNvSpPr>
          <p:nvPr>
            <p:ph type="subTitle" idx="1"/>
          </p:nvPr>
        </p:nvSpPr>
        <p:spPr>
          <a:xfrm>
            <a:off x="1828800" y="3331698"/>
            <a:ext cx="8534400" cy="1752600"/>
          </a:xfrm>
        </p:spPr>
        <p:txBody>
          <a:bodyPr/>
          <a:lstStyle>
            <a:lvl1pPr algn="ctr" indent="0" marL="0">
              <a:buNone/>
              <a:defRPr>
                <a:solidFill>
                  <a:schemeClr val="tx1"/>
                </a:solidFill>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3" name=""/>
        <p:cNvGrpSpPr/>
        <p:nvPr/>
      </p:nvGrpSpPr>
      <p:grpSpPr>
        <a:xfrm>
          <a:off x="0" y="0"/>
          <a:ext cx="0" cy="0"/>
          <a:chOff x="0" y="0"/>
          <a:chExt cx="0" cy="0"/>
        </a:xfrm>
      </p:grpSpPr>
      <p:sp>
        <p:nvSpPr>
          <p:cNvPr id="1048631" name="Title 1"/>
          <p:cNvSpPr>
            <a:spLocks noGrp="1"/>
          </p:cNvSpPr>
          <p:nvPr>
            <p:ph type="title"/>
          </p:nvPr>
        </p:nvSpPr>
        <p:spPr/>
        <p:txBody>
          <a:bodyPr/>
          <a:p>
            <a:r>
              <a:rPr kumimoji="0" lang="en-US" smtClean="0"/>
              <a:t>Click to edit Master title style</a:t>
            </a:r>
            <a:endParaRPr kumimoji="0" lang="en-US"/>
          </a:p>
        </p:txBody>
      </p:sp>
      <p:sp>
        <p:nvSpPr>
          <p:cNvPr id="1048632" name="Vertical Text Placeholder 2"/>
          <p:cNvSpPr>
            <a:spLocks noGrp="1"/>
          </p:cNvSpPr>
          <p:nvPr>
            <p:ph type="body" orient="vert" idx="1"/>
          </p:nvPr>
        </p:nvSpPr>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33" name="Date Placeholder 3"/>
          <p:cNvSpPr>
            <a:spLocks noGrp="1"/>
          </p:cNvSpPr>
          <p:nvPr>
            <p:ph type="dt" sz="half" idx="10"/>
          </p:nvPr>
        </p:nvSpPr>
        <p:spPr/>
        <p:txBody>
          <a:bodyPr/>
          <a:p>
            <a:fld id="{CA42338B-CBB8-455F-87A8-BAAC272F1146}" type="datetimeFigureOut">
              <a:rPr lang="en-IN" smtClean="0"/>
              <a:t>06/09/2024</a:t>
            </a:fld>
            <a:endParaRPr lang="en-IN"/>
          </a:p>
        </p:txBody>
      </p:sp>
      <p:sp>
        <p:nvSpPr>
          <p:cNvPr id="1048634" name="Footer Placeholder 4"/>
          <p:cNvSpPr>
            <a:spLocks noGrp="1"/>
          </p:cNvSpPr>
          <p:nvPr>
            <p:ph type="ftr" sz="quarter" idx="11"/>
          </p:nvPr>
        </p:nvSpPr>
        <p:spPr/>
        <p:txBody>
          <a:bodyPr/>
          <a:p>
            <a:endParaRPr lang="en-IN"/>
          </a:p>
        </p:txBody>
      </p:sp>
      <p:sp>
        <p:nvSpPr>
          <p:cNvPr id="1048635" name="Slide Number Placeholder 5"/>
          <p:cNvSpPr>
            <a:spLocks noGrp="1"/>
          </p:cNvSpPr>
          <p:nvPr>
            <p:ph type="sldNum" sz="quarter" idx="12"/>
          </p:nvPr>
        </p:nvSpPr>
        <p:spPr/>
        <p:txBody>
          <a:bodyPr/>
          <a:p>
            <a:fld id="{40C345B4-E0F1-456B-AA71-8FD70F96B028}"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1" name=""/>
        <p:cNvGrpSpPr/>
        <p:nvPr/>
      </p:nvGrpSpPr>
      <p:grpSpPr>
        <a:xfrm>
          <a:off x="0" y="0"/>
          <a:ext cx="0" cy="0"/>
          <a:chOff x="0" y="0"/>
          <a:chExt cx="0" cy="0"/>
        </a:xfrm>
      </p:grpSpPr>
      <p:sp>
        <p:nvSpPr>
          <p:cNvPr id="1048620" name="Vertical Title 1"/>
          <p:cNvSpPr>
            <a:spLocks noGrp="1"/>
          </p:cNvSpPr>
          <p:nvPr>
            <p:ph type="title" orient="vert"/>
          </p:nvPr>
        </p:nvSpPr>
        <p:spPr>
          <a:xfrm>
            <a:off x="8839200" y="274639"/>
            <a:ext cx="2743200" cy="5851525"/>
          </a:xfrm>
        </p:spPr>
        <p:txBody>
          <a:bodyPr vert="eaVert"/>
          <a:p>
            <a:r>
              <a:rPr kumimoji="0" lang="en-US" smtClean="0"/>
              <a:t>Click to edit Master title style</a:t>
            </a:r>
            <a:endParaRPr kumimoji="0" lang="en-US"/>
          </a:p>
        </p:txBody>
      </p:sp>
      <p:sp>
        <p:nvSpPr>
          <p:cNvPr id="1048621" name="Vertical Text Placeholder 2"/>
          <p:cNvSpPr>
            <a:spLocks noGrp="1"/>
          </p:cNvSpPr>
          <p:nvPr>
            <p:ph type="body" orient="vert" idx="1"/>
          </p:nvPr>
        </p:nvSpPr>
        <p:spPr>
          <a:xfrm>
            <a:off x="609600" y="274639"/>
            <a:ext cx="8026400" cy="5851525"/>
          </a:xfrm>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22" name="Date Placeholder 3"/>
          <p:cNvSpPr>
            <a:spLocks noGrp="1"/>
          </p:cNvSpPr>
          <p:nvPr>
            <p:ph type="dt" sz="half" idx="10"/>
          </p:nvPr>
        </p:nvSpPr>
        <p:spPr/>
        <p:txBody>
          <a:bodyPr/>
          <a:p>
            <a:fld id="{CA42338B-CBB8-455F-87A8-BAAC272F1146}" type="datetimeFigureOut">
              <a:rPr lang="en-IN" smtClean="0"/>
              <a:t>06/09/2024</a:t>
            </a:fld>
            <a:endParaRPr lang="en-IN"/>
          </a:p>
        </p:txBody>
      </p:sp>
      <p:sp>
        <p:nvSpPr>
          <p:cNvPr id="1048623" name="Footer Placeholder 4"/>
          <p:cNvSpPr>
            <a:spLocks noGrp="1"/>
          </p:cNvSpPr>
          <p:nvPr>
            <p:ph type="ftr" sz="quarter" idx="11"/>
          </p:nvPr>
        </p:nvSpPr>
        <p:spPr/>
        <p:txBody>
          <a:bodyPr/>
          <a:p>
            <a:endParaRPr lang="en-IN"/>
          </a:p>
        </p:txBody>
      </p:sp>
      <p:sp>
        <p:nvSpPr>
          <p:cNvPr id="1048624" name="Slide Number Placeholder 5"/>
          <p:cNvSpPr>
            <a:spLocks noGrp="1"/>
          </p:cNvSpPr>
          <p:nvPr>
            <p:ph type="sldNum" sz="quarter" idx="12"/>
          </p:nvPr>
        </p:nvSpPr>
        <p:spPr/>
        <p:txBody>
          <a:bodyPr/>
          <a:p>
            <a:fld id="{40C345B4-E0F1-456B-AA71-8FD70F96B028}"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9" name=""/>
        <p:cNvGrpSpPr/>
        <p:nvPr/>
      </p:nvGrpSpPr>
      <p:grpSpPr>
        <a:xfrm>
          <a:off x="0" y="0"/>
          <a:ext cx="0" cy="0"/>
          <a:chOff x="0" y="0"/>
          <a:chExt cx="0" cy="0"/>
        </a:xfrm>
      </p:grpSpPr>
      <p:sp>
        <p:nvSpPr>
          <p:cNvPr id="1048593" name="Title 1"/>
          <p:cNvSpPr>
            <a:spLocks noGrp="1"/>
          </p:cNvSpPr>
          <p:nvPr>
            <p:ph type="title"/>
          </p:nvPr>
        </p:nvSpPr>
        <p:spPr/>
        <p:txBody>
          <a:bodyPr/>
          <a:p>
            <a:r>
              <a:rPr kumimoji="0" lang="en-US" smtClean="0"/>
              <a:t>Click to edit Master title style</a:t>
            </a:r>
            <a:endParaRPr kumimoji="0" lang="en-US"/>
          </a:p>
        </p:txBody>
      </p:sp>
      <p:sp>
        <p:nvSpPr>
          <p:cNvPr id="1048594" name="Content Placeholder 2"/>
          <p:cNvSpPr>
            <a:spLocks noGrp="1"/>
          </p:cNvSpPr>
          <p:nvPr>
            <p:ph idx="1"/>
          </p:nvPr>
        </p:nvSpPr>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595" name="Date Placeholder 3"/>
          <p:cNvSpPr>
            <a:spLocks noGrp="1"/>
          </p:cNvSpPr>
          <p:nvPr>
            <p:ph type="dt" sz="half" idx="10"/>
          </p:nvPr>
        </p:nvSpPr>
        <p:spPr/>
        <p:txBody>
          <a:bodyPr/>
          <a:p>
            <a:fld id="{CA42338B-CBB8-455F-87A8-BAAC272F1146}" type="datetimeFigureOut">
              <a:rPr lang="en-IN" smtClean="0"/>
              <a:t>06/09/2024</a:t>
            </a:fld>
            <a:endParaRPr lang="en-IN"/>
          </a:p>
        </p:txBody>
      </p:sp>
      <p:sp>
        <p:nvSpPr>
          <p:cNvPr id="1048596" name="Footer Placeholder 4"/>
          <p:cNvSpPr>
            <a:spLocks noGrp="1"/>
          </p:cNvSpPr>
          <p:nvPr>
            <p:ph type="ftr" sz="quarter" idx="11"/>
          </p:nvPr>
        </p:nvSpPr>
        <p:spPr/>
        <p:txBody>
          <a:bodyPr/>
          <a:p>
            <a:endParaRPr lang="en-IN"/>
          </a:p>
        </p:txBody>
      </p:sp>
      <p:sp>
        <p:nvSpPr>
          <p:cNvPr id="1048597" name="Slide Number Placeholder 5"/>
          <p:cNvSpPr>
            <a:spLocks noGrp="1"/>
          </p:cNvSpPr>
          <p:nvPr>
            <p:ph type="sldNum" sz="quarter" idx="12"/>
          </p:nvPr>
        </p:nvSpPr>
        <p:spPr/>
        <p:txBody>
          <a:bodyPr/>
          <a:p>
            <a:fld id="{40C345B4-E0F1-456B-AA71-8FD70F96B028}"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bg>
      <p:bgRef idx="1003">
        <a:schemeClr val="bg2"/>
      </p:bgRef>
    </p:bg>
    <p:spTree>
      <p:nvGrpSpPr>
        <p:cNvPr id="44" name=""/>
        <p:cNvGrpSpPr/>
        <p:nvPr/>
      </p:nvGrpSpPr>
      <p:grpSpPr>
        <a:xfrm>
          <a:off x="0" y="0"/>
          <a:ext cx="0" cy="0"/>
          <a:chOff x="0" y="0"/>
          <a:chExt cx="0" cy="0"/>
        </a:xfrm>
      </p:grpSpPr>
      <p:sp>
        <p:nvSpPr>
          <p:cNvPr id="1048636" name="Title 1"/>
          <p:cNvSpPr>
            <a:spLocks noGrp="1"/>
          </p:cNvSpPr>
          <p:nvPr>
            <p:ph type="title"/>
          </p:nvPr>
        </p:nvSpPr>
        <p:spPr>
          <a:xfrm>
            <a:off x="2133600" y="609600"/>
            <a:ext cx="9448800" cy="1828800"/>
          </a:xfrm>
        </p:spPr>
        <p:txBody>
          <a:bodyPr anchor="b" bIns="0" vert="horz">
            <a:noAutofit/>
            <a:scene3d>
              <a:camera prst="orthographicFront"/>
              <a:lightRig dir="t" rig="soft">
                <a:rot lat="0" lon="0" rev="17220000"/>
              </a:lightRig>
            </a:scene3d>
            <a:sp3d prstMaterial="softEdge">
              <a:bevelT w="38100" h="38100"/>
              <a:contourClr>
                <a:schemeClr val="tx2">
                  <a:shade val="50000"/>
                </a:schemeClr>
              </a:contourClr>
            </a:sp3d>
          </a:bodyPr>
          <a:lstStyle>
            <a:lvl1pPr algn="l" rtl="0">
              <a:spcBef>
                <a:spcPct val="0"/>
              </a:spcBef>
              <a:buNone/>
              <a:defRPr baseline="0" b="1" cap="none" sz="4800">
                <a:ln w="6350">
                  <a:noFill/>
                </a:ln>
                <a:solidFill>
                  <a:schemeClr val="accent1">
                    <a:tint val="90000"/>
                    <a:satMod val="120000"/>
                  </a:schemeClr>
                </a:solidFill>
                <a:effectLst>
                  <a:outerShdw algn="tl" blurRad="114300" dir="2700000" dist="101600"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1048637" name="Text Placeholder 2"/>
          <p:cNvSpPr>
            <a:spLocks noGrp="1"/>
          </p:cNvSpPr>
          <p:nvPr>
            <p:ph type="body" idx="1"/>
          </p:nvPr>
        </p:nvSpPr>
        <p:spPr>
          <a:xfrm>
            <a:off x="2133600" y="2507786"/>
            <a:ext cx="9448800" cy="1509712"/>
          </a:xfrm>
        </p:spPr>
        <p:txBody>
          <a:bodyPr anchor="t"/>
          <a:lstStyle>
            <a:lvl1pPr algn="l" indent="0" marL="73152">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eaLnBrk="1" hangingPunct="1" latinLnBrk="0" lvl="0"/>
            <a:r>
              <a:rPr kumimoji="0" lang="en-US" smtClean="0"/>
              <a:t>Click to edit Master text styles</a:t>
            </a:r>
          </a:p>
        </p:txBody>
      </p:sp>
      <p:sp>
        <p:nvSpPr>
          <p:cNvPr id="1048638" name="Date Placeholder 3"/>
          <p:cNvSpPr>
            <a:spLocks noGrp="1"/>
          </p:cNvSpPr>
          <p:nvPr>
            <p:ph type="dt" sz="half" idx="10"/>
          </p:nvPr>
        </p:nvSpPr>
        <p:spPr/>
        <p:txBody>
          <a:bodyPr/>
          <a:p>
            <a:fld id="{CA42338B-CBB8-455F-87A8-BAAC272F1146}" type="datetimeFigureOut">
              <a:rPr lang="en-IN" smtClean="0"/>
              <a:t>06/09/2024</a:t>
            </a:fld>
            <a:endParaRPr lang="en-IN"/>
          </a:p>
        </p:txBody>
      </p:sp>
      <p:sp>
        <p:nvSpPr>
          <p:cNvPr id="1048639" name="Footer Placeholder 4"/>
          <p:cNvSpPr>
            <a:spLocks noGrp="1"/>
          </p:cNvSpPr>
          <p:nvPr>
            <p:ph type="ftr" sz="quarter" idx="11"/>
          </p:nvPr>
        </p:nvSpPr>
        <p:spPr/>
        <p:txBody>
          <a:bodyPr/>
          <a:p>
            <a:endParaRPr lang="en-IN"/>
          </a:p>
        </p:txBody>
      </p:sp>
      <p:sp>
        <p:nvSpPr>
          <p:cNvPr id="1048640" name="Slide Number Placeholder 5"/>
          <p:cNvSpPr>
            <a:spLocks noGrp="1"/>
          </p:cNvSpPr>
          <p:nvPr>
            <p:ph type="sldNum" sz="quarter" idx="12"/>
          </p:nvPr>
        </p:nvSpPr>
        <p:spPr>
          <a:xfrm>
            <a:off x="10566400" y="6416676"/>
            <a:ext cx="1016000" cy="365125"/>
          </a:xfrm>
        </p:spPr>
        <p:txBody>
          <a:bodyPr/>
          <a:p>
            <a:fld id="{40C345B4-E0F1-456B-AA71-8FD70F96B028}" type="slidenum">
              <a:rPr lang="en-IN" smtClean="0"/>
              <a:t>‹#›</a:t>
            </a:fld>
            <a:endParaRPr lang="en-IN"/>
          </a:p>
        </p:txBody>
      </p:sp>
    </p:spTree>
  </p:cSld>
  <p:clrMapOvr>
    <a:overrideClrMapping accent1="accent1" accent2="accent2" accent3="accent3" accent4="accent4" accent5="accent5" accent6="accent6" bg1="dk1" bg2="dk2" tx1="lt1" tx2="lt2"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5" name=""/>
        <p:cNvGrpSpPr/>
        <p:nvPr/>
      </p:nvGrpSpPr>
      <p:grpSpPr>
        <a:xfrm>
          <a:off x="0" y="0"/>
          <a:ext cx="0" cy="0"/>
          <a:chOff x="0" y="0"/>
          <a:chExt cx="0" cy="0"/>
        </a:xfrm>
      </p:grpSpPr>
      <p:sp>
        <p:nvSpPr>
          <p:cNvPr id="1048641" name="Title 1"/>
          <p:cNvSpPr>
            <a:spLocks noGrp="1"/>
          </p:cNvSpPr>
          <p:nvPr>
            <p:ph type="title"/>
          </p:nvPr>
        </p:nvSpPr>
        <p:spPr/>
        <p:txBody>
          <a:bodyPr/>
          <a:p>
            <a:r>
              <a:rPr kumimoji="0" lang="en-US" smtClean="0"/>
              <a:t>Click to edit Master title style</a:t>
            </a:r>
            <a:endParaRPr kumimoji="0" lang="en-US"/>
          </a:p>
        </p:txBody>
      </p:sp>
      <p:sp>
        <p:nvSpPr>
          <p:cNvPr id="1048642" name="Content Placeholder 2"/>
          <p:cNvSpPr>
            <a:spLocks noGrp="1"/>
          </p:cNvSpPr>
          <p:nvPr>
            <p:ph sz="half" idx="1"/>
          </p:nvPr>
        </p:nvSpPr>
        <p:spPr>
          <a:xfrm>
            <a:off x="609600" y="1600201"/>
            <a:ext cx="5384800" cy="4525963"/>
          </a:xfrm>
        </p:spPr>
        <p:txBody>
          <a:bodyPr/>
          <a:lstStyle>
            <a:lvl1pPr>
              <a:defRPr sz="2600"/>
            </a:lvl1pPr>
            <a:lvl2pPr>
              <a:defRPr sz="2400"/>
            </a:lvl2pPr>
            <a:lvl3pPr>
              <a:defRPr sz="2000"/>
            </a:lvl3pPr>
            <a:lvl4pPr>
              <a:defRPr sz="18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43" name="Content Placeholder 3"/>
          <p:cNvSpPr>
            <a:spLocks noGrp="1"/>
          </p:cNvSpPr>
          <p:nvPr>
            <p:ph sz="half" idx="2"/>
          </p:nvPr>
        </p:nvSpPr>
        <p:spPr>
          <a:xfrm>
            <a:off x="6197600" y="1600201"/>
            <a:ext cx="5384800" cy="4525963"/>
          </a:xfrm>
        </p:spPr>
        <p:txBody>
          <a:bodyPr/>
          <a:lstStyle>
            <a:lvl1pPr>
              <a:defRPr sz="2600"/>
            </a:lvl1pPr>
            <a:lvl2pPr>
              <a:defRPr sz="2400"/>
            </a:lvl2pPr>
            <a:lvl3pPr>
              <a:defRPr sz="2000"/>
            </a:lvl3pPr>
            <a:lvl4pPr>
              <a:defRPr sz="18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44" name="Date Placeholder 4"/>
          <p:cNvSpPr>
            <a:spLocks noGrp="1"/>
          </p:cNvSpPr>
          <p:nvPr>
            <p:ph type="dt" sz="half" idx="10"/>
          </p:nvPr>
        </p:nvSpPr>
        <p:spPr/>
        <p:txBody>
          <a:bodyPr/>
          <a:p>
            <a:fld id="{CA42338B-CBB8-455F-87A8-BAAC272F1146}" type="datetimeFigureOut">
              <a:rPr lang="en-IN" smtClean="0"/>
              <a:t>06/09/2024</a:t>
            </a:fld>
            <a:endParaRPr lang="en-IN"/>
          </a:p>
        </p:txBody>
      </p:sp>
      <p:sp>
        <p:nvSpPr>
          <p:cNvPr id="1048645" name="Footer Placeholder 5"/>
          <p:cNvSpPr>
            <a:spLocks noGrp="1"/>
          </p:cNvSpPr>
          <p:nvPr>
            <p:ph type="ftr" sz="quarter" idx="11"/>
          </p:nvPr>
        </p:nvSpPr>
        <p:spPr/>
        <p:txBody>
          <a:bodyPr/>
          <a:p>
            <a:endParaRPr lang="en-IN"/>
          </a:p>
        </p:txBody>
      </p:sp>
      <p:sp>
        <p:nvSpPr>
          <p:cNvPr id="1048646" name="Slide Number Placeholder 6"/>
          <p:cNvSpPr>
            <a:spLocks noGrp="1"/>
          </p:cNvSpPr>
          <p:nvPr>
            <p:ph type="sldNum" sz="quarter" idx="12"/>
          </p:nvPr>
        </p:nvSpPr>
        <p:spPr/>
        <p:txBody>
          <a:bodyPr/>
          <a:p>
            <a:fld id="{40C345B4-E0F1-456B-AA71-8FD70F96B028}"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6" name=""/>
        <p:cNvGrpSpPr/>
        <p:nvPr/>
      </p:nvGrpSpPr>
      <p:grpSpPr>
        <a:xfrm>
          <a:off x="0" y="0"/>
          <a:ext cx="0" cy="0"/>
          <a:chOff x="0" y="0"/>
          <a:chExt cx="0" cy="0"/>
        </a:xfrm>
      </p:grpSpPr>
      <p:sp>
        <p:nvSpPr>
          <p:cNvPr id="1048647" name="Title 1"/>
          <p:cNvSpPr>
            <a:spLocks noGrp="1"/>
          </p:cNvSpPr>
          <p:nvPr>
            <p:ph type="title"/>
          </p:nvPr>
        </p:nvSpPr>
        <p:spPr>
          <a:xfrm>
            <a:off x="609600" y="273050"/>
            <a:ext cx="10972800" cy="1143000"/>
          </a:xfrm>
        </p:spPr>
        <p:txBody>
          <a:bodyPr anchor="ctr"/>
          <a:p>
            <a:r>
              <a:rPr kumimoji="0" lang="en-US" smtClean="0"/>
              <a:t>Click to edit Master title style</a:t>
            </a:r>
            <a:endParaRPr kumimoji="0" lang="en-US"/>
          </a:p>
        </p:txBody>
      </p:sp>
      <p:sp>
        <p:nvSpPr>
          <p:cNvPr id="1048648" name="Text Placeholder 2"/>
          <p:cNvSpPr>
            <a:spLocks noGrp="1"/>
          </p:cNvSpPr>
          <p:nvPr>
            <p:ph type="body" idx="1"/>
          </p:nvPr>
        </p:nvSpPr>
        <p:spPr>
          <a:xfrm>
            <a:off x="609600" y="1535113"/>
            <a:ext cx="5386917" cy="750887"/>
          </a:xfrm>
        </p:spPr>
        <p:txBody>
          <a:bodyPr anchor="ctr"/>
          <a:lstStyle>
            <a:lvl1pPr indent="0" marL="0">
              <a:buNone/>
              <a:defRPr baseline="0" b="0" cap="all" sz="2400">
                <a:solidFill>
                  <a:schemeClr val="tx1"/>
                </a:solidFill>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649" name="Text Placeholder 3"/>
          <p:cNvSpPr>
            <a:spLocks noGrp="1"/>
          </p:cNvSpPr>
          <p:nvPr>
            <p:ph type="body" sz="half" idx="3"/>
          </p:nvPr>
        </p:nvSpPr>
        <p:spPr>
          <a:xfrm>
            <a:off x="6193368" y="1535113"/>
            <a:ext cx="5389033" cy="750887"/>
          </a:xfrm>
        </p:spPr>
        <p:txBody>
          <a:bodyPr anchor="ctr"/>
          <a:lstStyle>
            <a:lvl1pPr indent="0" marL="0">
              <a:buNone/>
              <a:defRPr baseline="0" b="0" cap="all" sz="2400">
                <a:solidFill>
                  <a:schemeClr val="tx1"/>
                </a:solidFill>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650" name="Content Placeholder 4"/>
          <p:cNvSpPr>
            <a:spLocks noGrp="1"/>
          </p:cNvSpPr>
          <p:nvPr>
            <p:ph sz="quarter" idx="2"/>
          </p:nvPr>
        </p:nvSpPr>
        <p:spPr>
          <a:xfrm>
            <a:off x="609600" y="2362201"/>
            <a:ext cx="5386917" cy="3763963"/>
          </a:xfrm>
        </p:spPr>
        <p:txBody>
          <a:bodyPr/>
          <a:lstStyle>
            <a:lvl1pPr>
              <a:defRPr sz="2400"/>
            </a:lvl1pPr>
            <a:lvl2pPr>
              <a:defRPr sz="2000"/>
            </a:lvl2pPr>
            <a:lvl3pPr>
              <a:defRPr sz="1800"/>
            </a:lvl3pPr>
            <a:lvl4pPr>
              <a:defRPr sz="1600"/>
            </a:lvl4pPr>
            <a:lvl5pPr>
              <a:defRPr sz="16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51" name="Content Placeholder 5"/>
          <p:cNvSpPr>
            <a:spLocks noGrp="1"/>
          </p:cNvSpPr>
          <p:nvPr>
            <p:ph sz="quarter" idx="4"/>
          </p:nvPr>
        </p:nvSpPr>
        <p:spPr>
          <a:xfrm>
            <a:off x="6193368" y="2362201"/>
            <a:ext cx="5389033" cy="3763963"/>
          </a:xfrm>
        </p:spPr>
        <p:txBody>
          <a:bodyPr/>
          <a:lstStyle>
            <a:lvl1pPr>
              <a:defRPr sz="2400"/>
            </a:lvl1pPr>
            <a:lvl2pPr>
              <a:defRPr sz="2000"/>
            </a:lvl2pPr>
            <a:lvl3pPr>
              <a:defRPr sz="1800"/>
            </a:lvl3pPr>
            <a:lvl4pPr>
              <a:defRPr sz="1600"/>
            </a:lvl4pPr>
            <a:lvl5pPr>
              <a:defRPr sz="16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52" name="Date Placeholder 6"/>
          <p:cNvSpPr>
            <a:spLocks noGrp="1"/>
          </p:cNvSpPr>
          <p:nvPr>
            <p:ph type="dt" sz="half" idx="10"/>
          </p:nvPr>
        </p:nvSpPr>
        <p:spPr/>
        <p:txBody>
          <a:bodyPr/>
          <a:p>
            <a:fld id="{CA42338B-CBB8-455F-87A8-BAAC272F1146}" type="datetimeFigureOut">
              <a:rPr lang="en-IN" smtClean="0"/>
              <a:t>06/09/2024</a:t>
            </a:fld>
            <a:endParaRPr lang="en-IN"/>
          </a:p>
        </p:txBody>
      </p:sp>
      <p:sp>
        <p:nvSpPr>
          <p:cNvPr id="1048653" name="Footer Placeholder 7"/>
          <p:cNvSpPr>
            <a:spLocks noGrp="1"/>
          </p:cNvSpPr>
          <p:nvPr>
            <p:ph type="ftr" sz="quarter" idx="11"/>
          </p:nvPr>
        </p:nvSpPr>
        <p:spPr/>
        <p:txBody>
          <a:bodyPr/>
          <a:p>
            <a:endParaRPr lang="en-IN"/>
          </a:p>
        </p:txBody>
      </p:sp>
      <p:sp>
        <p:nvSpPr>
          <p:cNvPr id="1048654" name="Slide Number Placeholder 8"/>
          <p:cNvSpPr>
            <a:spLocks noGrp="1"/>
          </p:cNvSpPr>
          <p:nvPr>
            <p:ph type="sldNum" sz="quarter" idx="12"/>
          </p:nvPr>
        </p:nvSpPr>
        <p:spPr/>
        <p:txBody>
          <a:bodyPr/>
          <a:p>
            <a:fld id="{40C345B4-E0F1-456B-AA71-8FD70F96B028}"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0" name=""/>
        <p:cNvGrpSpPr/>
        <p:nvPr/>
      </p:nvGrpSpPr>
      <p:grpSpPr>
        <a:xfrm>
          <a:off x="0" y="0"/>
          <a:ext cx="0" cy="0"/>
          <a:chOff x="0" y="0"/>
          <a:chExt cx="0" cy="0"/>
        </a:xfrm>
      </p:grpSpPr>
      <p:sp>
        <p:nvSpPr>
          <p:cNvPr id="1048616" name="Title 1"/>
          <p:cNvSpPr>
            <a:spLocks noGrp="1"/>
          </p:cNvSpPr>
          <p:nvPr>
            <p:ph type="title"/>
          </p:nvPr>
        </p:nvSpPr>
        <p:spPr/>
        <p:txBody>
          <a:bodyPr/>
          <a:p>
            <a:r>
              <a:rPr kumimoji="0" lang="en-US" smtClean="0"/>
              <a:t>Click to edit Master title style</a:t>
            </a:r>
            <a:endParaRPr kumimoji="0" lang="en-US"/>
          </a:p>
        </p:txBody>
      </p:sp>
      <p:sp>
        <p:nvSpPr>
          <p:cNvPr id="1048617" name="Date Placeholder 2"/>
          <p:cNvSpPr>
            <a:spLocks noGrp="1"/>
          </p:cNvSpPr>
          <p:nvPr>
            <p:ph type="dt" sz="half" idx="10"/>
          </p:nvPr>
        </p:nvSpPr>
        <p:spPr/>
        <p:txBody>
          <a:bodyPr/>
          <a:p>
            <a:fld id="{CA42338B-CBB8-455F-87A8-BAAC272F1146}" type="datetimeFigureOut">
              <a:rPr lang="en-IN" smtClean="0"/>
              <a:t>06/09/2024</a:t>
            </a:fld>
            <a:endParaRPr lang="en-IN"/>
          </a:p>
        </p:txBody>
      </p:sp>
      <p:sp>
        <p:nvSpPr>
          <p:cNvPr id="1048618" name="Footer Placeholder 3"/>
          <p:cNvSpPr>
            <a:spLocks noGrp="1"/>
          </p:cNvSpPr>
          <p:nvPr>
            <p:ph type="ftr" sz="quarter" idx="11"/>
          </p:nvPr>
        </p:nvSpPr>
        <p:spPr/>
        <p:txBody>
          <a:bodyPr/>
          <a:p>
            <a:endParaRPr lang="en-IN"/>
          </a:p>
        </p:txBody>
      </p:sp>
      <p:sp>
        <p:nvSpPr>
          <p:cNvPr id="1048619" name="Slide Number Placeholder 4"/>
          <p:cNvSpPr>
            <a:spLocks noGrp="1"/>
          </p:cNvSpPr>
          <p:nvPr>
            <p:ph type="sldNum" sz="quarter" idx="12"/>
          </p:nvPr>
        </p:nvSpPr>
        <p:spPr/>
        <p:txBody>
          <a:bodyPr/>
          <a:p>
            <a:fld id="{40C345B4-E0F1-456B-AA71-8FD70F96B028}"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7" name=""/>
        <p:cNvGrpSpPr/>
        <p:nvPr/>
      </p:nvGrpSpPr>
      <p:grpSpPr>
        <a:xfrm>
          <a:off x="0" y="0"/>
          <a:ext cx="0" cy="0"/>
          <a:chOff x="0" y="0"/>
          <a:chExt cx="0" cy="0"/>
        </a:xfrm>
      </p:grpSpPr>
      <p:sp>
        <p:nvSpPr>
          <p:cNvPr id="1048655" name="Date Placeholder 1"/>
          <p:cNvSpPr>
            <a:spLocks noGrp="1"/>
          </p:cNvSpPr>
          <p:nvPr>
            <p:ph type="dt" sz="half" idx="10"/>
          </p:nvPr>
        </p:nvSpPr>
        <p:spPr/>
        <p:txBody>
          <a:bodyPr/>
          <a:p>
            <a:fld id="{CA42338B-CBB8-455F-87A8-BAAC272F1146}" type="datetimeFigureOut">
              <a:rPr lang="en-IN" smtClean="0"/>
              <a:t>06/09/2024</a:t>
            </a:fld>
            <a:endParaRPr lang="en-IN"/>
          </a:p>
        </p:txBody>
      </p:sp>
      <p:sp>
        <p:nvSpPr>
          <p:cNvPr id="1048656" name="Footer Placeholder 2"/>
          <p:cNvSpPr>
            <a:spLocks noGrp="1"/>
          </p:cNvSpPr>
          <p:nvPr>
            <p:ph type="ftr" sz="quarter" idx="11"/>
          </p:nvPr>
        </p:nvSpPr>
        <p:spPr/>
        <p:txBody>
          <a:bodyPr/>
          <a:p>
            <a:endParaRPr lang="en-IN"/>
          </a:p>
        </p:txBody>
      </p:sp>
      <p:sp>
        <p:nvSpPr>
          <p:cNvPr id="1048657" name="Slide Number Placeholder 3"/>
          <p:cNvSpPr>
            <a:spLocks noGrp="1"/>
          </p:cNvSpPr>
          <p:nvPr>
            <p:ph type="sldNum" sz="quarter" idx="12"/>
          </p:nvPr>
        </p:nvSpPr>
        <p:spPr/>
        <p:txBody>
          <a:bodyPr/>
          <a:p>
            <a:fld id="{40C345B4-E0F1-456B-AA71-8FD70F96B028}"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8" name=""/>
        <p:cNvGrpSpPr/>
        <p:nvPr/>
      </p:nvGrpSpPr>
      <p:grpSpPr>
        <a:xfrm>
          <a:off x="0" y="0"/>
          <a:ext cx="0" cy="0"/>
          <a:chOff x="0" y="0"/>
          <a:chExt cx="0" cy="0"/>
        </a:xfrm>
      </p:grpSpPr>
      <p:sp>
        <p:nvSpPr>
          <p:cNvPr id="1048658" name="Title 1"/>
          <p:cNvSpPr>
            <a:spLocks noGrp="1"/>
          </p:cNvSpPr>
          <p:nvPr>
            <p:ph type="title"/>
          </p:nvPr>
        </p:nvSpPr>
        <p:spPr>
          <a:xfrm>
            <a:off x="609601" y="273050"/>
            <a:ext cx="4011084" cy="1162050"/>
          </a:xfrm>
        </p:spPr>
        <p:txBody>
          <a:bodyPr anchor="b" vert="horz">
            <a:normAutofit/>
            <a:sp3d prstMaterial="softEdge"/>
          </a:bodyPr>
          <a:lstStyle>
            <a:lvl1pPr algn="l">
              <a:buNone/>
              <a:defRPr b="0" sz="220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1048659" name="Text Placeholder 2"/>
          <p:cNvSpPr>
            <a:spLocks noGrp="1"/>
          </p:cNvSpPr>
          <p:nvPr>
            <p:ph type="body" idx="2"/>
          </p:nvPr>
        </p:nvSpPr>
        <p:spPr>
          <a:xfrm>
            <a:off x="609601" y="1524001"/>
            <a:ext cx="4011084" cy="4602163"/>
          </a:xfrm>
        </p:spPr>
        <p:txBody>
          <a:bodyPr/>
          <a:lstStyle>
            <a:lvl1pPr indent="0" marL="0">
              <a:buNone/>
              <a:defRPr sz="1400"/>
            </a:lvl1pPr>
            <a:lvl2pPr>
              <a:buNone/>
              <a:defRPr sz="1200"/>
            </a:lvl2pPr>
            <a:lvl3pPr>
              <a:buNone/>
              <a:defRPr sz="1000"/>
            </a:lvl3pPr>
            <a:lvl4pPr>
              <a:buNone/>
              <a:defRPr sz="900"/>
            </a:lvl4pPr>
            <a:lvl5pPr>
              <a:buNone/>
              <a:defRPr sz="900"/>
            </a:lvl5pPr>
          </a:lstStyle>
          <a:p>
            <a:pPr eaLnBrk="1" hangingPunct="1" latinLnBrk="0" lvl="0"/>
            <a:r>
              <a:rPr kumimoji="0" lang="en-US" smtClean="0"/>
              <a:t>Click to edit Master text styles</a:t>
            </a:r>
          </a:p>
        </p:txBody>
      </p:sp>
      <p:sp>
        <p:nvSpPr>
          <p:cNvPr id="1048660" name="Content Placeholder 3"/>
          <p:cNvSpPr>
            <a:spLocks noGrp="1"/>
          </p:cNvSpPr>
          <p:nvPr>
            <p:ph sz="half" idx="1"/>
          </p:nvPr>
        </p:nvSpPr>
        <p:spPr>
          <a:xfrm>
            <a:off x="4766733" y="273051"/>
            <a:ext cx="6815667" cy="5853113"/>
          </a:xfrm>
        </p:spPr>
        <p:txBody>
          <a:bodyPr/>
          <a:lstStyle>
            <a:lvl1pPr>
              <a:defRPr sz="2600"/>
            </a:lvl1pPr>
            <a:lvl2pPr>
              <a:defRPr sz="2400"/>
            </a:lvl2pPr>
            <a:lvl3pPr>
              <a:defRPr sz="2200"/>
            </a:lvl3pPr>
            <a:lvl4pPr>
              <a:defRPr sz="20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61" name="Date Placeholder 4"/>
          <p:cNvSpPr>
            <a:spLocks noGrp="1"/>
          </p:cNvSpPr>
          <p:nvPr>
            <p:ph type="dt" sz="half" idx="10"/>
          </p:nvPr>
        </p:nvSpPr>
        <p:spPr/>
        <p:txBody>
          <a:bodyPr/>
          <a:p>
            <a:fld id="{CA42338B-CBB8-455F-87A8-BAAC272F1146}" type="datetimeFigureOut">
              <a:rPr lang="en-IN" smtClean="0"/>
              <a:t>06/09/2024</a:t>
            </a:fld>
            <a:endParaRPr lang="en-IN"/>
          </a:p>
        </p:txBody>
      </p:sp>
      <p:sp>
        <p:nvSpPr>
          <p:cNvPr id="1048662" name="Footer Placeholder 5"/>
          <p:cNvSpPr>
            <a:spLocks noGrp="1"/>
          </p:cNvSpPr>
          <p:nvPr>
            <p:ph type="ftr" sz="quarter" idx="11"/>
          </p:nvPr>
        </p:nvSpPr>
        <p:spPr/>
        <p:txBody>
          <a:bodyPr/>
          <a:p>
            <a:endParaRPr lang="en-IN"/>
          </a:p>
        </p:txBody>
      </p:sp>
      <p:sp>
        <p:nvSpPr>
          <p:cNvPr id="1048663" name="Slide Number Placeholder 6"/>
          <p:cNvSpPr>
            <a:spLocks noGrp="1"/>
          </p:cNvSpPr>
          <p:nvPr>
            <p:ph type="sldNum" sz="quarter" idx="12"/>
          </p:nvPr>
        </p:nvSpPr>
        <p:spPr/>
        <p:txBody>
          <a:bodyPr/>
          <a:p>
            <a:fld id="{40C345B4-E0F1-456B-AA71-8FD70F96B028}"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2" name=""/>
        <p:cNvGrpSpPr/>
        <p:nvPr/>
      </p:nvGrpSpPr>
      <p:grpSpPr>
        <a:xfrm>
          <a:off x="0" y="0"/>
          <a:ext cx="0" cy="0"/>
          <a:chOff x="0" y="0"/>
          <a:chExt cx="0" cy="0"/>
        </a:xfrm>
      </p:grpSpPr>
      <p:sp>
        <p:nvSpPr>
          <p:cNvPr id="1048625" name="Title 1"/>
          <p:cNvSpPr>
            <a:spLocks noGrp="1"/>
          </p:cNvSpPr>
          <p:nvPr>
            <p:ph type="title"/>
          </p:nvPr>
        </p:nvSpPr>
        <p:spPr>
          <a:xfrm>
            <a:off x="2438400" y="609600"/>
            <a:ext cx="7315200" cy="522288"/>
          </a:xfrm>
        </p:spPr>
        <p:txBody>
          <a:bodyPr anchor="b" bIns="0" lIns="45720" rIns="45720">
            <a:sp3d prstMaterial="softEdge"/>
          </a:bodyPr>
          <a:lstStyle>
            <a:lvl1pPr algn="ctr">
              <a:buNone/>
              <a:defRPr b="1" sz="2000"/>
            </a:lvl1pPr>
          </a:lstStyle>
          <a:p>
            <a:r>
              <a:rPr kumimoji="0" lang="en-US" smtClean="0"/>
              <a:t>Click to edit Master title style</a:t>
            </a:r>
            <a:endParaRPr kumimoji="0" lang="en-US"/>
          </a:p>
        </p:txBody>
      </p:sp>
      <p:sp>
        <p:nvSpPr>
          <p:cNvPr id="1048626" name="Picture Placeholder 2"/>
          <p:cNvSpPr>
            <a:spLocks noGrp="1"/>
          </p:cNvSpPr>
          <p:nvPr>
            <p:ph type="pic" idx="1"/>
          </p:nvPr>
        </p:nvSpPr>
        <p:spPr>
          <a:xfrm>
            <a:off x="2438400" y="1831975"/>
            <a:ext cx="7315200" cy="3962400"/>
          </a:xfrm>
          <a:solidFill>
            <a:schemeClr val="bg2"/>
          </a:solidFill>
          <a:ln w="44450" cap="sq" cmpd="sng" algn="ctr">
            <a:solidFill>
              <a:srgbClr val="FFFFFF"/>
            </a:solidFill>
            <a:prstDash val="solid"/>
            <a:miter lim="800000"/>
          </a:ln>
          <a:effectLst>
            <a:outerShdw blurRad="190500" dir="2700000" dist="228600" sy="90000">
              <a:srgbClr val="000000">
                <a:alpha val="25000"/>
              </a:srgbClr>
            </a:outerShdw>
          </a:effectLst>
          <a:scene3d>
            <a:camera prst="orthographicFront">
              <a:rot lat="0" lon="0" rev="0"/>
            </a:camera>
            <a:lightRig dir="tr" rig="balanced">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algn="l" eaLnBrk="1" hangingPunct="1" latinLnBrk="0" marL="0" rtl="0"/>
            <a:r>
              <a:rPr kumimoji="0" lang="en-US" smtClean="0">
                <a:solidFill>
                  <a:schemeClr val="lt1"/>
                </a:solidFill>
                <a:latin typeface="+mn-lt"/>
                <a:ea typeface="+mn-ea"/>
                <a:cs typeface="+mn-cs"/>
              </a:rPr>
              <a:t>Click icon to add picture</a:t>
            </a:r>
            <a:endParaRPr dirty="0" kumimoji="0" lang="en-US">
              <a:solidFill>
                <a:schemeClr val="lt1"/>
              </a:solidFill>
              <a:latin typeface="+mn-lt"/>
              <a:ea typeface="+mn-ea"/>
              <a:cs typeface="+mn-cs"/>
            </a:endParaRPr>
          </a:p>
        </p:txBody>
      </p:sp>
      <p:sp>
        <p:nvSpPr>
          <p:cNvPr id="1048627" name="Text Placeholder 3"/>
          <p:cNvSpPr>
            <a:spLocks noGrp="1"/>
          </p:cNvSpPr>
          <p:nvPr>
            <p:ph type="body" sz="half" idx="2"/>
          </p:nvPr>
        </p:nvSpPr>
        <p:spPr>
          <a:xfrm>
            <a:off x="2438400" y="1166787"/>
            <a:ext cx="7315200" cy="530352"/>
          </a:xfrm>
        </p:spPr>
        <p:txBody>
          <a:bodyPr anchor="t" lIns="45720" rIns="45720" tIns="45720"/>
          <a:lstStyle>
            <a:lvl1pPr algn="ctr" indent="0" marL="0">
              <a:buNone/>
              <a:defRPr sz="1400"/>
            </a:lvl1pPr>
            <a:lvl2pPr>
              <a:defRPr sz="1200"/>
            </a:lvl2pPr>
            <a:lvl3pPr>
              <a:defRPr sz="1000"/>
            </a:lvl3pPr>
            <a:lvl4pPr>
              <a:defRPr sz="900"/>
            </a:lvl4pPr>
            <a:lvl5pPr>
              <a:defRPr sz="900"/>
            </a:lvl5pPr>
          </a:lstStyle>
          <a:p>
            <a:pPr eaLnBrk="1" hangingPunct="1" latinLnBrk="0" lvl="0"/>
            <a:r>
              <a:rPr kumimoji="0" lang="en-US" smtClean="0"/>
              <a:t>Click to edit Master text styles</a:t>
            </a:r>
          </a:p>
        </p:txBody>
      </p:sp>
      <p:sp>
        <p:nvSpPr>
          <p:cNvPr id="1048628" name="Date Placeholder 4"/>
          <p:cNvSpPr>
            <a:spLocks noGrp="1"/>
          </p:cNvSpPr>
          <p:nvPr>
            <p:ph type="dt" sz="half" idx="10"/>
          </p:nvPr>
        </p:nvSpPr>
        <p:spPr/>
        <p:txBody>
          <a:bodyPr/>
          <a:p>
            <a:fld id="{CA42338B-CBB8-455F-87A8-BAAC272F1146}" type="datetimeFigureOut">
              <a:rPr lang="en-IN" smtClean="0"/>
              <a:t>06/09/2024</a:t>
            </a:fld>
            <a:endParaRPr lang="en-IN"/>
          </a:p>
        </p:txBody>
      </p:sp>
      <p:sp>
        <p:nvSpPr>
          <p:cNvPr id="1048629" name="Footer Placeholder 5"/>
          <p:cNvSpPr>
            <a:spLocks noGrp="1"/>
          </p:cNvSpPr>
          <p:nvPr>
            <p:ph type="ftr" sz="quarter" idx="11"/>
          </p:nvPr>
        </p:nvSpPr>
        <p:spPr/>
        <p:txBody>
          <a:bodyPr/>
          <a:p>
            <a:endParaRPr lang="en-IN"/>
          </a:p>
        </p:txBody>
      </p:sp>
      <p:sp>
        <p:nvSpPr>
          <p:cNvPr id="1048630" name="Slide Number Placeholder 6"/>
          <p:cNvSpPr>
            <a:spLocks noGrp="1"/>
          </p:cNvSpPr>
          <p:nvPr>
            <p:ph type="sldNum" sz="quarter" idx="12"/>
          </p:nvPr>
        </p:nvSpPr>
        <p:spPr/>
        <p:txBody>
          <a:bodyPr/>
          <a:p>
            <a:fld id="{40C345B4-E0F1-456B-AA71-8FD70F96B028}"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2" name=""/>
        <p:cNvGrpSpPr/>
        <p:nvPr/>
      </p:nvGrpSpPr>
      <p:grpSpPr>
        <a:xfrm>
          <a:off x="0" y="0"/>
          <a:ext cx="0" cy="0"/>
          <a:chOff x="0" y="0"/>
          <a:chExt cx="0" cy="0"/>
        </a:xfrm>
      </p:grpSpPr>
      <p:sp>
        <p:nvSpPr>
          <p:cNvPr id="1048576" name="Title Placeholder 21"/>
          <p:cNvSpPr>
            <a:spLocks noGrp="1"/>
          </p:cNvSpPr>
          <p:nvPr>
            <p:ph type="title"/>
          </p:nvPr>
        </p:nvSpPr>
        <p:spPr>
          <a:xfrm>
            <a:off x="609600" y="274638"/>
            <a:ext cx="10972800" cy="1143000"/>
          </a:xfrm>
          <a:prstGeom prst="rect"/>
        </p:spPr>
        <p:txBody>
          <a:bodyPr anchor="ctr" vert="horz">
            <a:normAutofit/>
            <a:scene3d>
              <a:camera prst="orthographicFront"/>
              <a:lightRig dir="t" rig="soft">
                <a:rot lat="0" lon="0" rev="16800000"/>
              </a:lightRig>
            </a:scene3d>
            <a:sp3d prstMaterial="softEdge">
              <a:bevelT w="38100" h="38100"/>
            </a:sp3d>
          </a:bodyPr>
          <a:p>
            <a:r>
              <a:rPr kumimoji="0" lang="en-US" smtClean="0"/>
              <a:t>Click to edit Master title style</a:t>
            </a:r>
            <a:endParaRPr kumimoji="0" lang="en-US"/>
          </a:p>
        </p:txBody>
      </p:sp>
      <p:sp>
        <p:nvSpPr>
          <p:cNvPr id="1048577" name="Text Placeholder 12"/>
          <p:cNvSpPr>
            <a:spLocks noGrp="1"/>
          </p:cNvSpPr>
          <p:nvPr>
            <p:ph type="body" idx="1"/>
          </p:nvPr>
        </p:nvSpPr>
        <p:spPr>
          <a:xfrm>
            <a:off x="609600" y="1600200"/>
            <a:ext cx="10972800" cy="4709160"/>
          </a:xfrm>
          <a:prstGeom prst="rect"/>
        </p:spPr>
        <p:txBody>
          <a:bodyPr vert="horz">
            <a:normAutofit/>
          </a:bodyPr>
          <a:p>
            <a:pPr eaLnBrk="1" hangingPunct="1" latinLnBrk="0" lvl="0"/>
            <a:r>
              <a:rPr kumimoji="0" lang="en-US" smtClean="0"/>
              <a:t>Click to edit Master text styles</a:t>
            </a:r>
          </a:p>
          <a:p>
            <a:pPr eaLnBrk="1" hangingPunct="1" latinLnBrk="0" lvl="1"/>
            <a:r>
              <a:rPr kumimoji="0" lang="en-US" smtClean="0"/>
              <a:t>Second level</a:t>
            </a:r>
          </a:p>
          <a:p>
            <a:pPr eaLnBrk="1" hangingPunct="1" latinLnBrk="0" lvl="2"/>
            <a:r>
              <a:rPr kumimoji="0" lang="en-US" smtClean="0"/>
              <a:t>Third level</a:t>
            </a:r>
          </a:p>
          <a:p>
            <a:pPr eaLnBrk="1" hangingPunct="1" latinLnBrk="0" lvl="3"/>
            <a:r>
              <a:rPr kumimoji="0" lang="en-US" smtClean="0"/>
              <a:t>Fourth level</a:t>
            </a:r>
          </a:p>
          <a:p>
            <a:pPr eaLnBrk="1" hangingPunct="1" latinLnBrk="0" lvl="4"/>
            <a:r>
              <a:rPr kumimoji="0" lang="en-US" smtClean="0"/>
              <a:t>Fifth level</a:t>
            </a:r>
            <a:endParaRPr kumimoji="0" lang="en-US"/>
          </a:p>
        </p:txBody>
      </p:sp>
      <p:sp>
        <p:nvSpPr>
          <p:cNvPr id="1048578" name="Date Placeholder 13"/>
          <p:cNvSpPr>
            <a:spLocks noGrp="1"/>
          </p:cNvSpPr>
          <p:nvPr>
            <p:ph type="dt" sz="half" idx="2"/>
          </p:nvPr>
        </p:nvSpPr>
        <p:spPr>
          <a:xfrm>
            <a:off x="609600" y="6416676"/>
            <a:ext cx="2844800" cy="365125"/>
          </a:xfrm>
          <a:prstGeom prst="rect"/>
        </p:spPr>
        <p:txBody>
          <a:bodyPr anchor="b" vert="horz"/>
          <a:lstStyle>
            <a:lvl1pPr algn="l" eaLnBrk="1" hangingPunct="1" latinLnBrk="0">
              <a:defRPr sz="1200" kumimoji="0">
                <a:solidFill>
                  <a:schemeClr val="tx1">
                    <a:shade val="50000"/>
                  </a:schemeClr>
                </a:solidFill>
              </a:defRPr>
            </a:lvl1pPr>
          </a:lstStyle>
          <a:p>
            <a:fld id="{CA42338B-CBB8-455F-87A8-BAAC272F1146}" type="datetimeFigureOut">
              <a:rPr lang="en-IN" smtClean="0"/>
              <a:t>06/09/2024</a:t>
            </a:fld>
            <a:endParaRPr lang="en-IN"/>
          </a:p>
        </p:txBody>
      </p:sp>
      <p:sp>
        <p:nvSpPr>
          <p:cNvPr id="1048579" name="Footer Placeholder 2"/>
          <p:cNvSpPr>
            <a:spLocks noGrp="1"/>
          </p:cNvSpPr>
          <p:nvPr>
            <p:ph type="ftr" sz="quarter" idx="3"/>
          </p:nvPr>
        </p:nvSpPr>
        <p:spPr>
          <a:xfrm>
            <a:off x="4165600" y="6416676"/>
            <a:ext cx="3860800" cy="365125"/>
          </a:xfrm>
          <a:prstGeom prst="rect"/>
        </p:spPr>
        <p:txBody>
          <a:bodyPr anchor="b" vert="horz"/>
          <a:lstStyle>
            <a:lvl1pPr algn="ctr" eaLnBrk="1" hangingPunct="1" latinLnBrk="0">
              <a:defRPr sz="1200" kumimoji="0">
                <a:solidFill>
                  <a:schemeClr val="tx1">
                    <a:shade val="50000"/>
                  </a:schemeClr>
                </a:solidFill>
              </a:defRPr>
            </a:lvl1pPr>
          </a:lstStyle>
          <a:p>
            <a:endParaRPr lang="en-IN"/>
          </a:p>
        </p:txBody>
      </p:sp>
      <p:sp>
        <p:nvSpPr>
          <p:cNvPr id="1048580" name="Slide Number Placeholder 22"/>
          <p:cNvSpPr>
            <a:spLocks noGrp="1"/>
          </p:cNvSpPr>
          <p:nvPr>
            <p:ph type="sldNum" sz="quarter" idx="4"/>
          </p:nvPr>
        </p:nvSpPr>
        <p:spPr>
          <a:xfrm>
            <a:off x="10566400" y="6416676"/>
            <a:ext cx="1016000" cy="365125"/>
          </a:xfrm>
          <a:prstGeom prst="rect"/>
        </p:spPr>
        <p:txBody>
          <a:bodyPr anchor="b" lIns="0" rIns="0" vert="horz"/>
          <a:lstStyle>
            <a:lvl1pPr algn="r" eaLnBrk="1" hangingPunct="1" latinLnBrk="0">
              <a:defRPr sz="1200" kumimoji="0">
                <a:solidFill>
                  <a:schemeClr val="tx1">
                    <a:shade val="50000"/>
                  </a:schemeClr>
                </a:solidFill>
              </a:defRPr>
            </a:lvl1pPr>
          </a:lstStyle>
          <a:p>
            <a:fld id="{40C345B4-E0F1-456B-AA71-8FD70F96B028}" type="slidenum">
              <a:rPr lang="en-IN" smtClean="0"/>
              <a:t>‹#›</a:t>
            </a:fld>
            <a:endParaRPr lang="en-IN"/>
          </a:p>
        </p:txBody>
      </p:sp>
    </p:spTree>
  </p:cSld>
  <p:clrMap accent1="accent1" accent2="accent2" accent3="accent3" accent4="accent4" accent5="accent5" accent6="accent6" bg1="dk1" bg2="dk2" tx1="lt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eaLnBrk="1" hangingPunct="1" latinLnBrk="0" rtl="0">
        <a:spcBef>
          <a:spcPct val="0"/>
        </a:spcBef>
        <a:buNone/>
        <a:defRPr baseline="0" b="1" cap="none" sz="4100" kern="1200" kumimoji="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algn="tl" blurRad="114300" dir="2700000" dist="101600" rotWithShape="0">
              <a:srgbClr val="000000">
                <a:alpha val="40000"/>
              </a:srgbClr>
            </a:outerShdw>
          </a:effectLst>
          <a:latin typeface="+mj-lt"/>
          <a:ea typeface="+mj-ea"/>
          <a:cs typeface="+mj-cs"/>
        </a:defRPr>
      </a:lvl1pPr>
    </p:titleStyle>
    <p:bodyStyle>
      <a:lvl1pPr algn="l" eaLnBrk="1" hangingPunct="1" indent="-411480" latinLnBrk="0" marL="548640" rtl="0">
        <a:spcBef>
          <a:spcPct val="20000"/>
        </a:spcBef>
        <a:buClr>
          <a:schemeClr val="tx1">
            <a:shade val="95000"/>
          </a:schemeClr>
        </a:buClr>
        <a:buSzPct val="65000"/>
        <a:buFont typeface="Wingdings 2"/>
        <a:buChar char=""/>
        <a:defRPr sz="2800" kern="1200" kumimoji="0">
          <a:solidFill>
            <a:schemeClr val="tx1"/>
          </a:solidFill>
          <a:latin typeface="+mn-lt"/>
          <a:ea typeface="+mn-ea"/>
          <a:cs typeface="+mn-cs"/>
        </a:defRPr>
      </a:lvl1pPr>
      <a:lvl2pPr algn="l" eaLnBrk="1" hangingPunct="1" indent="-283464" latinLnBrk="0" marL="868680" rtl="0">
        <a:spcBef>
          <a:spcPct val="20000"/>
        </a:spcBef>
        <a:buClr>
          <a:schemeClr val="tx1"/>
        </a:buClr>
        <a:buSzPct val="80000"/>
        <a:buFont typeface="Wingdings 2"/>
        <a:buChar char=""/>
        <a:defRPr sz="2400" kern="1200" kumimoji="0">
          <a:solidFill>
            <a:schemeClr val="tx1"/>
          </a:solidFill>
          <a:latin typeface="+mn-lt"/>
          <a:ea typeface="+mn-ea"/>
          <a:cs typeface="+mn-cs"/>
        </a:defRPr>
      </a:lvl2pPr>
      <a:lvl3pPr algn="l" eaLnBrk="1" hangingPunct="1" indent="-228600" latinLnBrk="0" marL="1133856" rtl="0">
        <a:spcBef>
          <a:spcPct val="20000"/>
        </a:spcBef>
        <a:buClr>
          <a:schemeClr val="tx1"/>
        </a:buClr>
        <a:buSzPct val="95000"/>
        <a:buFont typeface="Wingdings"/>
        <a:buChar char=""/>
        <a:defRPr sz="2200" kern="1200" kumimoji="0">
          <a:solidFill>
            <a:schemeClr val="tx1"/>
          </a:solidFill>
          <a:latin typeface="+mn-lt"/>
          <a:ea typeface="+mn-ea"/>
          <a:cs typeface="+mn-cs"/>
        </a:defRPr>
      </a:lvl3pPr>
      <a:lvl4pPr algn="l" eaLnBrk="1" hangingPunct="1" indent="-182880" latinLnBrk="0" marL="1353312" rtl="0">
        <a:spcBef>
          <a:spcPct val="20000"/>
        </a:spcBef>
        <a:buClr>
          <a:schemeClr val="tx1"/>
        </a:buClr>
        <a:buSzPct val="100000"/>
        <a:buFont typeface="Wingdings 3"/>
        <a:buChar char=""/>
        <a:defRPr sz="2000" kern="1200" kumimoji="0">
          <a:solidFill>
            <a:schemeClr val="tx1"/>
          </a:solidFill>
          <a:latin typeface="+mn-lt"/>
          <a:ea typeface="+mn-ea"/>
          <a:cs typeface="+mn-cs"/>
        </a:defRPr>
      </a:lvl4pPr>
      <a:lvl5pPr algn="l" eaLnBrk="1" hangingPunct="1" indent="-182880" latinLnBrk="0" marL="1545336" rtl="0">
        <a:spcBef>
          <a:spcPct val="20000"/>
        </a:spcBef>
        <a:buClr>
          <a:schemeClr val="tx1"/>
        </a:buClr>
        <a:buFont typeface="Wingdings 2"/>
        <a:buChar char=""/>
        <a:defRPr sz="2000" kern="1200" kumimoji="0">
          <a:solidFill>
            <a:schemeClr val="tx1"/>
          </a:solidFill>
          <a:latin typeface="+mn-lt"/>
          <a:ea typeface="+mn-ea"/>
          <a:cs typeface="+mn-cs"/>
        </a:defRPr>
      </a:lvl5pPr>
      <a:lvl6pPr algn="l" eaLnBrk="1" hangingPunct="1" indent="-182880" latinLnBrk="0" marL="1764792" rtl="0">
        <a:spcBef>
          <a:spcPct val="20000"/>
        </a:spcBef>
        <a:buClr>
          <a:schemeClr val="tx1"/>
        </a:buClr>
        <a:buFont typeface="Wingdings 3"/>
        <a:buChar char=""/>
        <a:defRPr sz="1800" kern="1200" kumimoji="0">
          <a:solidFill>
            <a:schemeClr val="tx1"/>
          </a:solidFill>
          <a:latin typeface="+mn-lt"/>
          <a:ea typeface="+mn-ea"/>
          <a:cs typeface="+mn-cs"/>
        </a:defRPr>
      </a:lvl6pPr>
      <a:lvl7pPr algn="l" eaLnBrk="1" hangingPunct="1" indent="-182880" latinLnBrk="0" marL="1965960" rtl="0">
        <a:spcBef>
          <a:spcPct val="20000"/>
        </a:spcBef>
        <a:buClr>
          <a:schemeClr val="tx1"/>
        </a:buClr>
        <a:buFont typeface="Wingdings 2"/>
        <a:buChar char=""/>
        <a:defRPr sz="1600" kern="1200" kumimoji="0">
          <a:solidFill>
            <a:schemeClr val="tx1"/>
          </a:solidFill>
          <a:latin typeface="+mn-lt"/>
          <a:ea typeface="+mn-ea"/>
          <a:cs typeface="+mn-cs"/>
        </a:defRPr>
      </a:lvl7pPr>
      <a:lvl8pPr algn="l" eaLnBrk="1" hangingPunct="1" indent="-182880" latinLnBrk="0" marL="2167128" rtl="0">
        <a:spcBef>
          <a:spcPct val="20000"/>
        </a:spcBef>
        <a:buClr>
          <a:schemeClr val="tx1"/>
        </a:buClr>
        <a:buFont typeface="Wingdings 2"/>
        <a:buChar char=""/>
        <a:defRPr sz="1400" kern="1200" kumimoji="0">
          <a:solidFill>
            <a:schemeClr val="tx1"/>
          </a:solidFill>
          <a:latin typeface="+mn-lt"/>
          <a:ea typeface="+mn-ea"/>
          <a:cs typeface="+mn-cs"/>
        </a:defRPr>
      </a:lvl8pPr>
      <a:lvl9pPr algn="l" eaLnBrk="1" hangingPunct="1" indent="-182880" latinLnBrk="0" marL="2368296" rtl="0">
        <a:spcBef>
          <a:spcPct val="20000"/>
        </a:spcBef>
        <a:buClr>
          <a:schemeClr val="tx1"/>
        </a:buClr>
        <a:buFont typeface="Wingdings 2"/>
        <a:buChar char=""/>
        <a:defRPr baseline="0" sz="1400" kern="1200" kumimoji="0">
          <a:solidFill>
            <a:schemeClr val="tx1"/>
          </a:solidFill>
          <a:latin typeface="+mn-lt"/>
          <a:ea typeface="+mn-ea"/>
          <a:cs typeface="+mn-cs"/>
        </a:defRPr>
      </a:lvl9pPr>
    </p:bodyStyle>
    <p:other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 Id="rId3"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6" name="Title 1"/>
          <p:cNvSpPr>
            <a:spLocks noGrp="1"/>
          </p:cNvSpPr>
          <p:nvPr>
            <p:ph type="ctrTitle"/>
          </p:nvPr>
        </p:nvSpPr>
        <p:spPr>
          <a:xfrm>
            <a:off x="1595269" y="-216815"/>
            <a:ext cx="9001462" cy="2073896"/>
          </a:xfrm>
        </p:spPr>
        <p:txBody>
          <a:bodyPr/>
          <a:p>
            <a:r>
              <a:rPr dirty="0" lang="en-US"/>
              <a:t>Employee data analysis using excel </a:t>
            </a:r>
            <a:endParaRPr dirty="0" lang="en-IN"/>
          </a:p>
        </p:txBody>
      </p:sp>
      <p:sp>
        <p:nvSpPr>
          <p:cNvPr id="1048587" name="Subtitle 2"/>
          <p:cNvSpPr>
            <a:spLocks noGrp="1"/>
          </p:cNvSpPr>
          <p:nvPr>
            <p:ph type="subTitle" idx="1"/>
          </p:nvPr>
        </p:nvSpPr>
        <p:spPr>
          <a:xfrm>
            <a:off x="1743761" y="2961144"/>
            <a:ext cx="9001462" cy="2382625"/>
          </a:xfrm>
        </p:spPr>
        <p:txBody>
          <a:bodyPr>
            <a:normAutofit/>
          </a:bodyPr>
          <a:p>
            <a:pPr algn="l"/>
            <a:r>
              <a:rPr dirty="0" lang="en-US"/>
              <a:t>STUDENT NAME   </a:t>
            </a:r>
            <a:r>
              <a:rPr dirty="0" lang="en-US" smtClean="0"/>
              <a:t>: </a:t>
            </a:r>
            <a:r>
              <a:rPr altLang="en-IN" dirty="0" lang="en-US" smtClean="0"/>
              <a:t>B</a:t>
            </a:r>
            <a:r>
              <a:rPr altLang="en-IN" dirty="0" lang="en-US" smtClean="0"/>
              <a:t>O</a:t>
            </a:r>
            <a:r>
              <a:rPr altLang="en-IN" dirty="0" lang="en-US" smtClean="0"/>
              <a:t>O</a:t>
            </a:r>
            <a:r>
              <a:rPr altLang="en-IN" dirty="0" lang="en-US" smtClean="0"/>
              <a:t>B</a:t>
            </a:r>
            <a:r>
              <a:rPr altLang="en-IN" dirty="0" lang="en-US" smtClean="0"/>
              <a:t>A</a:t>
            </a:r>
            <a:r>
              <a:rPr altLang="en-IN" dirty="0" lang="en-US" smtClean="0"/>
              <a:t>L</a:t>
            </a:r>
            <a:r>
              <a:rPr altLang="en-IN" dirty="0" lang="en-US" smtClean="0"/>
              <a:t>A</a:t>
            </a:r>
            <a:r>
              <a:rPr altLang="en-IN" dirty="0" lang="en-US" smtClean="0"/>
              <a:t>N</a:t>
            </a:r>
            <a:r>
              <a:rPr altLang="en-IN" dirty="0" lang="en-US" smtClean="0"/>
              <a:t>.</a:t>
            </a:r>
            <a:r>
              <a:rPr altLang="en-IN" dirty="0" lang="en-US" smtClean="0"/>
              <a:t>P</a:t>
            </a:r>
            <a:endParaRPr dirty="0" lang="en-US"/>
          </a:p>
          <a:p>
            <a:pPr algn="l"/>
            <a:r>
              <a:rPr dirty="0" lang="en-US"/>
              <a:t>REGISTER NO      </a:t>
            </a:r>
            <a:r>
              <a:rPr dirty="0" lang="en-US" smtClean="0"/>
              <a:t>   </a:t>
            </a:r>
            <a:r>
              <a:rPr dirty="0" lang="en-US" smtClean="0"/>
              <a:t>: 3122040</a:t>
            </a:r>
            <a:r>
              <a:rPr altLang="en-IN" dirty="0" lang="en-US" smtClean="0"/>
              <a:t>1</a:t>
            </a:r>
            <a:r>
              <a:rPr altLang="en-IN" dirty="0" lang="en-US" smtClean="0"/>
              <a:t>5</a:t>
            </a:r>
            <a:endParaRPr dirty="0" lang="en-US"/>
          </a:p>
          <a:p>
            <a:pPr algn="l"/>
            <a:r>
              <a:rPr dirty="0" lang="en-US"/>
              <a:t>User name            </a:t>
            </a:r>
            <a:r>
              <a:rPr dirty="0" lang="en-US" smtClean="0"/>
              <a:t>     </a:t>
            </a:r>
            <a:r>
              <a:rPr dirty="0" lang="en-US" smtClean="0"/>
              <a:t>: </a:t>
            </a:r>
            <a:r>
              <a:rPr altLang="en-IN" dirty="0" lang="en-US" smtClean="0"/>
              <a:t>0</a:t>
            </a:r>
            <a:r>
              <a:rPr altLang="en-IN" dirty="0" lang="en-US" smtClean="0"/>
              <a:t>8</a:t>
            </a:r>
            <a:r>
              <a:rPr altLang="en-IN" dirty="0" lang="en-US" smtClean="0"/>
              <a:t>8</a:t>
            </a:r>
            <a:r>
              <a:rPr altLang="en-IN" dirty="0" lang="en-US" smtClean="0"/>
              <a:t>B</a:t>
            </a:r>
            <a:r>
              <a:rPr altLang="en-IN" dirty="0" lang="en-US" smtClean="0"/>
              <a:t>F</a:t>
            </a:r>
            <a:r>
              <a:rPr altLang="en-IN" dirty="0" lang="en-US" smtClean="0"/>
              <a:t>F</a:t>
            </a:r>
            <a:r>
              <a:rPr altLang="en-IN" dirty="0" lang="en-US" smtClean="0"/>
              <a:t>4</a:t>
            </a:r>
            <a:r>
              <a:rPr altLang="en-IN" dirty="0" lang="en-US" smtClean="0"/>
              <a:t>B</a:t>
            </a:r>
            <a:r>
              <a:rPr altLang="en-IN" dirty="0" lang="en-US" smtClean="0"/>
              <a:t>7</a:t>
            </a:r>
            <a:r>
              <a:rPr altLang="en-IN" dirty="0" lang="en-US" smtClean="0"/>
              <a:t>5</a:t>
            </a:r>
            <a:r>
              <a:rPr altLang="en-IN" dirty="0" lang="en-US" smtClean="0"/>
              <a:t>D</a:t>
            </a:r>
            <a:r>
              <a:rPr altLang="en-IN" dirty="0" lang="en-US" smtClean="0"/>
              <a:t>E</a:t>
            </a:r>
            <a:r>
              <a:rPr altLang="en-IN" dirty="0" lang="en-US" smtClean="0"/>
              <a:t>0</a:t>
            </a:r>
            <a:r>
              <a:rPr altLang="en-IN" dirty="0" lang="en-US" smtClean="0"/>
              <a:t>8</a:t>
            </a:r>
            <a:r>
              <a:rPr altLang="en-IN" dirty="0" lang="en-US" smtClean="0"/>
              <a:t>C</a:t>
            </a:r>
            <a:r>
              <a:rPr altLang="en-IN" dirty="0" lang="en-US" smtClean="0"/>
              <a:t>8</a:t>
            </a:r>
            <a:r>
              <a:rPr altLang="en-IN" dirty="0" lang="en-US" smtClean="0"/>
              <a:t>9</a:t>
            </a:r>
            <a:r>
              <a:rPr altLang="en-IN" dirty="0" lang="en-US" smtClean="0"/>
              <a:t>D</a:t>
            </a:r>
            <a:r>
              <a:rPr altLang="en-IN" dirty="0" lang="en-US" smtClean="0"/>
              <a:t>D</a:t>
            </a:r>
            <a:r>
              <a:rPr altLang="en-IN" dirty="0" lang="en-US" smtClean="0"/>
              <a:t>4</a:t>
            </a:r>
            <a:r>
              <a:rPr altLang="en-IN" dirty="0" lang="en-US" smtClean="0"/>
              <a:t>E</a:t>
            </a:r>
            <a:r>
              <a:rPr altLang="en-IN" dirty="0" lang="en-US" smtClean="0"/>
              <a:t>C</a:t>
            </a:r>
            <a:r>
              <a:rPr altLang="en-IN" dirty="0" lang="en-US" smtClean="0"/>
              <a:t>D</a:t>
            </a:r>
            <a:r>
              <a:rPr altLang="en-IN" dirty="0" lang="en-US" smtClean="0"/>
              <a:t>6</a:t>
            </a:r>
            <a:r>
              <a:rPr altLang="en-IN" dirty="0" lang="en-US" smtClean="0"/>
              <a:t>C</a:t>
            </a:r>
            <a:r>
              <a:rPr altLang="en-IN" dirty="0" lang="en-US" smtClean="0"/>
              <a:t>7</a:t>
            </a:r>
            <a:r>
              <a:rPr altLang="en-IN" dirty="0" lang="en-US" smtClean="0"/>
              <a:t>E</a:t>
            </a:r>
            <a:r>
              <a:rPr altLang="en-IN" dirty="0" lang="en-US" smtClean="0"/>
              <a:t>E</a:t>
            </a:r>
            <a:r>
              <a:rPr altLang="en-IN" dirty="0" lang="en-US" smtClean="0"/>
              <a:t>2</a:t>
            </a:r>
            <a:r>
              <a:rPr altLang="en-IN" dirty="0" lang="en-US" smtClean="0"/>
              <a:t>5</a:t>
            </a:r>
            <a:r>
              <a:rPr altLang="en-IN" dirty="0" lang="en-US" smtClean="0"/>
              <a:t>1</a:t>
            </a:r>
            <a:r>
              <a:rPr altLang="en-IN" dirty="0" lang="en-US" smtClean="0"/>
              <a:t>1</a:t>
            </a:r>
            <a:endParaRPr dirty="0" lang="en-US"/>
          </a:p>
          <a:p>
            <a:pPr algn="l"/>
            <a:r>
              <a:rPr dirty="0" lang="en-US"/>
              <a:t>DEPARTMENT      </a:t>
            </a:r>
            <a:r>
              <a:rPr dirty="0" lang="en-US" smtClean="0"/>
              <a:t>  </a:t>
            </a:r>
            <a:r>
              <a:rPr dirty="0" lang="en-US"/>
              <a:t>: </a:t>
            </a:r>
            <a:r>
              <a:rPr dirty="0" lang="en-US" smtClean="0"/>
              <a:t>UG AND BACHILOR OF COMMERCE</a:t>
            </a:r>
            <a:endParaRPr dirty="0" lang="en-US"/>
          </a:p>
          <a:p>
            <a:pPr algn="l"/>
            <a:r>
              <a:rPr dirty="0" lang="en-IN"/>
              <a:t>COLLEGE            </a:t>
            </a:r>
            <a:r>
              <a:rPr dirty="0" lang="en-IN" smtClean="0"/>
              <a:t>     : </a:t>
            </a:r>
            <a:r>
              <a:rPr dirty="0" lang="en-US" smtClean="0"/>
              <a:t>SRI </a:t>
            </a:r>
            <a:r>
              <a:rPr dirty="0" lang="en-US" smtClean="0"/>
              <a:t>RAM COLLEGE OF ARTS AND </a:t>
            </a:r>
            <a:r>
              <a:rPr dirty="0" lang="en-US" smtClean="0"/>
              <a:t> </a:t>
            </a:r>
          </a:p>
          <a:p>
            <a:pPr algn="l"/>
            <a:r>
              <a:rPr dirty="0" lang="en-US" smtClean="0"/>
              <a:t> </a:t>
            </a:r>
            <a:r>
              <a:rPr dirty="0" lang="en-US" smtClean="0"/>
              <a:t>                                     SCIENCE</a:t>
            </a:r>
            <a:endParaRPr dirty="0" lang="en-IN"/>
          </a:p>
        </p:txBody>
      </p:sp>
    </p:spTree>
  </p:cSld>
  <p:clrMapOvr>
    <a:masterClrMapping/>
  </p:clrMapOvr>
  <p:transition>
    <p:pull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1" name="Title 1"/>
          <p:cNvSpPr>
            <a:spLocks noGrp="1"/>
          </p:cNvSpPr>
          <p:nvPr>
            <p:ph type="title"/>
          </p:nvPr>
        </p:nvSpPr>
        <p:spPr>
          <a:xfrm>
            <a:off x="913795" y="358220"/>
            <a:ext cx="10353761" cy="1414019"/>
          </a:xfrm>
        </p:spPr>
        <p:txBody>
          <a:bodyPr/>
          <a:p>
            <a:r>
              <a:rPr dirty="0" lang="en-IN"/>
              <a:t>conclusion</a:t>
            </a:r>
          </a:p>
        </p:txBody>
      </p:sp>
      <p:pic>
        <p:nvPicPr>
          <p:cNvPr id="2097154" name="Content Placeholder 4"/>
          <p:cNvPicPr>
            <a:picLocks noChangeAspect="1" noGrp="1"/>
          </p:cNvPicPr>
          <p:nvPr>
            <p:ph idx="1"/>
          </p:nvPr>
        </p:nvPicPr>
        <p:blipFill>
          <a:blip xmlns:r="http://schemas.openxmlformats.org/officeDocument/2006/relationships" r:embed="rId1"/>
          <a:stretch>
            <a:fillRect/>
          </a:stretch>
        </p:blipFill>
        <p:spPr>
          <a:xfrm>
            <a:off x="3826414" y="1406770"/>
            <a:ext cx="4807932" cy="2461846"/>
          </a:xfrm>
        </p:spPr>
      </p:pic>
      <p:sp>
        <p:nvSpPr>
          <p:cNvPr id="1048612" name="TextBox 6"/>
          <p:cNvSpPr txBox="1"/>
          <p:nvPr/>
        </p:nvSpPr>
        <p:spPr>
          <a:xfrm>
            <a:off x="863449" y="3907021"/>
            <a:ext cx="9782668" cy="1477328"/>
          </a:xfrm>
          <a:prstGeom prst="rect"/>
          <a:noFill/>
        </p:spPr>
        <p:txBody>
          <a:bodyPr rtlCol="0" wrap="square">
            <a:spAutoFit/>
          </a:bodyPr>
          <a:p>
            <a:r>
              <a:rPr dirty="0" lang="en-GB" smtClean="0"/>
              <a:t>Employee a consistently exceeded sales targets and demonstrated explanation costumer satisfaction skills . Employee B showed improvement in productivity but needs to work on customer satisfaction . Employee C </a:t>
            </a:r>
            <a:r>
              <a:rPr dirty="0" lang="en-GB" err="1" smtClean="0"/>
              <a:t>stuggled</a:t>
            </a:r>
            <a:r>
              <a:rPr dirty="0" lang="en-GB" smtClean="0"/>
              <a:t> with sales performance but demonstrated strengths in productivity .</a:t>
            </a:r>
          </a:p>
          <a:p>
            <a:endParaRPr dirty="0"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1" name="Title 1"/>
          <p:cNvSpPr>
            <a:spLocks noGrp="1"/>
          </p:cNvSpPr>
          <p:nvPr>
            <p:ph type="ctrTitle"/>
          </p:nvPr>
        </p:nvSpPr>
        <p:spPr>
          <a:xfrm>
            <a:off x="1595269" y="-603315"/>
            <a:ext cx="9001462" cy="1979628"/>
          </a:xfrm>
        </p:spPr>
        <p:txBody>
          <a:bodyPr/>
          <a:p>
            <a:r>
              <a:rPr dirty="0" lang="en-US"/>
              <a:t>Project title </a:t>
            </a:r>
            <a:endParaRPr dirty="0" lang="en-IN"/>
          </a:p>
        </p:txBody>
      </p:sp>
      <p:sp>
        <p:nvSpPr>
          <p:cNvPr id="1048592" name="Subtitle 2"/>
          <p:cNvSpPr>
            <a:spLocks noGrp="1"/>
          </p:cNvSpPr>
          <p:nvPr>
            <p:ph type="subTitle" idx="1"/>
          </p:nvPr>
        </p:nvSpPr>
        <p:spPr>
          <a:xfrm>
            <a:off x="1595269" y="2450969"/>
            <a:ext cx="9001462" cy="1630837"/>
          </a:xfrm>
        </p:spPr>
        <p:txBody>
          <a:bodyPr>
            <a:noAutofit/>
          </a:bodyPr>
          <a:p>
            <a:r>
              <a:rPr b="1" dirty="0" sz="4800" lang="en-US"/>
              <a:t>Employee Performance Analysis  </a:t>
            </a:r>
          </a:p>
          <a:p>
            <a:r>
              <a:rPr b="1" dirty="0" sz="4800" lang="en-US"/>
              <a:t>Using Excel </a:t>
            </a:r>
            <a:endParaRPr b="1" dirty="0" sz="4800"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8" name="Title 1"/>
          <p:cNvSpPr>
            <a:spLocks noGrp="1"/>
          </p:cNvSpPr>
          <p:nvPr>
            <p:ph type="title"/>
          </p:nvPr>
        </p:nvSpPr>
        <p:spPr>
          <a:xfrm>
            <a:off x="913795" y="141403"/>
            <a:ext cx="10353761" cy="1187776"/>
          </a:xfrm>
        </p:spPr>
        <p:txBody>
          <a:bodyPr>
            <a:normAutofit/>
          </a:bodyPr>
          <a:p>
            <a:r>
              <a:rPr dirty="0" sz="5400" lang="en-US"/>
              <a:t>AGENDA </a:t>
            </a:r>
            <a:endParaRPr dirty="0" sz="5400" lang="en-IN"/>
          </a:p>
        </p:txBody>
      </p:sp>
      <p:sp>
        <p:nvSpPr>
          <p:cNvPr id="1048599" name="Content Placeholder 2"/>
          <p:cNvSpPr>
            <a:spLocks noGrp="1"/>
          </p:cNvSpPr>
          <p:nvPr>
            <p:ph idx="1"/>
          </p:nvPr>
        </p:nvSpPr>
        <p:spPr>
          <a:xfrm>
            <a:off x="913795" y="1536569"/>
            <a:ext cx="10353762" cy="3949831"/>
          </a:xfrm>
        </p:spPr>
        <p:txBody>
          <a:bodyPr>
            <a:noAutofit/>
          </a:bodyPr>
          <a:p>
            <a:r>
              <a:rPr b="1" dirty="0" sz="2400" lang="en-US"/>
              <a:t>Problem Statement </a:t>
            </a:r>
          </a:p>
          <a:p>
            <a:r>
              <a:rPr b="1" dirty="0" sz="2400" lang="en-US"/>
              <a:t>Project Overview</a:t>
            </a:r>
          </a:p>
          <a:p>
            <a:r>
              <a:rPr b="1" dirty="0" sz="2400" lang="en-US"/>
              <a:t>End users </a:t>
            </a:r>
          </a:p>
          <a:p>
            <a:r>
              <a:rPr b="1" dirty="0" sz="2400" lang="en-US"/>
              <a:t>Our Solution and Proposition</a:t>
            </a:r>
          </a:p>
          <a:p>
            <a:r>
              <a:rPr b="1" dirty="0" sz="2400" lang="en-US"/>
              <a:t>Dataset Description </a:t>
            </a:r>
          </a:p>
          <a:p>
            <a:r>
              <a:rPr b="1" dirty="0" sz="2400" lang="en-US"/>
              <a:t>Modelling Approach </a:t>
            </a:r>
          </a:p>
          <a:p>
            <a:r>
              <a:rPr b="1" dirty="0" sz="2400" lang="en-US"/>
              <a:t>Results and Discussion </a:t>
            </a:r>
          </a:p>
          <a:p>
            <a:r>
              <a:rPr b="1" dirty="0" sz="2400" lang="en-US"/>
              <a:t>Conclusion </a:t>
            </a:r>
            <a:endParaRPr b="1" dirty="0" sz="240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0" name="Title 1"/>
          <p:cNvSpPr>
            <a:spLocks noGrp="1"/>
          </p:cNvSpPr>
          <p:nvPr>
            <p:ph type="title"/>
          </p:nvPr>
        </p:nvSpPr>
        <p:spPr>
          <a:xfrm>
            <a:off x="913795" y="-94268"/>
            <a:ext cx="10353761" cy="1329179"/>
          </a:xfrm>
        </p:spPr>
        <p:txBody>
          <a:bodyPr/>
          <a:p>
            <a:r>
              <a:rPr dirty="0" lang="en-US"/>
              <a:t>PROBLEM STATEMENT </a:t>
            </a:r>
            <a:endParaRPr dirty="0" lang="en-IN"/>
          </a:p>
        </p:txBody>
      </p:sp>
      <p:sp>
        <p:nvSpPr>
          <p:cNvPr id="1048601" name="Content Placeholder 4"/>
          <p:cNvSpPr>
            <a:spLocks noGrp="1"/>
          </p:cNvSpPr>
          <p:nvPr>
            <p:ph idx="1"/>
          </p:nvPr>
        </p:nvSpPr>
        <p:spPr>
          <a:xfrm>
            <a:off x="913795" y="1036948"/>
            <a:ext cx="10353762" cy="5137608"/>
          </a:xfrm>
        </p:spPr>
        <p:txBody>
          <a:bodyPr>
            <a:normAutofit fontScale="92857" lnSpcReduction="10000"/>
          </a:bodyPr>
          <a:p>
            <a:pPr indent="0" marL="0">
              <a:buNone/>
            </a:pPr>
            <a:endParaRPr dirty="0" lang="en-US"/>
          </a:p>
          <a:p>
            <a:r>
              <a:rPr dirty="0" lang="en-US"/>
              <a:t>Job-Specific Skills: Evaluate how well employees perform the core tasks of their job. This includes technical skills, knowledge, and competency in their specific role.</a:t>
            </a:r>
          </a:p>
          <a:p>
            <a:r>
              <a:rPr dirty="0" lang="en-US"/>
              <a:t>Quality of Work: Assess the accuracy, thoroughness, and effectiveness of the work produced. High-quality work usually meets or exceeds standards and contributes to overall success.</a:t>
            </a:r>
          </a:p>
          <a:p>
            <a:r>
              <a:rPr dirty="0" lang="en-US"/>
              <a:t>Productivity: Measure how efficiently employees complete their tasks. This includes their ability to manage time, meet deadlines, and handle workload effectively.</a:t>
            </a:r>
          </a:p>
          <a:p>
            <a:r>
              <a:rPr dirty="0" lang="en-US"/>
              <a:t>Attendance and Punctuality: Consider the reliability of employees in terms of their attendance and punctuality, as these factors can impact overall team performance.</a:t>
            </a:r>
          </a:p>
          <a:p>
            <a:pPr indent="0" marL="0">
              <a:buNone/>
            </a:pPr>
            <a:endParaRPr dirty="0" lang="en-US"/>
          </a:p>
          <a:p>
            <a:pPr indent="0" marL="0">
              <a:buNone/>
            </a:pP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2" name="Title 1"/>
          <p:cNvSpPr>
            <a:spLocks noGrp="1"/>
          </p:cNvSpPr>
          <p:nvPr>
            <p:ph type="title"/>
          </p:nvPr>
        </p:nvSpPr>
        <p:spPr>
          <a:xfrm>
            <a:off x="913795" y="122548"/>
            <a:ext cx="10353761" cy="2092751"/>
          </a:xfrm>
        </p:spPr>
        <p:txBody>
          <a:bodyPr/>
          <a:p>
            <a:r>
              <a:rPr dirty="0" lang="en-US"/>
              <a:t>PROJECT OVERVIEW</a:t>
            </a:r>
            <a:endParaRPr dirty="0" lang="en-IN"/>
          </a:p>
        </p:txBody>
      </p:sp>
      <p:sp>
        <p:nvSpPr>
          <p:cNvPr id="1048603" name="Content Placeholder 2"/>
          <p:cNvSpPr>
            <a:spLocks noGrp="1"/>
          </p:cNvSpPr>
          <p:nvPr>
            <p:ph idx="1"/>
          </p:nvPr>
        </p:nvSpPr>
        <p:spPr>
          <a:xfrm>
            <a:off x="913795" y="1093509"/>
            <a:ext cx="10353762" cy="4697691"/>
          </a:xfrm>
        </p:spPr>
        <p:txBody>
          <a:bodyPr>
            <a:normAutofit lnSpcReduction="10000"/>
          </a:bodyPr>
          <a:p>
            <a:pPr indent="0" marL="0">
              <a:buNone/>
            </a:pPr>
            <a:endParaRPr dirty="0" lang="en-US"/>
          </a:p>
          <a:p>
            <a:pPr indent="0" marL="0">
              <a:buNone/>
            </a:pPr>
            <a:endParaRPr dirty="0" lang="en-US"/>
          </a:p>
          <a:p>
            <a:pPr indent="0" marL="0">
              <a:buNone/>
            </a:pPr>
            <a:endParaRPr dirty="0" lang="en-US"/>
          </a:p>
          <a:p>
            <a:pPr indent="0" marL="0">
              <a:buNone/>
            </a:pPr>
            <a:r>
              <a:rPr dirty="0" lang="en-US"/>
              <a:t>Analysis of data using employee database for their performance using different matrix</a:t>
            </a:r>
          </a:p>
          <a:p>
            <a:pPr indent="0" marL="0">
              <a:buNone/>
            </a:pPr>
            <a:r>
              <a:rPr dirty="0" lang="en-US"/>
              <a:t>Employee performance refers to how effectively and efficiently an employee executes their job responsibilities and contributes to the organization's goals. It encompasses various aspects of an employee's work, including the quality, quantity, and impact of their output.</a:t>
            </a:r>
            <a:endParaRPr dirty="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4" name="Title 1"/>
          <p:cNvSpPr>
            <a:spLocks noGrp="1"/>
          </p:cNvSpPr>
          <p:nvPr>
            <p:ph type="title"/>
          </p:nvPr>
        </p:nvSpPr>
        <p:spPr>
          <a:xfrm>
            <a:off x="913795" y="141403"/>
            <a:ext cx="10353761" cy="925398"/>
          </a:xfrm>
        </p:spPr>
        <p:txBody>
          <a:bodyPr/>
          <a:p>
            <a:r>
              <a:rPr dirty="0" lang="en-IN"/>
              <a:t>DATASET DESCRIPTION</a:t>
            </a:r>
          </a:p>
        </p:txBody>
      </p:sp>
      <p:sp>
        <p:nvSpPr>
          <p:cNvPr id="1048605" name="Content Placeholder 2"/>
          <p:cNvSpPr>
            <a:spLocks noGrp="1"/>
          </p:cNvSpPr>
          <p:nvPr>
            <p:ph idx="1"/>
          </p:nvPr>
        </p:nvSpPr>
        <p:spPr>
          <a:xfrm>
            <a:off x="913795" y="1338606"/>
            <a:ext cx="10353762" cy="4452594"/>
          </a:xfrm>
        </p:spPr>
        <p:txBody>
          <a:bodyPr>
            <a:normAutofit fontScale="96429" lnSpcReduction="10000"/>
          </a:bodyPr>
          <a:p>
            <a:pPr indent="0" marL="0">
              <a:buNone/>
            </a:pPr>
            <a:r>
              <a:rPr dirty="0" lang="en-IN"/>
              <a:t>Employee data set – Kaggle</a:t>
            </a:r>
          </a:p>
          <a:p>
            <a:pPr indent="0" marL="0">
              <a:buNone/>
            </a:pPr>
            <a:r>
              <a:rPr dirty="0" lang="en-IN"/>
              <a:t>26features</a:t>
            </a:r>
          </a:p>
          <a:p>
            <a:r>
              <a:rPr dirty="0" lang="en-US"/>
              <a:t>Feature - 9 feature </a:t>
            </a:r>
          </a:p>
          <a:p>
            <a:r>
              <a:rPr dirty="0" lang="en-US"/>
              <a:t>Employee id </a:t>
            </a:r>
          </a:p>
          <a:p>
            <a:r>
              <a:rPr dirty="0" lang="en-US"/>
              <a:t>Gender - male, female </a:t>
            </a:r>
          </a:p>
          <a:p>
            <a:r>
              <a:rPr dirty="0" lang="en-US"/>
              <a:t>Performance </a:t>
            </a:r>
          </a:p>
          <a:p>
            <a:r>
              <a:rPr dirty="0" lang="en-US"/>
              <a:t>Business unit </a:t>
            </a:r>
          </a:p>
          <a:p>
            <a:r>
              <a:rPr dirty="0" lang="en-US"/>
              <a:t>Name </a:t>
            </a:r>
          </a:p>
          <a:p>
            <a:r>
              <a:rPr dirty="0" lang="en-US"/>
              <a:t>Rating - numerical</a:t>
            </a: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6" name="Title 1"/>
          <p:cNvSpPr>
            <a:spLocks noGrp="1"/>
          </p:cNvSpPr>
          <p:nvPr>
            <p:ph type="title"/>
          </p:nvPr>
        </p:nvSpPr>
        <p:spPr>
          <a:xfrm>
            <a:off x="913795" y="179110"/>
            <a:ext cx="10353761" cy="1112362"/>
          </a:xfrm>
        </p:spPr>
        <p:txBody>
          <a:bodyPr/>
          <a:p>
            <a:r>
              <a:rPr dirty="0" lang="en-IN"/>
              <a:t>THE “WOW” IN OUR SOLUTION</a:t>
            </a:r>
          </a:p>
        </p:txBody>
      </p:sp>
      <p:sp>
        <p:nvSpPr>
          <p:cNvPr id="1048607" name="Content Placeholder 2"/>
          <p:cNvSpPr>
            <a:spLocks noGrp="1"/>
          </p:cNvSpPr>
          <p:nvPr>
            <p:ph idx="1"/>
          </p:nvPr>
        </p:nvSpPr>
        <p:spPr>
          <a:xfrm>
            <a:off x="913795" y="1291472"/>
            <a:ext cx="10353762" cy="4939646"/>
          </a:xfrm>
        </p:spPr>
        <p:txBody>
          <a:bodyPr>
            <a:normAutofit/>
          </a:bodyPr>
          <a:p>
            <a:r>
              <a:rPr b="1" dirty="0" lang="en-US"/>
              <a:t>Exceptional Problem-Solving Skills</a:t>
            </a:r>
            <a:r>
              <a:rPr dirty="0" lang="en-US"/>
              <a:t>: Employees who can tackle complex issues creatively and effectively often make a significant impact. Look for individuals who proactively address challenges and come up with innovative solutions.</a:t>
            </a:r>
            <a:endParaRPr dirty="0" lang="en-IN"/>
          </a:p>
          <a:p>
            <a:r>
              <a:rPr b="1" dirty="0" lang="en-US"/>
              <a:t>Outstanding Communication</a:t>
            </a:r>
            <a:r>
              <a:rPr dirty="0" lang="en-US"/>
              <a:t>: Employees who excel in both verbal and written communication can drive projects forward, facilitate better team collaboration, and improve client relations. Their ability to articulate ideas clearly and listen actively can be game-changing.</a:t>
            </a:r>
          </a:p>
          <a:p>
            <a:r>
              <a:rPr b="1" dirty="0" lang="en-US"/>
              <a:t>Leadership and Initiative</a:t>
            </a:r>
            <a:r>
              <a:rPr dirty="0" lang="en-US"/>
              <a:t>: Those who go beyond their job description by taking on leadership roles, mentoring others, or spearheading new initiatives demonstrate a high level of engagement and commitment.</a:t>
            </a:r>
          </a:p>
          <a:p>
            <a:r>
              <a:rPr b="1" dirty="0" lang="en-US"/>
              <a:t>Continuous Learning and Improvement</a:t>
            </a:r>
            <a:r>
              <a:rPr dirty="0" lang="en-US"/>
              <a:t>: Employees who actively seek out opportunities for growth, whether through additional training, certifications, or staying current with industry trends, show a commitment to both their personal development and the company's success.</a:t>
            </a:r>
            <a:endParaRPr dirty="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8" name="Title 1"/>
          <p:cNvSpPr>
            <a:spLocks noGrp="1"/>
          </p:cNvSpPr>
          <p:nvPr>
            <p:ph type="title"/>
          </p:nvPr>
        </p:nvSpPr>
        <p:spPr>
          <a:xfrm>
            <a:off x="913795" y="216815"/>
            <a:ext cx="10353762" cy="1508289"/>
          </a:xfrm>
        </p:spPr>
        <p:txBody>
          <a:bodyPr/>
          <a:p>
            <a:r>
              <a:rPr dirty="0" lang="en-IN"/>
              <a:t>MODELLING </a:t>
            </a:r>
          </a:p>
        </p:txBody>
      </p:sp>
      <p:sp>
        <p:nvSpPr>
          <p:cNvPr id="1048609" name="Content Placeholder 2"/>
          <p:cNvSpPr>
            <a:spLocks noGrp="1"/>
          </p:cNvSpPr>
          <p:nvPr>
            <p:ph idx="1"/>
          </p:nvPr>
        </p:nvSpPr>
        <p:spPr>
          <a:xfrm>
            <a:off x="913795" y="1725104"/>
            <a:ext cx="10353762" cy="4066096"/>
          </a:xfrm>
        </p:spPr>
        <p:txBody>
          <a:bodyPr/>
          <a:p>
            <a:r>
              <a:rPr dirty="0" lang="en-US"/>
              <a:t>Data collection - books and google</a:t>
            </a:r>
          </a:p>
          <a:p>
            <a:r>
              <a:rPr dirty="0" lang="en-US"/>
              <a:t>Data cleaning - Define Data Requirements, Gather Data</a:t>
            </a:r>
          </a:p>
          <a:p>
            <a:r>
              <a:rPr dirty="0" lang="en-US"/>
              <a:t>Techniques - Regular Performance Reviews, Goal Setting and Management</a:t>
            </a:r>
          </a:p>
          <a:p>
            <a:r>
              <a:rPr dirty="0" lang="en-US"/>
              <a:t>Pivot table - to analyze employee performance data can provide valuable insights and help you summarize, analyze, and present performance information effectively</a:t>
            </a: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0" name="Title 1"/>
          <p:cNvSpPr>
            <a:spLocks noGrp="1"/>
          </p:cNvSpPr>
          <p:nvPr>
            <p:ph type="title"/>
          </p:nvPr>
        </p:nvSpPr>
        <p:spPr>
          <a:xfrm>
            <a:off x="913795" y="207390"/>
            <a:ext cx="10353761" cy="859410"/>
          </a:xfrm>
        </p:spPr>
        <p:txBody>
          <a:bodyPr/>
          <a:p>
            <a:r>
              <a:rPr dirty="0" lang="en-IN"/>
              <a:t>results</a:t>
            </a:r>
          </a:p>
        </p:txBody>
      </p:sp>
      <p:pic>
        <p:nvPicPr>
          <p:cNvPr id="2097152" name="Content Placeholder 8"/>
          <p:cNvPicPr>
            <a:picLocks noChangeAspect="1" noGrp="1"/>
          </p:cNvPicPr>
          <p:nvPr>
            <p:ph idx="1"/>
          </p:nvPr>
        </p:nvPicPr>
        <p:blipFill>
          <a:blip xmlns:r="http://schemas.openxmlformats.org/officeDocument/2006/relationships" r:embed="rId1"/>
          <a:stretch>
            <a:fillRect/>
          </a:stretch>
        </p:blipFill>
        <p:spPr>
          <a:xfrm>
            <a:off x="6241182" y="1357313"/>
            <a:ext cx="4433887" cy="4433887"/>
          </a:xfrm>
        </p:spPr>
      </p:pic>
      <p:pic>
        <p:nvPicPr>
          <p:cNvPr id="2097153" name="Picture 10"/>
          <p:cNvPicPr>
            <a:picLocks noChangeAspect="1"/>
          </p:cNvPicPr>
          <p:nvPr/>
        </p:nvPicPr>
        <p:blipFill>
          <a:blip xmlns:r="http://schemas.openxmlformats.org/officeDocument/2006/relationships" r:embed="rId2"/>
          <a:stretch>
            <a:fillRect/>
          </a:stretch>
        </p:blipFill>
        <p:spPr>
          <a:xfrm>
            <a:off x="1516931" y="1357313"/>
            <a:ext cx="4433887" cy="4433887"/>
          </a:xfrm>
          <a:prstGeom prst="rec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algn="tl" blurRad="130000" dir="2700000" dist="101600" rotWithShape="0">
              <a:srgbClr val="000000">
                <a:alpha val="35000"/>
              </a:srgbClr>
            </a:outerShdw>
          </a:effectLst>
        </a:effectStyle>
        <a:effectStyle>
          <a:effectLst>
            <a:outerShdw blurRad="190500" dir="2700000" dist="228600" rotWithShape="0" sy="90000">
              <a:srgbClr val="000000">
                <a:alpha val="25500"/>
              </a:srgbClr>
            </a:outerShdw>
          </a:effectLst>
        </a:effectStyle>
        <a:effectStyle>
          <a:effectLst>
            <a:outerShdw blurRad="190500" dir="2700000" dist="228600" rotWithShape="0" sy="90000">
              <a:srgbClr val="000000">
                <a:alpha val="25500"/>
              </a:srgbClr>
            </a:outerShdw>
          </a:effectLst>
          <a:scene3d>
            <a:camera prst="orthographicFront" fov="0">
              <a:rot lat="0" lon="0" rev="0"/>
            </a:camera>
            <a:lightRig dir="tl" rig="soft">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Employee data analysis using excel </dc:title>
  <dc:creator>tata harilegasri</dc:creator>
  <cp:lastModifiedBy>Dell</cp:lastModifiedBy>
  <dcterms:created xsi:type="dcterms:W3CDTF">2024-08-29T19:42:20Z</dcterms:created>
  <dcterms:modified xsi:type="dcterms:W3CDTF">2024-09-11T09:49:28Z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f189574ee1834b24b5f92e38e3e86178</vt:lpwstr>
  </property>
</Properties>
</file>