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676275" y="2569704"/>
            <a:ext cx="10481963" cy="1938992"/>
          </a:xfrm>
          <a:prstGeom prst="rect">
            <a:avLst/>
          </a:prstGeom>
          <a:noFill/>
        </p:spPr>
        <p:txBody>
          <a:bodyPr wrap="square" rtlCol="0">
            <a:spAutoFit/>
          </a:bodyPr>
          <a:lstStyle/>
          <a:p>
            <a:r>
              <a:rPr lang="en-US" sz="2400" dirty="0"/>
              <a:t>STUDENT NAME</a:t>
            </a:r>
            <a:r>
              <a:rPr lang="en-US" altLang="en-IN" sz="2400" dirty="0"/>
              <a:t>  : </a:t>
            </a:r>
            <a:r>
              <a:rPr lang="en-IN" altLang="en-IN" sz="2400" dirty="0" err="1"/>
              <a:t>JAIGANESH</a:t>
            </a:r>
            <a:r>
              <a:rPr lang="en-IN" altLang="en-IN" sz="2400" dirty="0"/>
              <a:t> R</a:t>
            </a:r>
            <a:endParaRPr lang="en-US" sz="2400" dirty="0"/>
          </a:p>
          <a:p>
            <a:r>
              <a:rPr lang="en-US" sz="2400" dirty="0"/>
              <a:t>REGISTER N</a:t>
            </a:r>
            <a:r>
              <a:rPr lang="en-US" altLang="en-IN" sz="2400" dirty="0"/>
              <a:t>O       : 3122040</a:t>
            </a:r>
            <a:r>
              <a:rPr lang="en-IN" altLang="en-IN" sz="2400" dirty="0"/>
              <a:t>28</a:t>
            </a:r>
            <a:r>
              <a:rPr lang="en-US" altLang="en-IN" sz="2400" dirty="0"/>
              <a:t> (</a:t>
            </a:r>
            <a:r>
              <a:rPr lang="en-IN" altLang="en-IN" sz="2400" dirty="0"/>
              <a:t>6802BE79004936DA17B48C29FDE4ECDB</a:t>
            </a:r>
            <a:r>
              <a:rPr lang="en-US" altLang="en-IN" sz="2400" dirty="0"/>
              <a:t>)</a:t>
            </a:r>
            <a:endParaRPr lang="zh-CN" altLang="en-US" dirty="0"/>
          </a:p>
          <a:p>
            <a:r>
              <a:rPr lang="en-US" sz="2400" dirty="0"/>
              <a:t>DEPARTMEN</a:t>
            </a:r>
            <a:r>
              <a:rPr lang="en-US" altLang="en-IN" sz="2400" dirty="0"/>
              <a:t>T      : B.Com (COMMERCE )</a:t>
            </a:r>
            <a:endParaRPr lang="zh-CN" altLang="en-US" dirty="0"/>
          </a:p>
          <a:p>
            <a:r>
              <a:rPr lang="en-US" sz="2400" dirty="0"/>
              <a:t>COLLEGE</a:t>
            </a:r>
            <a:r>
              <a:rPr lang="en-US" altLang="en-IN" sz="2400" dirty="0"/>
              <a:t>              : SRIRAM COLLEGE OF ARTS &amp;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kumarajith37330@gmail.com</cp:lastModifiedBy>
  <cp:revision>2</cp:revision>
  <dcterms:created xsi:type="dcterms:W3CDTF">2024-03-24T03:07:22Z</dcterms:created>
  <dcterms:modified xsi:type="dcterms:W3CDTF">2024-09-10T05:34:33Z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