
<file path=[Content_Types].xml><?xml version="1.0" encoding="utf-8"?>
<Types xmlns="http://schemas.openxmlformats.org/package/2006/content-types">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TUDENT\Desktop\anupriya%20employee%20dataset%20NM.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1"/>
  <c:style val="2"/>
  <c:pivotSource>
    <c:name>[anupriya employee dataset NM.xlsx]Sheet3!PivotTable1</c:name>
    <c:fmtId val="5"/>
  </c:pivotSource>
  <c:chart>
    <c:autoTitleDeleted val="1"/>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
        <c:idx val="15"/>
        <c:marker>
          <c:symbol val="none"/>
        </c:marker>
      </c:pivotFmt>
      <c:pivotFmt>
        <c:idx val="16"/>
        <c:marker>
          <c:symbol val="none"/>
        </c:marker>
      </c:pivotFmt>
      <c:pivotFmt>
        <c:idx val="17"/>
        <c:marker>
          <c:symbol val="none"/>
        </c:marker>
      </c:pivotFmt>
      <c:pivotFmt>
        <c:idx val="18"/>
        <c:marker>
          <c:symbol val="none"/>
        </c:marker>
      </c:pivotFmt>
      <c:pivotFmt>
        <c:idx val="19"/>
        <c:marker>
          <c:symbol val="none"/>
        </c:marker>
      </c:pivotFmt>
      <c:pivotFmt>
        <c:idx val="20"/>
        <c:marker>
          <c:symbol val="none"/>
        </c:marker>
      </c:pivotFmt>
      <c:pivotFmt>
        <c:idx val="21"/>
        <c:marker>
          <c:symbol val="none"/>
        </c:marker>
      </c:pivotFmt>
      <c:pivotFmt>
        <c:idx val="22"/>
        <c:marker>
          <c:symbol val="none"/>
        </c:marker>
      </c:pivotFmt>
      <c:pivotFmt>
        <c:idx val="23"/>
        <c:marker>
          <c:symbol val="none"/>
        </c:marker>
      </c:pivotFmt>
      <c:pivotFmt>
        <c:idx val="24"/>
        <c:marker>
          <c:symbol val="none"/>
        </c:marker>
      </c:pivotFmt>
      <c:pivotFmt>
        <c:idx val="25"/>
        <c:marker>
          <c:symbol val="none"/>
        </c:marker>
      </c:pivotFmt>
      <c:pivotFmt>
        <c:idx val="26"/>
        <c:marker>
          <c:symbol val="none"/>
        </c:marker>
      </c:pivotFmt>
      <c:pivotFmt>
        <c:idx val="27"/>
        <c:marker>
          <c:symbol val="none"/>
        </c:marker>
      </c:pivotFmt>
      <c:pivotFmt>
        <c:idx val="28"/>
        <c:marker>
          <c:symbol val="none"/>
        </c:marker>
      </c:pivotFmt>
      <c:pivotFmt>
        <c:idx val="29"/>
        <c:marker>
          <c:symbol val="none"/>
        </c:marker>
      </c:pivotFmt>
      <c:pivotFmt>
        <c:idx val="30"/>
        <c:marker>
          <c:symbol val="none"/>
        </c:marker>
      </c:pivotFmt>
      <c:pivotFmt>
        <c:idx val="31"/>
        <c:marker>
          <c:symbol val="none"/>
        </c:marker>
      </c:pivotFmt>
      <c:pivotFmt>
        <c:idx val="32"/>
        <c:marker>
          <c:symbol val="none"/>
        </c:marker>
      </c:pivotFmt>
      <c:pivotFmt>
        <c:idx val="33"/>
        <c:marker>
          <c:symbol val="none"/>
        </c:marker>
      </c:pivotFmt>
      <c:pivotFmt>
        <c:idx val="34"/>
        <c:marker>
          <c:symbol val="none"/>
        </c:marker>
      </c:pivotFmt>
      <c:pivotFmt>
        <c:idx val="35"/>
        <c:marker>
          <c:symbol val="none"/>
        </c:marker>
      </c:pivotFmt>
      <c:pivotFmt>
        <c:idx val="36"/>
        <c:marker>
          <c:symbol val="none"/>
        </c:marker>
      </c:pivotFmt>
      <c:pivotFmt>
        <c:idx val="37"/>
        <c:marker>
          <c:symbol val="none"/>
        </c:marker>
      </c:pivotFmt>
      <c:pivotFmt>
        <c:idx val="38"/>
        <c:marker>
          <c:symbol val="none"/>
        </c:marker>
      </c:pivotFmt>
      <c:pivotFmt>
        <c:idx val="39"/>
        <c:marker>
          <c:symbol val="none"/>
        </c:marker>
      </c:pivotFmt>
      <c:pivotFmt>
        <c:idx val="40"/>
        <c:marker>
          <c:symbol val="none"/>
        </c:marker>
      </c:pivotFmt>
      <c:pivotFmt>
        <c:idx val="41"/>
        <c:marker>
          <c:symbol val="none"/>
        </c:marker>
      </c:pivotFmt>
      <c:pivotFmt>
        <c:idx val="42"/>
        <c:marker>
          <c:symbol val="none"/>
        </c:marker>
      </c:pivotFmt>
      <c:pivotFmt>
        <c:idx val="43"/>
        <c:marker>
          <c:symbol val="none"/>
        </c:marker>
      </c:pivotFmt>
      <c:pivotFmt>
        <c:idx val="44"/>
        <c:marker>
          <c:symbol val="none"/>
        </c:marker>
      </c:pivotFmt>
      <c:pivotFmt>
        <c:idx val="45"/>
        <c:marker>
          <c:symbol val="none"/>
        </c:marker>
      </c:pivotFmt>
      <c:pivotFmt>
        <c:idx val="46"/>
        <c:marker>
          <c:symbol val="none"/>
        </c:marker>
      </c:pivotFmt>
      <c:pivotFmt>
        <c:idx val="47"/>
        <c:marker>
          <c:symbol val="none"/>
        </c:marker>
      </c:pivotFmt>
      <c:pivotFmt>
        <c:idx val="48"/>
        <c:marker>
          <c:symbol val="none"/>
        </c:marker>
      </c:pivotFmt>
      <c:pivotFmt>
        <c:idx val="49"/>
        <c:marker>
          <c:symbol val="none"/>
        </c:marker>
      </c:pivotFmt>
      <c:pivotFmt>
        <c:idx val="50"/>
        <c:marker>
          <c:symbol val="none"/>
        </c:marker>
      </c:pivotFmt>
      <c:pivotFmt>
        <c:idx val="51"/>
        <c:marker>
          <c:symbol val="none"/>
        </c:marker>
      </c:pivotFmt>
      <c:pivotFmt>
        <c:idx val="52"/>
        <c:marker>
          <c:symbol val="none"/>
        </c:marker>
      </c:pivotFmt>
      <c:pivotFmt>
        <c:idx val="53"/>
        <c:marker>
          <c:symbol val="none"/>
        </c:marker>
      </c:pivotFmt>
      <c:pivotFmt>
        <c:idx val="54"/>
        <c:marker>
          <c:symbol val="none"/>
        </c:marker>
      </c:pivotFmt>
      <c:pivotFmt>
        <c:idx val="55"/>
        <c:marker>
          <c:symbol val="none"/>
        </c:marker>
      </c:pivotFmt>
      <c:pivotFmt>
        <c:idx val="56"/>
        <c:marker>
          <c:symbol val="none"/>
        </c:marker>
      </c:pivotFmt>
      <c:pivotFmt>
        <c:idx val="57"/>
        <c:marker>
          <c:symbol val="none"/>
        </c:marker>
      </c:pivotFmt>
      <c:pivotFmt>
        <c:idx val="58"/>
        <c:marker>
          <c:symbol val="none"/>
        </c:marker>
      </c:pivotFmt>
      <c:pivotFmt>
        <c:idx val="59"/>
        <c:marker>
          <c:symbol val="none"/>
        </c:marker>
      </c:pivotFmt>
      <c:pivotFmt>
        <c:idx val="60"/>
        <c:marker>
          <c:symbol val="none"/>
        </c:marker>
      </c:pivotFmt>
      <c:pivotFmt>
        <c:idx val="61"/>
        <c:marker>
          <c:symbol val="none"/>
        </c:marker>
      </c:pivotFmt>
      <c:pivotFmt>
        <c:idx val="62"/>
        <c:marker>
          <c:symbol val="none"/>
        </c:marker>
      </c:pivotFmt>
      <c:pivotFmt>
        <c:idx val="63"/>
        <c:marker>
          <c:symbol val="none"/>
        </c:marker>
      </c:pivotFmt>
      <c:pivotFmt>
        <c:idx val="64"/>
        <c:marker>
          <c:symbol val="none"/>
        </c:marker>
      </c:pivotFmt>
      <c:pivotFmt>
        <c:idx val="65"/>
        <c:marker>
          <c:symbol val="none"/>
        </c:marker>
      </c:pivotFmt>
      <c:pivotFmt>
        <c:idx val="66"/>
        <c:marker>
          <c:symbol val="none"/>
        </c:marker>
      </c:pivotFmt>
      <c:pivotFmt>
        <c:idx val="67"/>
        <c:marker>
          <c:symbol val="none"/>
        </c:marker>
      </c:pivotFmt>
      <c:pivotFmt>
        <c:idx val="68"/>
        <c:marker>
          <c:symbol val="none"/>
        </c:marker>
      </c:pivotFmt>
      <c:pivotFmt>
        <c:idx val="69"/>
        <c:marker>
          <c:symbol val="none"/>
        </c:marker>
      </c:pivotFmt>
      <c:pivotFmt>
        <c:idx val="70"/>
        <c:marker>
          <c:symbol val="none"/>
        </c:marker>
      </c:pivotFmt>
      <c:pivotFmt>
        <c:idx val="71"/>
        <c:marker>
          <c:symbol val="none"/>
        </c:marker>
      </c:pivotFmt>
      <c:pivotFmt>
        <c:idx val="72"/>
        <c:marker>
          <c:symbol val="none"/>
        </c:marker>
      </c:pivotFmt>
      <c:pivotFmt>
        <c:idx val="73"/>
        <c:marker>
          <c:symbol val="none"/>
        </c:marker>
      </c:pivotFmt>
      <c:pivotFmt>
        <c:idx val="74"/>
        <c:marker>
          <c:symbol val="none"/>
        </c:marker>
      </c:pivotFmt>
      <c:pivotFmt>
        <c:idx val="75"/>
        <c:marker>
          <c:symbol val="none"/>
        </c:marker>
      </c:pivotFmt>
      <c:pivotFmt>
        <c:idx val="76"/>
        <c:marker>
          <c:symbol val="none"/>
        </c:marker>
      </c:pivotFmt>
      <c:pivotFmt>
        <c:idx val="77"/>
        <c:marker>
          <c:symbol val="none"/>
        </c:marker>
      </c:pivotFmt>
      <c:pivotFmt>
        <c:idx val="78"/>
        <c:marker>
          <c:symbol val="none"/>
        </c:marker>
      </c:pivotFmt>
      <c:pivotFmt>
        <c:idx val="79"/>
        <c:marker>
          <c:symbol val="none"/>
        </c:marker>
      </c:pivotFmt>
      <c:pivotFmt>
        <c:idx val="80"/>
        <c:marker>
          <c:symbol val="none"/>
        </c:marker>
      </c:pivotFmt>
      <c:pivotFmt>
        <c:idx val="81"/>
        <c:marker>
          <c:symbol val="none"/>
        </c:marker>
      </c:pivotFmt>
      <c:pivotFmt>
        <c:idx val="82"/>
        <c:marker>
          <c:symbol val="none"/>
        </c:marker>
      </c:pivotFmt>
      <c:pivotFmt>
        <c:idx val="83"/>
        <c:marker>
          <c:symbol val="none"/>
        </c:marker>
      </c:pivotFmt>
      <c:pivotFmt>
        <c:idx val="84"/>
        <c:marker>
          <c:symbol val="none"/>
        </c:marker>
      </c:pivotFmt>
      <c:pivotFmt>
        <c:idx val="85"/>
        <c:marker>
          <c:symbol val="none"/>
        </c:marker>
      </c:pivotFmt>
      <c:pivotFmt>
        <c:idx val="86"/>
        <c:marker>
          <c:symbol val="none"/>
        </c:marker>
      </c:pivotFmt>
      <c:pivotFmt>
        <c:idx val="87"/>
        <c:marker>
          <c:symbol val="none"/>
        </c:marker>
      </c:pivotFmt>
      <c:pivotFmt>
        <c:idx val="88"/>
        <c:marker>
          <c:symbol val="none"/>
        </c:marker>
      </c:pivotFmt>
      <c:pivotFmt>
        <c:idx val="89"/>
        <c:marker>
          <c:symbol val="none"/>
        </c:marker>
      </c:pivotFmt>
      <c:pivotFmt>
        <c:idx val="90"/>
        <c:marker>
          <c:symbol val="none"/>
        </c:marker>
      </c:pivotFmt>
      <c:pivotFmt>
        <c:idx val="91"/>
        <c:marker>
          <c:symbol val="none"/>
        </c:marker>
      </c:pivotFmt>
      <c:pivotFmt>
        <c:idx val="92"/>
        <c:marker>
          <c:symbol val="none"/>
        </c:marker>
      </c:pivotFmt>
      <c:pivotFmt>
        <c:idx val="93"/>
        <c:marker>
          <c:symbol val="none"/>
        </c:marker>
      </c:pivotFmt>
      <c:pivotFmt>
        <c:idx val="94"/>
        <c:marker>
          <c:symbol val="none"/>
        </c:marker>
      </c:pivotFmt>
      <c:pivotFmt>
        <c:idx val="95"/>
        <c:marker>
          <c:symbol val="none"/>
        </c:marker>
      </c:pivotFmt>
      <c:pivotFmt>
        <c:idx val="96"/>
        <c:marker>
          <c:symbol val="none"/>
        </c:marker>
      </c:pivotFmt>
      <c:pivotFmt>
        <c:idx val="97"/>
        <c:marker>
          <c:symbol val="none"/>
        </c:marker>
      </c:pivotFmt>
      <c:pivotFmt>
        <c:idx val="98"/>
        <c:marker>
          <c:symbol val="none"/>
        </c:marker>
      </c:pivotFmt>
      <c:pivotFmt>
        <c:idx val="99"/>
        <c:marker>
          <c:symbol val="none"/>
        </c:marker>
      </c:pivotFmt>
      <c:pivotFmt>
        <c:idx val="100"/>
        <c:marker>
          <c:symbol val="none"/>
        </c:marker>
      </c:pivotFmt>
      <c:pivotFmt>
        <c:idx val="101"/>
        <c:marker>
          <c:symbol val="none"/>
        </c:marker>
      </c:pivotFmt>
      <c:pivotFmt>
        <c:idx val="102"/>
        <c:marker>
          <c:symbol val="none"/>
        </c:marker>
      </c:pivotFmt>
      <c:pivotFmt>
        <c:idx val="103"/>
        <c:marker>
          <c:symbol val="none"/>
        </c:marker>
      </c:pivotFmt>
      <c:pivotFmt>
        <c:idx val="104"/>
        <c:marker>
          <c:symbol val="none"/>
        </c:marker>
      </c:pivotFmt>
      <c:pivotFmt>
        <c:idx val="105"/>
        <c:marker>
          <c:symbol val="none"/>
        </c:marker>
      </c:pivotFmt>
      <c:pivotFmt>
        <c:idx val="106"/>
        <c:marker>
          <c:symbol val="none"/>
        </c:marker>
      </c:pivotFmt>
      <c:pivotFmt>
        <c:idx val="107"/>
        <c:marker>
          <c:symbol val="none"/>
        </c:marker>
      </c:pivotFmt>
      <c:pivotFmt>
        <c:idx val="108"/>
        <c:marker>
          <c:symbol val="none"/>
        </c:marker>
      </c:pivotFmt>
      <c:pivotFmt>
        <c:idx val="109"/>
        <c:marker>
          <c:symbol val="none"/>
        </c:marker>
      </c:pivotFmt>
      <c:pivotFmt>
        <c:idx val="110"/>
        <c:marker>
          <c:symbol val="none"/>
        </c:marker>
      </c:pivotFmt>
      <c:pivotFmt>
        <c:idx val="111"/>
        <c:marker>
          <c:symbol val="none"/>
        </c:marker>
      </c:pivotFmt>
      <c:pivotFmt>
        <c:idx val="112"/>
        <c:marker>
          <c:symbol val="none"/>
        </c:marker>
      </c:pivotFmt>
      <c:pivotFmt>
        <c:idx val="113"/>
        <c:marker>
          <c:symbol val="none"/>
        </c:marker>
      </c:pivotFmt>
      <c:pivotFmt>
        <c:idx val="114"/>
        <c:marker>
          <c:symbol val="none"/>
        </c:marker>
      </c:pivotFmt>
      <c:pivotFmt>
        <c:idx val="115"/>
        <c:marker>
          <c:symbol val="none"/>
        </c:marker>
      </c:pivotFmt>
      <c:pivotFmt>
        <c:idx val="116"/>
        <c:marker>
          <c:symbol val="none"/>
        </c:marker>
      </c:pivotFmt>
      <c:pivotFmt>
        <c:idx val="117"/>
        <c:marker>
          <c:symbol val="none"/>
        </c:marker>
      </c:pivotFmt>
      <c:pivotFmt>
        <c:idx val="118"/>
        <c:marker>
          <c:symbol val="none"/>
        </c:marker>
      </c:pivotFmt>
      <c:pivotFmt>
        <c:idx val="119"/>
        <c:marker>
          <c:symbol val="none"/>
        </c:marker>
      </c:pivotFmt>
      <c:pivotFmt>
        <c:idx val="120"/>
        <c:marker>
          <c:symbol val="none"/>
        </c:marker>
      </c:pivotFmt>
      <c:pivotFmt>
        <c:idx val="121"/>
        <c:marker>
          <c:symbol val="none"/>
        </c:marker>
      </c:pivotFmt>
      <c:pivotFmt>
        <c:idx val="122"/>
        <c:marker>
          <c:symbol val="none"/>
        </c:marker>
      </c:pivotFmt>
      <c:pivotFmt>
        <c:idx val="123"/>
        <c:marker>
          <c:symbol val="none"/>
        </c:marker>
      </c:pivotFmt>
      <c:pivotFmt>
        <c:idx val="124"/>
        <c:marker>
          <c:symbol val="none"/>
        </c:marker>
      </c:pivotFmt>
      <c:pivotFmt>
        <c:idx val="125"/>
        <c:marker>
          <c:symbol val="none"/>
        </c:marker>
      </c:pivotFmt>
      <c:pivotFmt>
        <c:idx val="126"/>
        <c:marker>
          <c:symbol val="none"/>
        </c:marker>
      </c:pivotFmt>
      <c:pivotFmt>
        <c:idx val="127"/>
        <c:marker>
          <c:symbol val="none"/>
        </c:marker>
      </c:pivotFmt>
      <c:pivotFmt>
        <c:idx val="128"/>
        <c:marker>
          <c:symbol val="none"/>
        </c:marker>
      </c:pivotFmt>
      <c:pivotFmt>
        <c:idx val="129"/>
        <c:marker>
          <c:symbol val="none"/>
        </c:marker>
      </c:pivotFmt>
      <c:pivotFmt>
        <c:idx val="130"/>
        <c:marker>
          <c:symbol val="none"/>
        </c:marker>
      </c:pivotFmt>
      <c:pivotFmt>
        <c:idx val="131"/>
        <c:marker>
          <c:symbol val="none"/>
        </c:marker>
      </c:pivotFmt>
      <c:pivotFmt>
        <c:idx val="132"/>
        <c:marker>
          <c:symbol val="none"/>
        </c:marker>
      </c:pivotFmt>
      <c:pivotFmt>
        <c:idx val="133"/>
        <c:marker>
          <c:symbol val="none"/>
        </c:marker>
      </c:pivotFmt>
      <c:pivotFmt>
        <c:idx val="134"/>
        <c:marker>
          <c:symbol val="none"/>
        </c:marker>
      </c:pivotFmt>
      <c:pivotFmt>
        <c:idx val="135"/>
        <c:marker>
          <c:symbol val="none"/>
        </c:marker>
      </c:pivotFmt>
      <c:pivotFmt>
        <c:idx val="136"/>
        <c:marker>
          <c:symbol val="none"/>
        </c:marker>
      </c:pivotFmt>
      <c:pivotFmt>
        <c:idx val="137"/>
        <c:marker>
          <c:symbol val="none"/>
        </c:marker>
      </c:pivotFmt>
      <c:pivotFmt>
        <c:idx val="138"/>
        <c:marker>
          <c:symbol val="none"/>
        </c:marker>
      </c:pivotFmt>
      <c:pivotFmt>
        <c:idx val="139"/>
        <c:marker>
          <c:symbol val="none"/>
        </c:marker>
      </c:pivotFmt>
      <c:pivotFmt>
        <c:idx val="140"/>
        <c:marker>
          <c:symbol val="none"/>
        </c:marker>
      </c:pivotFmt>
      <c:pivotFmt>
        <c:idx val="141"/>
        <c:marker>
          <c:symbol val="none"/>
        </c:marker>
      </c:pivotFmt>
      <c:pivotFmt>
        <c:idx val="142"/>
        <c:marker>
          <c:symbol val="none"/>
        </c:marker>
      </c:pivotFmt>
      <c:pivotFmt>
        <c:idx val="143"/>
        <c:marker>
          <c:symbol val="none"/>
        </c:marker>
      </c:pivotFmt>
      <c:pivotFmt>
        <c:idx val="144"/>
        <c:marker>
          <c:symbol val="none"/>
        </c:marker>
      </c:pivotFmt>
      <c:pivotFmt>
        <c:idx val="145"/>
        <c:marker>
          <c:symbol val="none"/>
        </c:marker>
      </c:pivotFmt>
      <c:pivotFmt>
        <c:idx val="146"/>
        <c:marker>
          <c:symbol val="none"/>
        </c:marker>
      </c:pivotFmt>
      <c:pivotFmt>
        <c:idx val="147"/>
        <c:marker>
          <c:symbol val="none"/>
        </c:marker>
      </c:pivotFmt>
      <c:pivotFmt>
        <c:idx val="148"/>
        <c:marker>
          <c:symbol val="none"/>
        </c:marker>
      </c:pivotFmt>
      <c:pivotFmt>
        <c:idx val="149"/>
        <c:marker>
          <c:symbol val="none"/>
        </c:marker>
      </c:pivotFmt>
      <c:pivotFmt>
        <c:idx val="150"/>
        <c:marker>
          <c:symbol val="none"/>
        </c:marker>
      </c:pivotFmt>
      <c:pivotFmt>
        <c:idx val="151"/>
        <c:marker>
          <c:symbol val="none"/>
        </c:marker>
      </c:pivotFmt>
      <c:pivotFmt>
        <c:idx val="152"/>
        <c:marker>
          <c:symbol val="none"/>
        </c:marker>
      </c:pivotFmt>
      <c:pivotFmt>
        <c:idx val="153"/>
        <c:marker>
          <c:symbol val="none"/>
        </c:marker>
      </c:pivotFmt>
      <c:pivotFmt>
        <c:idx val="154"/>
        <c:marker>
          <c:symbol val="none"/>
        </c:marker>
      </c:pivotFmt>
      <c:pivotFmt>
        <c:idx val="155"/>
        <c:marker>
          <c:symbol val="none"/>
        </c:marker>
      </c:pivotFmt>
      <c:pivotFmt>
        <c:idx val="156"/>
        <c:marker>
          <c:symbol val="none"/>
        </c:marker>
      </c:pivotFmt>
      <c:pivotFmt>
        <c:idx val="157"/>
        <c:marker>
          <c:symbol val="none"/>
        </c:marker>
      </c:pivotFmt>
      <c:pivotFmt>
        <c:idx val="158"/>
        <c:marker>
          <c:symbol val="none"/>
        </c:marker>
      </c:pivotFmt>
      <c:pivotFmt>
        <c:idx val="159"/>
        <c:marker>
          <c:symbol val="none"/>
        </c:marker>
      </c:pivotFmt>
      <c:pivotFmt>
        <c:idx val="160"/>
        <c:marker>
          <c:symbol val="none"/>
        </c:marker>
      </c:pivotFmt>
      <c:pivotFmt>
        <c:idx val="161"/>
        <c:marker>
          <c:symbol val="none"/>
        </c:marker>
      </c:pivotFmt>
      <c:pivotFmt>
        <c:idx val="162"/>
        <c:marker>
          <c:symbol val="none"/>
        </c:marker>
      </c:pivotFmt>
      <c:pivotFmt>
        <c:idx val="163"/>
        <c:marker>
          <c:symbol val="none"/>
        </c:marker>
      </c:pivotFmt>
      <c:pivotFmt>
        <c:idx val="164"/>
        <c:marker>
          <c:symbol val="none"/>
        </c:marker>
      </c:pivotFmt>
      <c:pivotFmt>
        <c:idx val="165"/>
        <c:marker>
          <c:symbol val="none"/>
        </c:marker>
      </c:pivotFmt>
      <c:pivotFmt>
        <c:idx val="166"/>
        <c:marker>
          <c:symbol val="none"/>
        </c:marker>
      </c:pivotFmt>
      <c:pivotFmt>
        <c:idx val="167"/>
        <c:marker>
          <c:symbol val="none"/>
        </c:marker>
      </c:pivotFmt>
      <c:pivotFmt>
        <c:idx val="168"/>
        <c:marker>
          <c:symbol val="none"/>
        </c:marker>
      </c:pivotFmt>
      <c:pivotFmt>
        <c:idx val="169"/>
        <c:marker>
          <c:symbol val="none"/>
        </c:marker>
      </c:pivotFmt>
      <c:pivotFmt>
        <c:idx val="170"/>
        <c:marker>
          <c:symbol val="none"/>
        </c:marker>
      </c:pivotFmt>
      <c:pivotFmt>
        <c:idx val="171"/>
        <c:marker>
          <c:symbol val="none"/>
        </c:marker>
      </c:pivotFmt>
      <c:pivotFmt>
        <c:idx val="172"/>
        <c:marker>
          <c:symbol val="none"/>
        </c:marker>
      </c:pivotFmt>
      <c:pivotFmt>
        <c:idx val="173"/>
        <c:marker>
          <c:symbol val="none"/>
        </c:marker>
      </c:pivotFmt>
      <c:pivotFmt>
        <c:idx val="174"/>
        <c:marker>
          <c:symbol val="none"/>
        </c:marker>
      </c:pivotFmt>
      <c:pivotFmt>
        <c:idx val="175"/>
        <c:marker>
          <c:symbol val="none"/>
        </c:marker>
      </c:pivotFmt>
      <c:pivotFmt>
        <c:idx val="176"/>
        <c:marker>
          <c:symbol val="none"/>
        </c:marker>
      </c:pivotFmt>
      <c:pivotFmt>
        <c:idx val="177"/>
        <c:marker>
          <c:symbol val="none"/>
        </c:marker>
      </c:pivotFmt>
      <c:pivotFmt>
        <c:idx val="178"/>
        <c:marker>
          <c:symbol val="none"/>
        </c:marker>
      </c:pivotFmt>
      <c:pivotFmt>
        <c:idx val="179"/>
        <c:marker>
          <c:symbol val="none"/>
        </c:marker>
      </c:pivotFmt>
      <c:pivotFmt>
        <c:idx val="180"/>
        <c:marker>
          <c:symbol val="none"/>
        </c:marker>
      </c:pivotFmt>
      <c:pivotFmt>
        <c:idx val="181"/>
        <c:marker>
          <c:symbol val="none"/>
        </c:marker>
      </c:pivotFmt>
      <c:pivotFmt>
        <c:idx val="182"/>
        <c:marker>
          <c:symbol val="none"/>
        </c:marker>
      </c:pivotFmt>
      <c:pivotFmt>
        <c:idx val="183"/>
        <c:marker>
          <c:symbol val="none"/>
        </c:marker>
      </c:pivotFmt>
      <c:pivotFmt>
        <c:idx val="184"/>
        <c:marker>
          <c:symbol val="none"/>
        </c:marker>
      </c:pivotFmt>
      <c:pivotFmt>
        <c:idx val="185"/>
        <c:marker>
          <c:symbol val="none"/>
        </c:marker>
      </c:pivotFmt>
      <c:pivotFmt>
        <c:idx val="186"/>
        <c:marker>
          <c:symbol val="none"/>
        </c:marker>
      </c:pivotFmt>
      <c:pivotFmt>
        <c:idx val="187"/>
        <c:marker>
          <c:symbol val="none"/>
        </c:marker>
      </c:pivotFmt>
      <c:pivotFmt>
        <c:idx val="188"/>
        <c:marker>
          <c:symbol val="none"/>
        </c:marker>
      </c:pivotFmt>
      <c:pivotFmt>
        <c:idx val="189"/>
        <c:marker>
          <c:symbol val="none"/>
        </c:marker>
      </c:pivotFmt>
      <c:pivotFmt>
        <c:idx val="190"/>
        <c:marker>
          <c:symbol val="none"/>
        </c:marker>
      </c:pivotFmt>
      <c:pivotFmt>
        <c:idx val="191"/>
        <c:marker>
          <c:symbol val="none"/>
        </c:marker>
      </c:pivotFmt>
      <c:pivotFmt>
        <c:idx val="192"/>
        <c:marker>
          <c:symbol val="none"/>
        </c:marker>
      </c:pivotFmt>
      <c:pivotFmt>
        <c:idx val="193"/>
        <c:marker>
          <c:symbol val="none"/>
        </c:marker>
      </c:pivotFmt>
      <c:pivotFmt>
        <c:idx val="194"/>
        <c:marker>
          <c:symbol val="none"/>
        </c:marker>
      </c:pivotFmt>
      <c:pivotFmt>
        <c:idx val="195"/>
        <c:marker>
          <c:symbol val="none"/>
        </c:marker>
      </c:pivotFmt>
      <c:pivotFmt>
        <c:idx val="196"/>
        <c:marker>
          <c:symbol val="none"/>
        </c:marker>
      </c:pivotFmt>
      <c:pivotFmt>
        <c:idx val="197"/>
        <c:marker>
          <c:symbol val="none"/>
        </c:marker>
      </c:pivotFmt>
      <c:pivotFmt>
        <c:idx val="198"/>
        <c:marker>
          <c:symbol val="none"/>
        </c:marker>
      </c:pivotFmt>
      <c:pivotFmt>
        <c:idx val="199"/>
        <c:marker>
          <c:symbol val="none"/>
        </c:marker>
      </c:pivotFmt>
      <c:pivotFmt>
        <c:idx val="200"/>
        <c:marker>
          <c:symbol val="none"/>
        </c:marker>
      </c:pivotFmt>
      <c:pivotFmt>
        <c:idx val="201"/>
        <c:marker>
          <c:symbol val="none"/>
        </c:marker>
      </c:pivotFmt>
      <c:pivotFmt>
        <c:idx val="202"/>
        <c:marker>
          <c:symbol val="none"/>
        </c:marker>
      </c:pivotFmt>
      <c:pivotFmt>
        <c:idx val="203"/>
        <c:marker>
          <c:symbol val="none"/>
        </c:marker>
      </c:pivotFmt>
      <c:pivotFmt>
        <c:idx val="204"/>
        <c:marker>
          <c:symbol val="none"/>
        </c:marker>
      </c:pivotFmt>
      <c:pivotFmt>
        <c:idx val="205"/>
        <c:marker>
          <c:symbol val="none"/>
        </c:marker>
      </c:pivotFmt>
      <c:pivotFmt>
        <c:idx val="206"/>
        <c:marker>
          <c:symbol val="none"/>
        </c:marker>
      </c:pivotFmt>
      <c:pivotFmt>
        <c:idx val="207"/>
        <c:marker>
          <c:symbol val="none"/>
        </c:marker>
      </c:pivotFmt>
      <c:pivotFmt>
        <c:idx val="208"/>
        <c:marker>
          <c:symbol val="none"/>
        </c:marker>
      </c:pivotFmt>
      <c:pivotFmt>
        <c:idx val="209"/>
        <c:marker>
          <c:symbol val="none"/>
        </c:marker>
      </c:pivotFmt>
      <c:pivotFmt>
        <c:idx val="210"/>
        <c:marker>
          <c:symbol val="none"/>
        </c:marker>
      </c:pivotFmt>
      <c:pivotFmt>
        <c:idx val="211"/>
        <c:marker>
          <c:symbol val="none"/>
        </c:marker>
      </c:pivotFmt>
      <c:pivotFmt>
        <c:idx val="212"/>
        <c:marker>
          <c:symbol val="none"/>
        </c:marker>
      </c:pivotFmt>
      <c:pivotFmt>
        <c:idx val="213"/>
        <c:marker>
          <c:symbol val="none"/>
        </c:marker>
      </c:pivotFmt>
      <c:pivotFmt>
        <c:idx val="214"/>
        <c:marker>
          <c:symbol val="none"/>
        </c:marker>
      </c:pivotFmt>
      <c:pivotFmt>
        <c:idx val="215"/>
        <c:marker>
          <c:symbol val="none"/>
        </c:marker>
      </c:pivotFmt>
      <c:pivotFmt>
        <c:idx val="216"/>
        <c:marker>
          <c:symbol val="none"/>
        </c:marker>
      </c:pivotFmt>
      <c:pivotFmt>
        <c:idx val="217"/>
        <c:marker>
          <c:symbol val="none"/>
        </c:marker>
      </c:pivotFmt>
      <c:pivotFmt>
        <c:idx val="218"/>
        <c:marker>
          <c:symbol val="none"/>
        </c:marker>
      </c:pivotFmt>
      <c:pivotFmt>
        <c:idx val="219"/>
        <c:marker>
          <c:symbol val="none"/>
        </c:marker>
      </c:pivotFmt>
      <c:pivotFmt>
        <c:idx val="220"/>
        <c:marker>
          <c:symbol val="none"/>
        </c:marker>
      </c:pivotFmt>
      <c:pivotFmt>
        <c:idx val="221"/>
        <c:marker>
          <c:symbol val="none"/>
        </c:marker>
      </c:pivotFmt>
      <c:pivotFmt>
        <c:idx val="222"/>
        <c:marker>
          <c:symbol val="none"/>
        </c:marker>
      </c:pivotFmt>
      <c:pivotFmt>
        <c:idx val="223"/>
        <c:marker>
          <c:symbol val="none"/>
        </c:marker>
      </c:pivotFmt>
      <c:pivotFmt>
        <c:idx val="224"/>
        <c:marker>
          <c:symbol val="none"/>
        </c:marker>
      </c:pivotFmt>
      <c:pivotFmt>
        <c:idx val="225"/>
        <c:marker>
          <c:symbol val="none"/>
        </c:marker>
      </c:pivotFmt>
      <c:pivotFmt>
        <c:idx val="226"/>
        <c:marker>
          <c:symbol val="none"/>
        </c:marker>
      </c:pivotFmt>
      <c:pivotFmt>
        <c:idx val="227"/>
        <c:marker>
          <c:symbol val="none"/>
        </c:marker>
      </c:pivotFmt>
      <c:pivotFmt>
        <c:idx val="228"/>
        <c:marker>
          <c:symbol val="none"/>
        </c:marker>
      </c:pivotFmt>
      <c:pivotFmt>
        <c:idx val="229"/>
        <c:marker>
          <c:symbol val="none"/>
        </c:marker>
      </c:pivotFmt>
      <c:pivotFmt>
        <c:idx val="230"/>
        <c:marker>
          <c:symbol val="none"/>
        </c:marker>
      </c:pivotFmt>
      <c:pivotFmt>
        <c:idx val="231"/>
        <c:marker>
          <c:symbol val="none"/>
        </c:marker>
      </c:pivotFmt>
      <c:pivotFmt>
        <c:idx val="232"/>
        <c:marker>
          <c:symbol val="none"/>
        </c:marker>
      </c:pivotFmt>
      <c:pivotFmt>
        <c:idx val="233"/>
        <c:marker>
          <c:symbol val="none"/>
        </c:marker>
      </c:pivotFmt>
      <c:pivotFmt>
        <c:idx val="234"/>
        <c:marker>
          <c:symbol val="none"/>
        </c:marker>
      </c:pivotFmt>
      <c:pivotFmt>
        <c:idx val="235"/>
        <c:marker>
          <c:symbol val="none"/>
        </c:marker>
      </c:pivotFmt>
      <c:pivotFmt>
        <c:idx val="236"/>
        <c:marker>
          <c:symbol val="none"/>
        </c:marker>
      </c:pivotFmt>
      <c:pivotFmt>
        <c:idx val="237"/>
        <c:marker>
          <c:symbol val="none"/>
        </c:marker>
      </c:pivotFmt>
      <c:pivotFmt>
        <c:idx val="238"/>
        <c:marker>
          <c:symbol val="none"/>
        </c:marker>
      </c:pivotFmt>
      <c:pivotFmt>
        <c:idx val="239"/>
        <c:marker>
          <c:symbol val="none"/>
        </c:marker>
      </c:pivotFmt>
      <c:pivotFmt>
        <c:idx val="240"/>
        <c:marker>
          <c:symbol val="none"/>
        </c:marker>
      </c:pivotFmt>
      <c:pivotFmt>
        <c:idx val="241"/>
        <c:marker>
          <c:symbol val="none"/>
        </c:marker>
      </c:pivotFmt>
      <c:pivotFmt>
        <c:idx val="242"/>
        <c:marker>
          <c:symbol val="none"/>
        </c:marker>
      </c:pivotFmt>
      <c:pivotFmt>
        <c:idx val="243"/>
        <c:marker>
          <c:symbol val="none"/>
        </c:marker>
      </c:pivotFmt>
      <c:pivotFmt>
        <c:idx val="244"/>
        <c:marker>
          <c:symbol val="none"/>
        </c:marker>
      </c:pivotFmt>
      <c:pivotFmt>
        <c:idx val="245"/>
        <c:marker>
          <c:symbol val="none"/>
        </c:marker>
      </c:pivotFmt>
      <c:pivotFmt>
        <c:idx val="246"/>
        <c:marker>
          <c:symbol val="none"/>
        </c:marker>
      </c:pivotFmt>
      <c:pivotFmt>
        <c:idx val="247"/>
        <c:marker>
          <c:symbol val="none"/>
        </c:marker>
      </c:pivotFmt>
      <c:pivotFmt>
        <c:idx val="248"/>
        <c:marker>
          <c:symbol val="none"/>
        </c:marker>
      </c:pivotFmt>
      <c:pivotFmt>
        <c:idx val="249"/>
        <c:marker>
          <c:symbol val="none"/>
        </c:marker>
      </c:pivotFmt>
      <c:pivotFmt>
        <c:idx val="250"/>
        <c:marker>
          <c:symbol val="none"/>
        </c:marker>
      </c:pivotFmt>
      <c:pivotFmt>
        <c:idx val="251"/>
        <c:marker>
          <c:symbol val="none"/>
        </c:marker>
      </c:pivotFmt>
      <c:pivotFmt>
        <c:idx val="252"/>
        <c:marker>
          <c:symbol val="none"/>
        </c:marker>
      </c:pivotFmt>
      <c:pivotFmt>
        <c:idx val="253"/>
        <c:marker>
          <c:symbol val="none"/>
        </c:marker>
      </c:pivotFmt>
      <c:pivotFmt>
        <c:idx val="254"/>
        <c:marker>
          <c:symbol val="none"/>
        </c:marker>
      </c:pivotFmt>
      <c:pivotFmt>
        <c:idx val="255"/>
        <c:marker>
          <c:symbol val="none"/>
        </c:marker>
      </c:pivotFmt>
      <c:pivotFmt>
        <c:idx val="256"/>
        <c:marker>
          <c:symbol val="none"/>
        </c:marker>
      </c:pivotFmt>
      <c:pivotFmt>
        <c:idx val="257"/>
        <c:marker>
          <c:symbol val="none"/>
        </c:marker>
      </c:pivotFmt>
      <c:pivotFmt>
        <c:idx val="258"/>
        <c:marker>
          <c:symbol val="none"/>
        </c:marker>
      </c:pivotFmt>
      <c:pivotFmt>
        <c:idx val="259"/>
        <c:marker>
          <c:symbol val="none"/>
        </c:marker>
      </c:pivotFmt>
      <c:pivotFmt>
        <c:idx val="260"/>
        <c:marker>
          <c:symbol val="none"/>
        </c:marker>
      </c:pivotFmt>
      <c:pivotFmt>
        <c:idx val="261"/>
        <c:marker>
          <c:symbol val="none"/>
        </c:marker>
      </c:pivotFmt>
      <c:pivotFmt>
        <c:idx val="262"/>
        <c:marker>
          <c:symbol val="none"/>
        </c:marker>
      </c:pivotFmt>
      <c:pivotFmt>
        <c:idx val="263"/>
        <c:marker>
          <c:symbol val="none"/>
        </c:marker>
      </c:pivotFmt>
      <c:pivotFmt>
        <c:idx val="264"/>
        <c:marker>
          <c:symbol val="none"/>
        </c:marker>
      </c:pivotFmt>
      <c:pivotFmt>
        <c:idx val="265"/>
        <c:marker>
          <c:symbol val="none"/>
        </c:marker>
      </c:pivotFmt>
      <c:pivotFmt>
        <c:idx val="266"/>
        <c:marker>
          <c:symbol val="none"/>
        </c:marker>
      </c:pivotFmt>
      <c:pivotFmt>
        <c:idx val="267"/>
        <c:marker>
          <c:symbol val="none"/>
        </c:marker>
      </c:pivotFmt>
      <c:pivotFmt>
        <c:idx val="268"/>
        <c:marker>
          <c:symbol val="none"/>
        </c:marker>
      </c:pivotFmt>
      <c:pivotFmt>
        <c:idx val="269"/>
        <c:marker>
          <c:symbol val="none"/>
        </c:marker>
      </c:pivotFmt>
      <c:pivotFmt>
        <c:idx val="270"/>
        <c:marker>
          <c:symbol val="none"/>
        </c:marker>
      </c:pivotFmt>
      <c:pivotFmt>
        <c:idx val="271"/>
        <c:marker>
          <c:symbol val="none"/>
        </c:marker>
      </c:pivotFmt>
      <c:pivotFmt>
        <c:idx val="272"/>
        <c:marker>
          <c:symbol val="none"/>
        </c:marker>
      </c:pivotFmt>
      <c:pivotFmt>
        <c:idx val="273"/>
        <c:marker>
          <c:symbol val="none"/>
        </c:marker>
      </c:pivotFmt>
      <c:pivotFmt>
        <c:idx val="274"/>
        <c:marker>
          <c:symbol val="none"/>
        </c:marker>
      </c:pivotFmt>
      <c:pivotFmt>
        <c:idx val="275"/>
        <c:marker>
          <c:symbol val="none"/>
        </c:marker>
      </c:pivotFmt>
      <c:pivotFmt>
        <c:idx val="276"/>
        <c:marker>
          <c:symbol val="none"/>
        </c:marker>
      </c:pivotFmt>
      <c:pivotFmt>
        <c:idx val="277"/>
        <c:marker>
          <c:symbol val="none"/>
        </c:marker>
      </c:pivotFmt>
      <c:pivotFmt>
        <c:idx val="278"/>
        <c:marker>
          <c:symbol val="none"/>
        </c:marker>
      </c:pivotFmt>
      <c:pivotFmt>
        <c:idx val="279"/>
        <c:marker>
          <c:symbol val="none"/>
        </c:marker>
      </c:pivotFmt>
      <c:pivotFmt>
        <c:idx val="280"/>
        <c:marker>
          <c:symbol val="none"/>
        </c:marker>
      </c:pivotFmt>
      <c:pivotFmt>
        <c:idx val="281"/>
        <c:marker>
          <c:symbol val="none"/>
        </c:marker>
      </c:pivotFmt>
      <c:pivotFmt>
        <c:idx val="282"/>
        <c:marker>
          <c:symbol val="none"/>
        </c:marker>
      </c:pivotFmt>
      <c:pivotFmt>
        <c:idx val="283"/>
        <c:marker>
          <c:symbol val="none"/>
        </c:marker>
      </c:pivotFmt>
      <c:pivotFmt>
        <c:idx val="284"/>
        <c:marker>
          <c:symbol val="none"/>
        </c:marker>
      </c:pivotFmt>
      <c:pivotFmt>
        <c:idx val="285"/>
        <c:marker>
          <c:symbol val="none"/>
        </c:marker>
      </c:pivotFmt>
      <c:pivotFmt>
        <c:idx val="286"/>
        <c:marker>
          <c:symbol val="none"/>
        </c:marker>
      </c:pivotFmt>
      <c:pivotFmt>
        <c:idx val="287"/>
        <c:marker>
          <c:symbol val="none"/>
        </c:marker>
      </c:pivotFmt>
      <c:pivotFmt>
        <c:idx val="288"/>
        <c:marker>
          <c:symbol val="none"/>
        </c:marker>
      </c:pivotFmt>
      <c:pivotFmt>
        <c:idx val="289"/>
        <c:marker>
          <c:symbol val="none"/>
        </c:marker>
      </c:pivotFmt>
      <c:pivotFmt>
        <c:idx val="290"/>
        <c:marker>
          <c:symbol val="none"/>
        </c:marker>
      </c:pivotFmt>
      <c:pivotFmt>
        <c:idx val="291"/>
        <c:marker>
          <c:symbol val="none"/>
        </c:marker>
      </c:pivotFmt>
      <c:pivotFmt>
        <c:idx val="292"/>
        <c:marker>
          <c:symbol val="none"/>
        </c:marker>
      </c:pivotFmt>
      <c:pivotFmt>
        <c:idx val="293"/>
        <c:marker>
          <c:symbol val="none"/>
        </c:marker>
      </c:pivotFmt>
      <c:pivotFmt>
        <c:idx val="294"/>
        <c:marker>
          <c:symbol val="none"/>
        </c:marker>
      </c:pivotFmt>
      <c:pivotFmt>
        <c:idx val="295"/>
        <c:marker>
          <c:symbol val="none"/>
        </c:marker>
      </c:pivotFmt>
      <c:pivotFmt>
        <c:idx val="296"/>
        <c:marker>
          <c:symbol val="none"/>
        </c:marker>
      </c:pivotFmt>
      <c:pivotFmt>
        <c:idx val="297"/>
        <c:marker>
          <c:symbol val="none"/>
        </c:marker>
      </c:pivotFmt>
      <c:pivotFmt>
        <c:idx val="298"/>
        <c:marker>
          <c:symbol val="none"/>
        </c:marker>
      </c:pivotFmt>
      <c:pivotFmt>
        <c:idx val="299"/>
        <c:marker>
          <c:symbol val="none"/>
        </c:marker>
      </c:pivotFmt>
      <c:pivotFmt>
        <c:idx val="300"/>
        <c:marker>
          <c:symbol val="none"/>
        </c:marker>
      </c:pivotFmt>
      <c:pivotFmt>
        <c:idx val="301"/>
        <c:marker>
          <c:symbol val="none"/>
        </c:marker>
      </c:pivotFmt>
      <c:pivotFmt>
        <c:idx val="302"/>
        <c:marker>
          <c:symbol val="none"/>
        </c:marker>
      </c:pivotFmt>
      <c:pivotFmt>
        <c:idx val="303"/>
        <c:marker>
          <c:symbol val="none"/>
        </c:marker>
      </c:pivotFmt>
      <c:pivotFmt>
        <c:idx val="304"/>
        <c:marker>
          <c:symbol val="none"/>
        </c:marker>
      </c:pivotFmt>
      <c:pivotFmt>
        <c:idx val="305"/>
        <c:marker>
          <c:symbol val="none"/>
        </c:marker>
      </c:pivotFmt>
      <c:pivotFmt>
        <c:idx val="306"/>
        <c:marker>
          <c:symbol val="none"/>
        </c:marker>
      </c:pivotFmt>
      <c:pivotFmt>
        <c:idx val="307"/>
        <c:marker>
          <c:symbol val="none"/>
        </c:marker>
      </c:pivotFmt>
      <c:pivotFmt>
        <c:idx val="308"/>
        <c:marker>
          <c:symbol val="none"/>
        </c:marker>
      </c:pivotFmt>
      <c:pivotFmt>
        <c:idx val="309"/>
        <c:marker>
          <c:symbol val="none"/>
        </c:marker>
      </c:pivotFmt>
      <c:pivotFmt>
        <c:idx val="310"/>
        <c:marker>
          <c:symbol val="none"/>
        </c:marker>
      </c:pivotFmt>
      <c:pivotFmt>
        <c:idx val="311"/>
        <c:marker>
          <c:symbol val="none"/>
        </c:marker>
      </c:pivotFmt>
      <c:pivotFmt>
        <c:idx val="312"/>
        <c:marker>
          <c:symbol val="none"/>
        </c:marker>
      </c:pivotFmt>
      <c:pivotFmt>
        <c:idx val="313"/>
        <c:marker>
          <c:symbol val="none"/>
        </c:marker>
      </c:pivotFmt>
      <c:pivotFmt>
        <c:idx val="314"/>
        <c:marker>
          <c:symbol val="none"/>
        </c:marker>
      </c:pivotFmt>
      <c:pivotFmt>
        <c:idx val="315"/>
        <c:marker>
          <c:symbol val="none"/>
        </c:marker>
      </c:pivotFmt>
      <c:pivotFmt>
        <c:idx val="316"/>
        <c:marker>
          <c:symbol val="none"/>
        </c:marker>
      </c:pivotFmt>
      <c:pivotFmt>
        <c:idx val="317"/>
        <c:marker>
          <c:symbol val="none"/>
        </c:marker>
      </c:pivotFmt>
      <c:pivotFmt>
        <c:idx val="318"/>
        <c:marker>
          <c:symbol val="none"/>
        </c:marker>
      </c:pivotFmt>
      <c:pivotFmt>
        <c:idx val="319"/>
        <c:marker>
          <c:symbol val="none"/>
        </c:marker>
      </c:pivotFmt>
      <c:pivotFmt>
        <c:idx val="320"/>
        <c:marker>
          <c:symbol val="none"/>
        </c:marker>
      </c:pivotFmt>
      <c:pivotFmt>
        <c:idx val="321"/>
        <c:marker>
          <c:symbol val="none"/>
        </c:marker>
      </c:pivotFmt>
      <c:pivotFmt>
        <c:idx val="322"/>
        <c:marker>
          <c:symbol val="none"/>
        </c:marker>
      </c:pivotFmt>
      <c:pivotFmt>
        <c:idx val="323"/>
        <c:marker>
          <c:symbol val="none"/>
        </c:marker>
      </c:pivotFmt>
      <c:pivotFmt>
        <c:idx val="324"/>
        <c:marker>
          <c:symbol val="none"/>
        </c:marker>
      </c:pivotFmt>
      <c:pivotFmt>
        <c:idx val="325"/>
        <c:marker>
          <c:symbol val="none"/>
        </c:marker>
      </c:pivotFmt>
      <c:pivotFmt>
        <c:idx val="326"/>
        <c:marker>
          <c:symbol val="none"/>
        </c:marker>
      </c:pivotFmt>
      <c:pivotFmt>
        <c:idx val="327"/>
        <c:marker>
          <c:symbol val="none"/>
        </c:marker>
      </c:pivotFmt>
      <c:pivotFmt>
        <c:idx val="328"/>
        <c:marker>
          <c:symbol val="none"/>
        </c:marker>
      </c:pivotFmt>
      <c:pivotFmt>
        <c:idx val="329"/>
        <c:marker>
          <c:symbol val="none"/>
        </c:marker>
      </c:pivotFmt>
      <c:pivotFmt>
        <c:idx val="330"/>
        <c:marker>
          <c:symbol val="none"/>
        </c:marker>
      </c:pivotFmt>
      <c:pivotFmt>
        <c:idx val="331"/>
        <c:marker>
          <c:symbol val="none"/>
        </c:marker>
      </c:pivotFmt>
      <c:pivotFmt>
        <c:idx val="332"/>
        <c:marker>
          <c:symbol val="none"/>
        </c:marker>
      </c:pivotFmt>
      <c:pivotFmt>
        <c:idx val="333"/>
        <c:marker>
          <c:symbol val="none"/>
        </c:marker>
      </c:pivotFmt>
      <c:pivotFmt>
        <c:idx val="334"/>
        <c:marker>
          <c:symbol val="none"/>
        </c:marker>
      </c:pivotFmt>
      <c:pivotFmt>
        <c:idx val="335"/>
        <c:marker>
          <c:symbol val="none"/>
        </c:marker>
      </c:pivotFmt>
      <c:pivotFmt>
        <c:idx val="336"/>
        <c:marker>
          <c:symbol val="none"/>
        </c:marker>
      </c:pivotFmt>
      <c:pivotFmt>
        <c:idx val="337"/>
        <c:marker>
          <c:symbol val="none"/>
        </c:marker>
      </c:pivotFmt>
      <c:pivotFmt>
        <c:idx val="338"/>
        <c:marker>
          <c:symbol val="none"/>
        </c:marker>
      </c:pivotFmt>
      <c:pivotFmt>
        <c:idx val="339"/>
        <c:marker>
          <c:symbol val="none"/>
        </c:marker>
      </c:pivotFmt>
      <c:pivotFmt>
        <c:idx val="340"/>
        <c:marker>
          <c:symbol val="none"/>
        </c:marker>
      </c:pivotFmt>
      <c:pivotFmt>
        <c:idx val="341"/>
        <c:marker>
          <c:symbol val="none"/>
        </c:marker>
      </c:pivotFmt>
      <c:pivotFmt>
        <c:idx val="342"/>
        <c:marker>
          <c:symbol val="none"/>
        </c:marker>
      </c:pivotFmt>
      <c:pivotFmt>
        <c:idx val="343"/>
        <c:marker>
          <c:symbol val="none"/>
        </c:marker>
      </c:pivotFmt>
      <c:pivotFmt>
        <c:idx val="344"/>
        <c:marker>
          <c:symbol val="none"/>
        </c:marker>
      </c:pivotFmt>
      <c:pivotFmt>
        <c:idx val="345"/>
        <c:marker>
          <c:symbol val="none"/>
        </c:marker>
      </c:pivotFmt>
      <c:pivotFmt>
        <c:idx val="346"/>
        <c:marker>
          <c:symbol val="none"/>
        </c:marker>
      </c:pivotFmt>
      <c:pivotFmt>
        <c:idx val="347"/>
        <c:marker>
          <c:symbol val="none"/>
        </c:marker>
      </c:pivotFmt>
      <c:pivotFmt>
        <c:idx val="348"/>
        <c:marker>
          <c:symbol val="none"/>
        </c:marker>
      </c:pivotFmt>
      <c:pivotFmt>
        <c:idx val="349"/>
        <c:marker>
          <c:symbol val="none"/>
        </c:marker>
      </c:pivotFmt>
      <c:pivotFmt>
        <c:idx val="350"/>
        <c:marker>
          <c:symbol val="none"/>
        </c:marker>
      </c:pivotFmt>
      <c:pivotFmt>
        <c:idx val="351"/>
        <c:marker>
          <c:symbol val="none"/>
        </c:marker>
      </c:pivotFmt>
      <c:pivotFmt>
        <c:idx val="352"/>
        <c:marker>
          <c:symbol val="none"/>
        </c:marker>
      </c:pivotFmt>
      <c:pivotFmt>
        <c:idx val="353"/>
        <c:marker>
          <c:symbol val="none"/>
        </c:marker>
      </c:pivotFmt>
      <c:pivotFmt>
        <c:idx val="354"/>
        <c:marker>
          <c:symbol val="none"/>
        </c:marker>
      </c:pivotFmt>
      <c:pivotFmt>
        <c:idx val="355"/>
        <c:marker>
          <c:symbol val="none"/>
        </c:marker>
      </c:pivotFmt>
      <c:pivotFmt>
        <c:idx val="356"/>
        <c:marker>
          <c:symbol val="none"/>
        </c:marker>
      </c:pivotFmt>
      <c:pivotFmt>
        <c:idx val="357"/>
        <c:marker>
          <c:symbol val="none"/>
        </c:marker>
      </c:pivotFmt>
      <c:pivotFmt>
        <c:idx val="358"/>
        <c:marker>
          <c:symbol val="none"/>
        </c:marker>
      </c:pivotFmt>
      <c:pivotFmt>
        <c:idx val="359"/>
        <c:marker>
          <c:symbol val="none"/>
        </c:marker>
      </c:pivotFmt>
    </c:pivotFmts>
    <c:view3D>
      <c:rotX val="75"/>
      <c:rotY val="0"/>
      <c:rAngAx val="1"/>
    </c:view3D>
    <c:floor>
      <c:thickness val="0"/>
    </c:floor>
    <c:sideWall>
      <c:thickness val="0"/>
    </c:sideWall>
    <c:backWall>
      <c:thickness val="0"/>
    </c:backWall>
    <c:plotArea>
      <c:layout/>
      <c:bar3DChart>
        <c:barDir val="col"/>
        <c:grouping val="percentStacked"/>
        <c:varyColors val="1"/>
        <c:ser>
          <c:idx val="0"/>
          <c:order val="0"/>
          <c:tx>
            <c:strRef>
              <c:f>Sheet3!$B$4:$B$5</c:f>
              <c:strCache>
                <c:ptCount val="1"/>
                <c:pt idx="0">
                  <c:v>PR00095</c:v>
                </c:pt>
              </c:strCache>
            </c:strRef>
          </c:tx>
          <c:invertIfNegative val="1"/>
          <c:cat>
            <c:strRef>
              <c:f>Sheet3!$A$6:$A$9</c:f>
              <c:strCache>
                <c:ptCount val="3"/>
                <c:pt idx="0">
                  <c:v>Female</c:v>
                </c:pt>
                <c:pt idx="1">
                  <c:v>Male</c:v>
                </c:pt>
                <c:pt idx="2">
                  <c:v>(blank)</c:v>
                </c:pt>
              </c:strCache>
            </c:strRef>
          </c:cat>
          <c:val>
            <c:numRef>
              <c:f>Sheet3!$B$6:$B$9</c:f>
              <c:numCache>
                <c:formatCode>General</c:formatCode>
                <c:ptCount val="3"/>
                <c:pt idx="0">
                  <c:v>1</c:v>
                </c:pt>
              </c:numCache>
            </c:numRef>
          </c:val>
          <c:extLst>
            <c:ext xmlns:c16="http://schemas.microsoft.com/office/drawing/2014/chart" uri="{C3380CC4-5D6E-409C-BE32-E72D297353CC}">
              <c16:uniqueId val="{00000000-CEE9-DB4E-A388-EB925E085D94}"/>
            </c:ext>
          </c:extLst>
        </c:ser>
        <c:ser>
          <c:idx val="1"/>
          <c:order val="1"/>
          <c:tx>
            <c:strRef>
              <c:f>Sheet3!$C$4:$C$5</c:f>
              <c:strCache>
                <c:ptCount val="1"/>
                <c:pt idx="0">
                  <c:v>PR00147</c:v>
                </c:pt>
              </c:strCache>
            </c:strRef>
          </c:tx>
          <c:invertIfNegative val="1"/>
          <c:cat>
            <c:strRef>
              <c:f>Sheet3!$A$6:$A$9</c:f>
              <c:strCache>
                <c:ptCount val="3"/>
                <c:pt idx="0">
                  <c:v>Female</c:v>
                </c:pt>
                <c:pt idx="1">
                  <c:v>Male</c:v>
                </c:pt>
                <c:pt idx="2">
                  <c:v>(blank)</c:v>
                </c:pt>
              </c:strCache>
            </c:strRef>
          </c:cat>
          <c:val>
            <c:numRef>
              <c:f>Sheet3!$C$6:$C$9</c:f>
              <c:numCache>
                <c:formatCode>General</c:formatCode>
                <c:ptCount val="3"/>
                <c:pt idx="1">
                  <c:v>1</c:v>
                </c:pt>
              </c:numCache>
            </c:numRef>
          </c:val>
          <c:extLst>
            <c:ext xmlns:c16="http://schemas.microsoft.com/office/drawing/2014/chart" uri="{C3380CC4-5D6E-409C-BE32-E72D297353CC}">
              <c16:uniqueId val="{00000001-CEE9-DB4E-A388-EB925E085D94}"/>
            </c:ext>
          </c:extLst>
        </c:ser>
        <c:ser>
          <c:idx val="2"/>
          <c:order val="2"/>
          <c:tx>
            <c:strRef>
              <c:f>Sheet3!$D$4:$D$5</c:f>
              <c:strCache>
                <c:ptCount val="1"/>
                <c:pt idx="0">
                  <c:v>PR00210</c:v>
                </c:pt>
              </c:strCache>
            </c:strRef>
          </c:tx>
          <c:invertIfNegative val="1"/>
          <c:cat>
            <c:strRef>
              <c:f>Sheet3!$A$6:$A$9</c:f>
              <c:strCache>
                <c:ptCount val="3"/>
                <c:pt idx="0">
                  <c:v>Female</c:v>
                </c:pt>
                <c:pt idx="1">
                  <c:v>Male</c:v>
                </c:pt>
                <c:pt idx="2">
                  <c:v>(blank)</c:v>
                </c:pt>
              </c:strCache>
            </c:strRef>
          </c:cat>
          <c:val>
            <c:numRef>
              <c:f>Sheet3!$D$6:$D$9</c:f>
              <c:numCache>
                <c:formatCode>General</c:formatCode>
                <c:ptCount val="3"/>
                <c:pt idx="0">
                  <c:v>1</c:v>
                </c:pt>
              </c:numCache>
            </c:numRef>
          </c:val>
          <c:extLst>
            <c:ext xmlns:c16="http://schemas.microsoft.com/office/drawing/2014/chart" uri="{C3380CC4-5D6E-409C-BE32-E72D297353CC}">
              <c16:uniqueId val="{00000002-CEE9-DB4E-A388-EB925E085D94}"/>
            </c:ext>
          </c:extLst>
        </c:ser>
        <c:ser>
          <c:idx val="3"/>
          <c:order val="3"/>
          <c:tx>
            <c:strRef>
              <c:f>Sheet3!$E$4:$E$5</c:f>
              <c:strCache>
                <c:ptCount val="1"/>
                <c:pt idx="0">
                  <c:v>PR00419</c:v>
                </c:pt>
              </c:strCache>
            </c:strRef>
          </c:tx>
          <c:invertIfNegative val="1"/>
          <c:cat>
            <c:strRef>
              <c:f>Sheet3!$A$6:$A$9</c:f>
              <c:strCache>
                <c:ptCount val="3"/>
                <c:pt idx="0">
                  <c:v>Female</c:v>
                </c:pt>
                <c:pt idx="1">
                  <c:v>Male</c:v>
                </c:pt>
                <c:pt idx="2">
                  <c:v>(blank)</c:v>
                </c:pt>
              </c:strCache>
            </c:strRef>
          </c:cat>
          <c:val>
            <c:numRef>
              <c:f>Sheet3!$E$6:$E$9</c:f>
              <c:numCache>
                <c:formatCode>General</c:formatCode>
                <c:ptCount val="3"/>
                <c:pt idx="0">
                  <c:v>1</c:v>
                </c:pt>
              </c:numCache>
            </c:numRef>
          </c:val>
          <c:extLst>
            <c:ext xmlns:c16="http://schemas.microsoft.com/office/drawing/2014/chart" uri="{C3380CC4-5D6E-409C-BE32-E72D297353CC}">
              <c16:uniqueId val="{00000003-CEE9-DB4E-A388-EB925E085D94}"/>
            </c:ext>
          </c:extLst>
        </c:ser>
        <c:ser>
          <c:idx val="4"/>
          <c:order val="4"/>
          <c:tx>
            <c:strRef>
              <c:f>Sheet3!$F$4:$F$5</c:f>
              <c:strCache>
                <c:ptCount val="1"/>
                <c:pt idx="0">
                  <c:v>PR00576</c:v>
                </c:pt>
              </c:strCache>
            </c:strRef>
          </c:tx>
          <c:invertIfNegative val="1"/>
          <c:cat>
            <c:strRef>
              <c:f>Sheet3!$A$6:$A$9</c:f>
              <c:strCache>
                <c:ptCount val="3"/>
                <c:pt idx="0">
                  <c:v>Female</c:v>
                </c:pt>
                <c:pt idx="1">
                  <c:v>Male</c:v>
                </c:pt>
                <c:pt idx="2">
                  <c:v>(blank)</c:v>
                </c:pt>
              </c:strCache>
            </c:strRef>
          </c:cat>
          <c:val>
            <c:numRef>
              <c:f>Sheet3!$F$6:$F$9</c:f>
              <c:numCache>
                <c:formatCode>General</c:formatCode>
                <c:ptCount val="3"/>
                <c:pt idx="0">
                  <c:v>1</c:v>
                </c:pt>
              </c:numCache>
            </c:numRef>
          </c:val>
          <c:extLst>
            <c:ext xmlns:c16="http://schemas.microsoft.com/office/drawing/2014/chart" uri="{C3380CC4-5D6E-409C-BE32-E72D297353CC}">
              <c16:uniqueId val="{00000004-CEE9-DB4E-A388-EB925E085D94}"/>
            </c:ext>
          </c:extLst>
        </c:ser>
        <c:ser>
          <c:idx val="5"/>
          <c:order val="5"/>
          <c:tx>
            <c:strRef>
              <c:f>Sheet3!$G$4:$G$5</c:f>
              <c:strCache>
                <c:ptCount val="1"/>
                <c:pt idx="0">
                  <c:v>PR00746</c:v>
                </c:pt>
              </c:strCache>
            </c:strRef>
          </c:tx>
          <c:invertIfNegative val="1"/>
          <c:cat>
            <c:strRef>
              <c:f>Sheet3!$A$6:$A$9</c:f>
              <c:strCache>
                <c:ptCount val="3"/>
                <c:pt idx="0">
                  <c:v>Female</c:v>
                </c:pt>
                <c:pt idx="1">
                  <c:v>Male</c:v>
                </c:pt>
                <c:pt idx="2">
                  <c:v>(blank)</c:v>
                </c:pt>
              </c:strCache>
            </c:strRef>
          </c:cat>
          <c:val>
            <c:numRef>
              <c:f>Sheet3!$G$6:$G$9</c:f>
              <c:numCache>
                <c:formatCode>General</c:formatCode>
                <c:ptCount val="3"/>
                <c:pt idx="0">
                  <c:v>1</c:v>
                </c:pt>
              </c:numCache>
            </c:numRef>
          </c:val>
          <c:extLst>
            <c:ext xmlns:c16="http://schemas.microsoft.com/office/drawing/2014/chart" uri="{C3380CC4-5D6E-409C-BE32-E72D297353CC}">
              <c16:uniqueId val="{00000005-CEE9-DB4E-A388-EB925E085D94}"/>
            </c:ext>
          </c:extLst>
        </c:ser>
        <c:ser>
          <c:idx val="6"/>
          <c:order val="6"/>
          <c:tx>
            <c:strRef>
              <c:f>Sheet3!$H$4:$H$5</c:f>
              <c:strCache>
                <c:ptCount val="1"/>
                <c:pt idx="0">
                  <c:v>PR00882</c:v>
                </c:pt>
              </c:strCache>
            </c:strRef>
          </c:tx>
          <c:invertIfNegative val="1"/>
          <c:cat>
            <c:strRef>
              <c:f>Sheet3!$A$6:$A$9</c:f>
              <c:strCache>
                <c:ptCount val="3"/>
                <c:pt idx="0">
                  <c:v>Female</c:v>
                </c:pt>
                <c:pt idx="1">
                  <c:v>Male</c:v>
                </c:pt>
                <c:pt idx="2">
                  <c:v>(blank)</c:v>
                </c:pt>
              </c:strCache>
            </c:strRef>
          </c:cat>
          <c:val>
            <c:numRef>
              <c:f>Sheet3!$H$6:$H$9</c:f>
              <c:numCache>
                <c:formatCode>General</c:formatCode>
                <c:ptCount val="3"/>
                <c:pt idx="1">
                  <c:v>1</c:v>
                </c:pt>
              </c:numCache>
            </c:numRef>
          </c:val>
          <c:extLst>
            <c:ext xmlns:c16="http://schemas.microsoft.com/office/drawing/2014/chart" uri="{C3380CC4-5D6E-409C-BE32-E72D297353CC}">
              <c16:uniqueId val="{00000006-CEE9-DB4E-A388-EB925E085D94}"/>
            </c:ext>
          </c:extLst>
        </c:ser>
        <c:ser>
          <c:idx val="7"/>
          <c:order val="7"/>
          <c:tx>
            <c:strRef>
              <c:f>Sheet3!$I$4:$I$5</c:f>
              <c:strCache>
                <c:ptCount val="1"/>
                <c:pt idx="0">
                  <c:v>PR00893</c:v>
                </c:pt>
              </c:strCache>
            </c:strRef>
          </c:tx>
          <c:invertIfNegative val="1"/>
          <c:cat>
            <c:strRef>
              <c:f>Sheet3!$A$6:$A$9</c:f>
              <c:strCache>
                <c:ptCount val="3"/>
                <c:pt idx="0">
                  <c:v>Female</c:v>
                </c:pt>
                <c:pt idx="1">
                  <c:v>Male</c:v>
                </c:pt>
                <c:pt idx="2">
                  <c:v>(blank)</c:v>
                </c:pt>
              </c:strCache>
            </c:strRef>
          </c:cat>
          <c:val>
            <c:numRef>
              <c:f>Sheet3!$I$6:$I$9</c:f>
              <c:numCache>
                <c:formatCode>General</c:formatCode>
                <c:ptCount val="3"/>
                <c:pt idx="1">
                  <c:v>1</c:v>
                </c:pt>
              </c:numCache>
            </c:numRef>
          </c:val>
          <c:extLst>
            <c:ext xmlns:c16="http://schemas.microsoft.com/office/drawing/2014/chart" uri="{C3380CC4-5D6E-409C-BE32-E72D297353CC}">
              <c16:uniqueId val="{00000007-CEE9-DB4E-A388-EB925E085D94}"/>
            </c:ext>
          </c:extLst>
        </c:ser>
        <c:ser>
          <c:idx val="8"/>
          <c:order val="8"/>
          <c:tx>
            <c:strRef>
              <c:f>Sheet3!$J$4:$J$5</c:f>
              <c:strCache>
                <c:ptCount val="1"/>
                <c:pt idx="0">
                  <c:v>PR00916</c:v>
                </c:pt>
              </c:strCache>
            </c:strRef>
          </c:tx>
          <c:invertIfNegative val="1"/>
          <c:cat>
            <c:strRef>
              <c:f>Sheet3!$A$6:$A$9</c:f>
              <c:strCache>
                <c:ptCount val="3"/>
                <c:pt idx="0">
                  <c:v>Female</c:v>
                </c:pt>
                <c:pt idx="1">
                  <c:v>Male</c:v>
                </c:pt>
                <c:pt idx="2">
                  <c:v>(blank)</c:v>
                </c:pt>
              </c:strCache>
            </c:strRef>
          </c:cat>
          <c:val>
            <c:numRef>
              <c:f>Sheet3!$J$6:$J$9</c:f>
              <c:numCache>
                <c:formatCode>General</c:formatCode>
                <c:ptCount val="3"/>
                <c:pt idx="0">
                  <c:v>1</c:v>
                </c:pt>
              </c:numCache>
            </c:numRef>
          </c:val>
          <c:extLst>
            <c:ext xmlns:c16="http://schemas.microsoft.com/office/drawing/2014/chart" uri="{C3380CC4-5D6E-409C-BE32-E72D297353CC}">
              <c16:uniqueId val="{00000008-CEE9-DB4E-A388-EB925E085D94}"/>
            </c:ext>
          </c:extLst>
        </c:ser>
        <c:ser>
          <c:idx val="9"/>
          <c:order val="9"/>
          <c:tx>
            <c:strRef>
              <c:f>Sheet3!$K$4:$K$5</c:f>
              <c:strCache>
                <c:ptCount val="1"/>
                <c:pt idx="0">
                  <c:v>PR01159</c:v>
                </c:pt>
              </c:strCache>
            </c:strRef>
          </c:tx>
          <c:invertIfNegative val="1"/>
          <c:cat>
            <c:strRef>
              <c:f>Sheet3!$A$6:$A$9</c:f>
              <c:strCache>
                <c:ptCount val="3"/>
                <c:pt idx="0">
                  <c:v>Female</c:v>
                </c:pt>
                <c:pt idx="1">
                  <c:v>Male</c:v>
                </c:pt>
                <c:pt idx="2">
                  <c:v>(blank)</c:v>
                </c:pt>
              </c:strCache>
            </c:strRef>
          </c:cat>
          <c:val>
            <c:numRef>
              <c:f>Sheet3!$K$6:$K$9</c:f>
              <c:numCache>
                <c:formatCode>General</c:formatCode>
                <c:ptCount val="3"/>
                <c:pt idx="1">
                  <c:v>1</c:v>
                </c:pt>
              </c:numCache>
            </c:numRef>
          </c:val>
          <c:extLst>
            <c:ext xmlns:c16="http://schemas.microsoft.com/office/drawing/2014/chart" uri="{C3380CC4-5D6E-409C-BE32-E72D297353CC}">
              <c16:uniqueId val="{00000009-CEE9-DB4E-A388-EB925E085D94}"/>
            </c:ext>
          </c:extLst>
        </c:ser>
        <c:ser>
          <c:idx val="10"/>
          <c:order val="10"/>
          <c:tx>
            <c:strRef>
              <c:f>Sheet3!$L$4:$L$5</c:f>
              <c:strCache>
                <c:ptCount val="1"/>
                <c:pt idx="0">
                  <c:v>PR01211</c:v>
                </c:pt>
              </c:strCache>
            </c:strRef>
          </c:tx>
          <c:invertIfNegative val="1"/>
          <c:cat>
            <c:strRef>
              <c:f>Sheet3!$A$6:$A$9</c:f>
              <c:strCache>
                <c:ptCount val="3"/>
                <c:pt idx="0">
                  <c:v>Female</c:v>
                </c:pt>
                <c:pt idx="1">
                  <c:v>Male</c:v>
                </c:pt>
                <c:pt idx="2">
                  <c:v>(blank)</c:v>
                </c:pt>
              </c:strCache>
            </c:strRef>
          </c:cat>
          <c:val>
            <c:numRef>
              <c:f>Sheet3!$L$6:$L$9</c:f>
              <c:numCache>
                <c:formatCode>General</c:formatCode>
                <c:ptCount val="3"/>
                <c:pt idx="1">
                  <c:v>1</c:v>
                </c:pt>
              </c:numCache>
            </c:numRef>
          </c:val>
          <c:extLst>
            <c:ext xmlns:c16="http://schemas.microsoft.com/office/drawing/2014/chart" uri="{C3380CC4-5D6E-409C-BE32-E72D297353CC}">
              <c16:uniqueId val="{0000000A-CEE9-DB4E-A388-EB925E085D94}"/>
            </c:ext>
          </c:extLst>
        </c:ser>
        <c:ser>
          <c:idx val="11"/>
          <c:order val="11"/>
          <c:tx>
            <c:strRef>
              <c:f>Sheet3!$M$4:$M$5</c:f>
              <c:strCache>
                <c:ptCount val="1"/>
                <c:pt idx="0">
                  <c:v>PR01269</c:v>
                </c:pt>
              </c:strCache>
            </c:strRef>
          </c:tx>
          <c:invertIfNegative val="1"/>
          <c:cat>
            <c:strRef>
              <c:f>Sheet3!$A$6:$A$9</c:f>
              <c:strCache>
                <c:ptCount val="3"/>
                <c:pt idx="0">
                  <c:v>Female</c:v>
                </c:pt>
                <c:pt idx="1">
                  <c:v>Male</c:v>
                </c:pt>
                <c:pt idx="2">
                  <c:v>(blank)</c:v>
                </c:pt>
              </c:strCache>
            </c:strRef>
          </c:cat>
          <c:val>
            <c:numRef>
              <c:f>Sheet3!$M$6:$M$9</c:f>
              <c:numCache>
                <c:formatCode>General</c:formatCode>
                <c:ptCount val="3"/>
                <c:pt idx="0">
                  <c:v>1</c:v>
                </c:pt>
              </c:numCache>
            </c:numRef>
          </c:val>
          <c:extLst>
            <c:ext xmlns:c16="http://schemas.microsoft.com/office/drawing/2014/chart" uri="{C3380CC4-5D6E-409C-BE32-E72D297353CC}">
              <c16:uniqueId val="{0000000B-CEE9-DB4E-A388-EB925E085D94}"/>
            </c:ext>
          </c:extLst>
        </c:ser>
        <c:ser>
          <c:idx val="12"/>
          <c:order val="12"/>
          <c:tx>
            <c:strRef>
              <c:f>Sheet3!$N$4:$N$5</c:f>
              <c:strCache>
                <c:ptCount val="1"/>
                <c:pt idx="0">
                  <c:v>PR01346</c:v>
                </c:pt>
              </c:strCache>
            </c:strRef>
          </c:tx>
          <c:invertIfNegative val="1"/>
          <c:cat>
            <c:strRef>
              <c:f>Sheet3!$A$6:$A$9</c:f>
              <c:strCache>
                <c:ptCount val="3"/>
                <c:pt idx="0">
                  <c:v>Female</c:v>
                </c:pt>
                <c:pt idx="1">
                  <c:v>Male</c:v>
                </c:pt>
                <c:pt idx="2">
                  <c:v>(blank)</c:v>
                </c:pt>
              </c:strCache>
            </c:strRef>
          </c:cat>
          <c:val>
            <c:numRef>
              <c:f>Sheet3!$N$6:$N$9</c:f>
              <c:numCache>
                <c:formatCode>General</c:formatCode>
                <c:ptCount val="3"/>
                <c:pt idx="1">
                  <c:v>1</c:v>
                </c:pt>
              </c:numCache>
            </c:numRef>
          </c:val>
          <c:extLst>
            <c:ext xmlns:c16="http://schemas.microsoft.com/office/drawing/2014/chart" uri="{C3380CC4-5D6E-409C-BE32-E72D297353CC}">
              <c16:uniqueId val="{0000000C-CEE9-DB4E-A388-EB925E085D94}"/>
            </c:ext>
          </c:extLst>
        </c:ser>
        <c:ser>
          <c:idx val="13"/>
          <c:order val="13"/>
          <c:tx>
            <c:strRef>
              <c:f>Sheet3!$O$4:$O$5</c:f>
              <c:strCache>
                <c:ptCount val="1"/>
                <c:pt idx="0">
                  <c:v>PR01662</c:v>
                </c:pt>
              </c:strCache>
            </c:strRef>
          </c:tx>
          <c:invertIfNegative val="1"/>
          <c:cat>
            <c:strRef>
              <c:f>Sheet3!$A$6:$A$9</c:f>
              <c:strCache>
                <c:ptCount val="3"/>
                <c:pt idx="0">
                  <c:v>Female</c:v>
                </c:pt>
                <c:pt idx="1">
                  <c:v>Male</c:v>
                </c:pt>
                <c:pt idx="2">
                  <c:v>(blank)</c:v>
                </c:pt>
              </c:strCache>
            </c:strRef>
          </c:cat>
          <c:val>
            <c:numRef>
              <c:f>Sheet3!$O$6:$O$9</c:f>
              <c:numCache>
                <c:formatCode>General</c:formatCode>
                <c:ptCount val="3"/>
                <c:pt idx="0">
                  <c:v>1</c:v>
                </c:pt>
              </c:numCache>
            </c:numRef>
          </c:val>
          <c:extLst>
            <c:ext xmlns:c16="http://schemas.microsoft.com/office/drawing/2014/chart" uri="{C3380CC4-5D6E-409C-BE32-E72D297353CC}">
              <c16:uniqueId val="{0000000D-CEE9-DB4E-A388-EB925E085D94}"/>
            </c:ext>
          </c:extLst>
        </c:ser>
        <c:ser>
          <c:idx val="14"/>
          <c:order val="14"/>
          <c:tx>
            <c:strRef>
              <c:f>Sheet3!$P$4:$P$5</c:f>
              <c:strCache>
                <c:ptCount val="1"/>
                <c:pt idx="0">
                  <c:v>PR01951</c:v>
                </c:pt>
              </c:strCache>
            </c:strRef>
          </c:tx>
          <c:invertIfNegative val="1"/>
          <c:cat>
            <c:strRef>
              <c:f>Sheet3!$A$6:$A$9</c:f>
              <c:strCache>
                <c:ptCount val="3"/>
                <c:pt idx="0">
                  <c:v>Female</c:v>
                </c:pt>
                <c:pt idx="1">
                  <c:v>Male</c:v>
                </c:pt>
                <c:pt idx="2">
                  <c:v>(blank)</c:v>
                </c:pt>
              </c:strCache>
            </c:strRef>
          </c:cat>
          <c:val>
            <c:numRef>
              <c:f>Sheet3!$P$6:$P$9</c:f>
              <c:numCache>
                <c:formatCode>General</c:formatCode>
                <c:ptCount val="3"/>
              </c:numCache>
            </c:numRef>
          </c:val>
          <c:extLst>
            <c:ext xmlns:c16="http://schemas.microsoft.com/office/drawing/2014/chart" uri="{C3380CC4-5D6E-409C-BE32-E72D297353CC}">
              <c16:uniqueId val="{0000000E-CEE9-DB4E-A388-EB925E085D94}"/>
            </c:ext>
          </c:extLst>
        </c:ser>
        <c:ser>
          <c:idx val="15"/>
          <c:order val="15"/>
          <c:tx>
            <c:strRef>
              <c:f>Sheet3!$Q$4:$Q$5</c:f>
              <c:strCache>
                <c:ptCount val="1"/>
                <c:pt idx="0">
                  <c:v>PR01956</c:v>
                </c:pt>
              </c:strCache>
            </c:strRef>
          </c:tx>
          <c:invertIfNegative val="1"/>
          <c:cat>
            <c:strRef>
              <c:f>Sheet3!$A$6:$A$9</c:f>
              <c:strCache>
                <c:ptCount val="3"/>
                <c:pt idx="0">
                  <c:v>Female</c:v>
                </c:pt>
                <c:pt idx="1">
                  <c:v>Male</c:v>
                </c:pt>
                <c:pt idx="2">
                  <c:v>(blank)</c:v>
                </c:pt>
              </c:strCache>
            </c:strRef>
          </c:cat>
          <c:val>
            <c:numRef>
              <c:f>Sheet3!$Q$6:$Q$9</c:f>
              <c:numCache>
                <c:formatCode>General</c:formatCode>
                <c:ptCount val="3"/>
                <c:pt idx="1">
                  <c:v>1</c:v>
                </c:pt>
              </c:numCache>
            </c:numRef>
          </c:val>
          <c:extLst>
            <c:ext xmlns:c16="http://schemas.microsoft.com/office/drawing/2014/chart" uri="{C3380CC4-5D6E-409C-BE32-E72D297353CC}">
              <c16:uniqueId val="{0000000F-CEE9-DB4E-A388-EB925E085D94}"/>
            </c:ext>
          </c:extLst>
        </c:ser>
        <c:ser>
          <c:idx val="16"/>
          <c:order val="16"/>
          <c:tx>
            <c:strRef>
              <c:f>Sheet3!$R$4:$R$5</c:f>
              <c:strCache>
                <c:ptCount val="1"/>
                <c:pt idx="0">
                  <c:v>PR02010</c:v>
                </c:pt>
              </c:strCache>
            </c:strRef>
          </c:tx>
          <c:invertIfNegative val="1"/>
          <c:cat>
            <c:strRef>
              <c:f>Sheet3!$A$6:$A$9</c:f>
              <c:strCache>
                <c:ptCount val="3"/>
                <c:pt idx="0">
                  <c:v>Female</c:v>
                </c:pt>
                <c:pt idx="1">
                  <c:v>Male</c:v>
                </c:pt>
                <c:pt idx="2">
                  <c:v>(blank)</c:v>
                </c:pt>
              </c:strCache>
            </c:strRef>
          </c:cat>
          <c:val>
            <c:numRef>
              <c:f>Sheet3!$R$6:$R$9</c:f>
              <c:numCache>
                <c:formatCode>General</c:formatCode>
                <c:ptCount val="3"/>
                <c:pt idx="1">
                  <c:v>1</c:v>
                </c:pt>
              </c:numCache>
            </c:numRef>
          </c:val>
          <c:extLst>
            <c:ext xmlns:c16="http://schemas.microsoft.com/office/drawing/2014/chart" uri="{C3380CC4-5D6E-409C-BE32-E72D297353CC}">
              <c16:uniqueId val="{00000010-CEE9-DB4E-A388-EB925E085D94}"/>
            </c:ext>
          </c:extLst>
        </c:ser>
        <c:ser>
          <c:idx val="17"/>
          <c:order val="17"/>
          <c:tx>
            <c:strRef>
              <c:f>Sheet3!$S$4:$S$5</c:f>
              <c:strCache>
                <c:ptCount val="1"/>
                <c:pt idx="0">
                  <c:v>PR02016</c:v>
                </c:pt>
              </c:strCache>
            </c:strRef>
          </c:tx>
          <c:invertIfNegative val="1"/>
          <c:cat>
            <c:strRef>
              <c:f>Sheet3!$A$6:$A$9</c:f>
              <c:strCache>
                <c:ptCount val="3"/>
                <c:pt idx="0">
                  <c:v>Female</c:v>
                </c:pt>
                <c:pt idx="1">
                  <c:v>Male</c:v>
                </c:pt>
                <c:pt idx="2">
                  <c:v>(blank)</c:v>
                </c:pt>
              </c:strCache>
            </c:strRef>
          </c:cat>
          <c:val>
            <c:numRef>
              <c:f>Sheet3!$S$6:$S$9</c:f>
              <c:numCache>
                <c:formatCode>General</c:formatCode>
                <c:ptCount val="3"/>
                <c:pt idx="0">
                  <c:v>1</c:v>
                </c:pt>
              </c:numCache>
            </c:numRef>
          </c:val>
          <c:extLst>
            <c:ext xmlns:c16="http://schemas.microsoft.com/office/drawing/2014/chart" uri="{C3380CC4-5D6E-409C-BE32-E72D297353CC}">
              <c16:uniqueId val="{00000011-CEE9-DB4E-A388-EB925E085D94}"/>
            </c:ext>
          </c:extLst>
        </c:ser>
        <c:ser>
          <c:idx val="18"/>
          <c:order val="18"/>
          <c:tx>
            <c:strRef>
              <c:f>Sheet3!$T$4:$T$5</c:f>
              <c:strCache>
                <c:ptCount val="1"/>
                <c:pt idx="0">
                  <c:v>PR02113</c:v>
                </c:pt>
              </c:strCache>
            </c:strRef>
          </c:tx>
          <c:invertIfNegative val="1"/>
          <c:cat>
            <c:strRef>
              <c:f>Sheet3!$A$6:$A$9</c:f>
              <c:strCache>
                <c:ptCount val="3"/>
                <c:pt idx="0">
                  <c:v>Female</c:v>
                </c:pt>
                <c:pt idx="1">
                  <c:v>Male</c:v>
                </c:pt>
                <c:pt idx="2">
                  <c:v>(blank)</c:v>
                </c:pt>
              </c:strCache>
            </c:strRef>
          </c:cat>
          <c:val>
            <c:numRef>
              <c:f>Sheet3!$T$6:$T$9</c:f>
              <c:numCache>
                <c:formatCode>General</c:formatCode>
                <c:ptCount val="3"/>
                <c:pt idx="0">
                  <c:v>1</c:v>
                </c:pt>
              </c:numCache>
            </c:numRef>
          </c:val>
          <c:extLst>
            <c:ext xmlns:c16="http://schemas.microsoft.com/office/drawing/2014/chart" uri="{C3380CC4-5D6E-409C-BE32-E72D297353CC}">
              <c16:uniqueId val="{00000012-CEE9-DB4E-A388-EB925E085D94}"/>
            </c:ext>
          </c:extLst>
        </c:ser>
        <c:ser>
          <c:idx val="19"/>
          <c:order val="19"/>
          <c:tx>
            <c:strRef>
              <c:f>Sheet3!$U$4:$U$5</c:f>
              <c:strCache>
                <c:ptCount val="1"/>
                <c:pt idx="0">
                  <c:v>PR02140</c:v>
                </c:pt>
              </c:strCache>
            </c:strRef>
          </c:tx>
          <c:invertIfNegative val="1"/>
          <c:cat>
            <c:strRef>
              <c:f>Sheet3!$A$6:$A$9</c:f>
              <c:strCache>
                <c:ptCount val="3"/>
                <c:pt idx="0">
                  <c:v>Female</c:v>
                </c:pt>
                <c:pt idx="1">
                  <c:v>Male</c:v>
                </c:pt>
                <c:pt idx="2">
                  <c:v>(blank)</c:v>
                </c:pt>
              </c:strCache>
            </c:strRef>
          </c:cat>
          <c:val>
            <c:numRef>
              <c:f>Sheet3!$U$6:$U$9</c:f>
              <c:numCache>
                <c:formatCode>General</c:formatCode>
                <c:ptCount val="3"/>
                <c:pt idx="1">
                  <c:v>1</c:v>
                </c:pt>
              </c:numCache>
            </c:numRef>
          </c:val>
          <c:extLst>
            <c:ext xmlns:c16="http://schemas.microsoft.com/office/drawing/2014/chart" uri="{C3380CC4-5D6E-409C-BE32-E72D297353CC}">
              <c16:uniqueId val="{00000013-CEE9-DB4E-A388-EB925E085D94}"/>
            </c:ext>
          </c:extLst>
        </c:ser>
        <c:ser>
          <c:idx val="20"/>
          <c:order val="20"/>
          <c:tx>
            <c:strRef>
              <c:f>Sheet3!$V$4:$V$5</c:f>
              <c:strCache>
                <c:ptCount val="1"/>
                <c:pt idx="0">
                  <c:v>PR02208</c:v>
                </c:pt>
              </c:strCache>
            </c:strRef>
          </c:tx>
          <c:invertIfNegative val="1"/>
          <c:cat>
            <c:strRef>
              <c:f>Sheet3!$A$6:$A$9</c:f>
              <c:strCache>
                <c:ptCount val="3"/>
                <c:pt idx="0">
                  <c:v>Female</c:v>
                </c:pt>
                <c:pt idx="1">
                  <c:v>Male</c:v>
                </c:pt>
                <c:pt idx="2">
                  <c:v>(blank)</c:v>
                </c:pt>
              </c:strCache>
            </c:strRef>
          </c:cat>
          <c:val>
            <c:numRef>
              <c:f>Sheet3!$V$6:$V$9</c:f>
              <c:numCache>
                <c:formatCode>General</c:formatCode>
                <c:ptCount val="3"/>
                <c:pt idx="0">
                  <c:v>1</c:v>
                </c:pt>
              </c:numCache>
            </c:numRef>
          </c:val>
          <c:extLst>
            <c:ext xmlns:c16="http://schemas.microsoft.com/office/drawing/2014/chart" uri="{C3380CC4-5D6E-409C-BE32-E72D297353CC}">
              <c16:uniqueId val="{00000014-CEE9-DB4E-A388-EB925E085D94}"/>
            </c:ext>
          </c:extLst>
        </c:ser>
        <c:ser>
          <c:idx val="21"/>
          <c:order val="21"/>
          <c:tx>
            <c:strRef>
              <c:f>Sheet3!$W$4:$W$5</c:f>
              <c:strCache>
                <c:ptCount val="1"/>
                <c:pt idx="0">
                  <c:v>PR02288</c:v>
                </c:pt>
              </c:strCache>
            </c:strRef>
          </c:tx>
          <c:invertIfNegative val="1"/>
          <c:cat>
            <c:strRef>
              <c:f>Sheet3!$A$6:$A$9</c:f>
              <c:strCache>
                <c:ptCount val="3"/>
                <c:pt idx="0">
                  <c:v>Female</c:v>
                </c:pt>
                <c:pt idx="1">
                  <c:v>Male</c:v>
                </c:pt>
                <c:pt idx="2">
                  <c:v>(blank)</c:v>
                </c:pt>
              </c:strCache>
            </c:strRef>
          </c:cat>
          <c:val>
            <c:numRef>
              <c:f>Sheet3!$W$6:$W$9</c:f>
              <c:numCache>
                <c:formatCode>General</c:formatCode>
                <c:ptCount val="3"/>
                <c:pt idx="1">
                  <c:v>1</c:v>
                </c:pt>
              </c:numCache>
            </c:numRef>
          </c:val>
          <c:extLst>
            <c:ext xmlns:c16="http://schemas.microsoft.com/office/drawing/2014/chart" uri="{C3380CC4-5D6E-409C-BE32-E72D297353CC}">
              <c16:uniqueId val="{00000015-CEE9-DB4E-A388-EB925E085D94}"/>
            </c:ext>
          </c:extLst>
        </c:ser>
        <c:ser>
          <c:idx val="22"/>
          <c:order val="22"/>
          <c:tx>
            <c:strRef>
              <c:f>Sheet3!$X$4:$X$5</c:f>
              <c:strCache>
                <c:ptCount val="1"/>
                <c:pt idx="0">
                  <c:v>PR02321</c:v>
                </c:pt>
              </c:strCache>
            </c:strRef>
          </c:tx>
          <c:invertIfNegative val="1"/>
          <c:cat>
            <c:strRef>
              <c:f>Sheet3!$A$6:$A$9</c:f>
              <c:strCache>
                <c:ptCount val="3"/>
                <c:pt idx="0">
                  <c:v>Female</c:v>
                </c:pt>
                <c:pt idx="1">
                  <c:v>Male</c:v>
                </c:pt>
                <c:pt idx="2">
                  <c:v>(blank)</c:v>
                </c:pt>
              </c:strCache>
            </c:strRef>
          </c:cat>
          <c:val>
            <c:numRef>
              <c:f>Sheet3!$X$6:$X$9</c:f>
              <c:numCache>
                <c:formatCode>General</c:formatCode>
                <c:ptCount val="3"/>
                <c:pt idx="0">
                  <c:v>1</c:v>
                </c:pt>
              </c:numCache>
            </c:numRef>
          </c:val>
          <c:extLst>
            <c:ext xmlns:c16="http://schemas.microsoft.com/office/drawing/2014/chart" uri="{C3380CC4-5D6E-409C-BE32-E72D297353CC}">
              <c16:uniqueId val="{00000016-CEE9-DB4E-A388-EB925E085D94}"/>
            </c:ext>
          </c:extLst>
        </c:ser>
        <c:ser>
          <c:idx val="23"/>
          <c:order val="23"/>
          <c:tx>
            <c:strRef>
              <c:f>Sheet3!$Y$4:$Y$5</c:f>
              <c:strCache>
                <c:ptCount val="1"/>
                <c:pt idx="0">
                  <c:v>PR02603</c:v>
                </c:pt>
              </c:strCache>
            </c:strRef>
          </c:tx>
          <c:invertIfNegative val="1"/>
          <c:cat>
            <c:strRef>
              <c:f>Sheet3!$A$6:$A$9</c:f>
              <c:strCache>
                <c:ptCount val="3"/>
                <c:pt idx="0">
                  <c:v>Female</c:v>
                </c:pt>
                <c:pt idx="1">
                  <c:v>Male</c:v>
                </c:pt>
                <c:pt idx="2">
                  <c:v>(blank)</c:v>
                </c:pt>
              </c:strCache>
            </c:strRef>
          </c:cat>
          <c:val>
            <c:numRef>
              <c:f>Sheet3!$Y$6:$Y$9</c:f>
              <c:numCache>
                <c:formatCode>General</c:formatCode>
                <c:ptCount val="3"/>
                <c:pt idx="0">
                  <c:v>1</c:v>
                </c:pt>
              </c:numCache>
            </c:numRef>
          </c:val>
          <c:extLst>
            <c:ext xmlns:c16="http://schemas.microsoft.com/office/drawing/2014/chart" uri="{C3380CC4-5D6E-409C-BE32-E72D297353CC}">
              <c16:uniqueId val="{00000017-CEE9-DB4E-A388-EB925E085D94}"/>
            </c:ext>
          </c:extLst>
        </c:ser>
        <c:ser>
          <c:idx val="24"/>
          <c:order val="24"/>
          <c:tx>
            <c:strRef>
              <c:f>Sheet3!$Z$4:$Z$5</c:f>
              <c:strCache>
                <c:ptCount val="1"/>
                <c:pt idx="0">
                  <c:v>PR02782</c:v>
                </c:pt>
              </c:strCache>
            </c:strRef>
          </c:tx>
          <c:invertIfNegative val="1"/>
          <c:cat>
            <c:strRef>
              <c:f>Sheet3!$A$6:$A$9</c:f>
              <c:strCache>
                <c:ptCount val="3"/>
                <c:pt idx="0">
                  <c:v>Female</c:v>
                </c:pt>
                <c:pt idx="1">
                  <c:v>Male</c:v>
                </c:pt>
                <c:pt idx="2">
                  <c:v>(blank)</c:v>
                </c:pt>
              </c:strCache>
            </c:strRef>
          </c:cat>
          <c:val>
            <c:numRef>
              <c:f>Sheet3!$Z$6:$Z$9</c:f>
              <c:numCache>
                <c:formatCode>General</c:formatCode>
                <c:ptCount val="3"/>
                <c:pt idx="1">
                  <c:v>1</c:v>
                </c:pt>
              </c:numCache>
            </c:numRef>
          </c:val>
          <c:extLst>
            <c:ext xmlns:c16="http://schemas.microsoft.com/office/drawing/2014/chart" uri="{C3380CC4-5D6E-409C-BE32-E72D297353CC}">
              <c16:uniqueId val="{00000018-CEE9-DB4E-A388-EB925E085D94}"/>
            </c:ext>
          </c:extLst>
        </c:ser>
        <c:ser>
          <c:idx val="25"/>
          <c:order val="25"/>
          <c:tx>
            <c:strRef>
              <c:f>Sheet3!$AA$4:$AA$5</c:f>
              <c:strCache>
                <c:ptCount val="1"/>
                <c:pt idx="0">
                  <c:v>PR02957</c:v>
                </c:pt>
              </c:strCache>
            </c:strRef>
          </c:tx>
          <c:invertIfNegative val="1"/>
          <c:cat>
            <c:strRef>
              <c:f>Sheet3!$A$6:$A$9</c:f>
              <c:strCache>
                <c:ptCount val="3"/>
                <c:pt idx="0">
                  <c:v>Female</c:v>
                </c:pt>
                <c:pt idx="1">
                  <c:v>Male</c:v>
                </c:pt>
                <c:pt idx="2">
                  <c:v>(blank)</c:v>
                </c:pt>
              </c:strCache>
            </c:strRef>
          </c:cat>
          <c:val>
            <c:numRef>
              <c:f>Sheet3!$AA$6:$AA$9</c:f>
              <c:numCache>
                <c:formatCode>General</c:formatCode>
                <c:ptCount val="3"/>
                <c:pt idx="0">
                  <c:v>1</c:v>
                </c:pt>
              </c:numCache>
            </c:numRef>
          </c:val>
          <c:extLst>
            <c:ext xmlns:c16="http://schemas.microsoft.com/office/drawing/2014/chart" uri="{C3380CC4-5D6E-409C-BE32-E72D297353CC}">
              <c16:uniqueId val="{00000019-CEE9-DB4E-A388-EB925E085D94}"/>
            </c:ext>
          </c:extLst>
        </c:ser>
        <c:ser>
          <c:idx val="26"/>
          <c:order val="26"/>
          <c:tx>
            <c:strRef>
              <c:f>Sheet3!$AB$4:$AB$5</c:f>
              <c:strCache>
                <c:ptCount val="1"/>
                <c:pt idx="0">
                  <c:v>PR03034</c:v>
                </c:pt>
              </c:strCache>
            </c:strRef>
          </c:tx>
          <c:invertIfNegative val="1"/>
          <c:cat>
            <c:strRef>
              <c:f>Sheet3!$A$6:$A$9</c:f>
              <c:strCache>
                <c:ptCount val="3"/>
                <c:pt idx="0">
                  <c:v>Female</c:v>
                </c:pt>
                <c:pt idx="1">
                  <c:v>Male</c:v>
                </c:pt>
                <c:pt idx="2">
                  <c:v>(blank)</c:v>
                </c:pt>
              </c:strCache>
            </c:strRef>
          </c:cat>
          <c:val>
            <c:numRef>
              <c:f>Sheet3!$AB$6:$AB$9</c:f>
              <c:numCache>
                <c:formatCode>General</c:formatCode>
                <c:ptCount val="3"/>
                <c:pt idx="1">
                  <c:v>1</c:v>
                </c:pt>
              </c:numCache>
            </c:numRef>
          </c:val>
          <c:extLst>
            <c:ext xmlns:c16="http://schemas.microsoft.com/office/drawing/2014/chart" uri="{C3380CC4-5D6E-409C-BE32-E72D297353CC}">
              <c16:uniqueId val="{0000001A-CEE9-DB4E-A388-EB925E085D94}"/>
            </c:ext>
          </c:extLst>
        </c:ser>
        <c:ser>
          <c:idx val="27"/>
          <c:order val="27"/>
          <c:tx>
            <c:strRef>
              <c:f>Sheet3!$AC$4:$AC$5</c:f>
              <c:strCache>
                <c:ptCount val="1"/>
                <c:pt idx="0">
                  <c:v>PR03158</c:v>
                </c:pt>
              </c:strCache>
            </c:strRef>
          </c:tx>
          <c:invertIfNegative val="1"/>
          <c:cat>
            <c:strRef>
              <c:f>Sheet3!$A$6:$A$9</c:f>
              <c:strCache>
                <c:ptCount val="3"/>
                <c:pt idx="0">
                  <c:v>Female</c:v>
                </c:pt>
                <c:pt idx="1">
                  <c:v>Male</c:v>
                </c:pt>
                <c:pt idx="2">
                  <c:v>(blank)</c:v>
                </c:pt>
              </c:strCache>
            </c:strRef>
          </c:cat>
          <c:val>
            <c:numRef>
              <c:f>Sheet3!$AC$6:$AC$9</c:f>
              <c:numCache>
                <c:formatCode>General</c:formatCode>
                <c:ptCount val="3"/>
                <c:pt idx="0">
                  <c:v>1</c:v>
                </c:pt>
              </c:numCache>
            </c:numRef>
          </c:val>
          <c:extLst>
            <c:ext xmlns:c16="http://schemas.microsoft.com/office/drawing/2014/chart" uri="{C3380CC4-5D6E-409C-BE32-E72D297353CC}">
              <c16:uniqueId val="{0000001B-CEE9-DB4E-A388-EB925E085D94}"/>
            </c:ext>
          </c:extLst>
        </c:ser>
        <c:ser>
          <c:idx val="28"/>
          <c:order val="28"/>
          <c:tx>
            <c:strRef>
              <c:f>Sheet3!$AD$4:$AD$5</c:f>
              <c:strCache>
                <c:ptCount val="1"/>
                <c:pt idx="0">
                  <c:v>PR03271</c:v>
                </c:pt>
              </c:strCache>
            </c:strRef>
          </c:tx>
          <c:invertIfNegative val="1"/>
          <c:cat>
            <c:strRef>
              <c:f>Sheet3!$A$6:$A$9</c:f>
              <c:strCache>
                <c:ptCount val="3"/>
                <c:pt idx="0">
                  <c:v>Female</c:v>
                </c:pt>
                <c:pt idx="1">
                  <c:v>Male</c:v>
                </c:pt>
                <c:pt idx="2">
                  <c:v>(blank)</c:v>
                </c:pt>
              </c:strCache>
            </c:strRef>
          </c:cat>
          <c:val>
            <c:numRef>
              <c:f>Sheet3!$AD$6:$AD$9</c:f>
              <c:numCache>
                <c:formatCode>General</c:formatCode>
                <c:ptCount val="3"/>
                <c:pt idx="0">
                  <c:v>1</c:v>
                </c:pt>
              </c:numCache>
            </c:numRef>
          </c:val>
          <c:extLst>
            <c:ext xmlns:c16="http://schemas.microsoft.com/office/drawing/2014/chart" uri="{C3380CC4-5D6E-409C-BE32-E72D297353CC}">
              <c16:uniqueId val="{0000001C-CEE9-DB4E-A388-EB925E085D94}"/>
            </c:ext>
          </c:extLst>
        </c:ser>
        <c:ser>
          <c:idx val="29"/>
          <c:order val="29"/>
          <c:tx>
            <c:strRef>
              <c:f>Sheet3!$AE$4:$AE$5</c:f>
              <c:strCache>
                <c:ptCount val="1"/>
                <c:pt idx="0">
                  <c:v>PR03445</c:v>
                </c:pt>
              </c:strCache>
            </c:strRef>
          </c:tx>
          <c:invertIfNegative val="1"/>
          <c:cat>
            <c:strRef>
              <c:f>Sheet3!$A$6:$A$9</c:f>
              <c:strCache>
                <c:ptCount val="3"/>
                <c:pt idx="0">
                  <c:v>Female</c:v>
                </c:pt>
                <c:pt idx="1">
                  <c:v>Male</c:v>
                </c:pt>
                <c:pt idx="2">
                  <c:v>(blank)</c:v>
                </c:pt>
              </c:strCache>
            </c:strRef>
          </c:cat>
          <c:val>
            <c:numRef>
              <c:f>Sheet3!$AE$6:$AE$9</c:f>
              <c:numCache>
                <c:formatCode>General</c:formatCode>
                <c:ptCount val="3"/>
                <c:pt idx="1">
                  <c:v>1</c:v>
                </c:pt>
              </c:numCache>
            </c:numRef>
          </c:val>
          <c:extLst>
            <c:ext xmlns:c16="http://schemas.microsoft.com/office/drawing/2014/chart" uri="{C3380CC4-5D6E-409C-BE32-E72D297353CC}">
              <c16:uniqueId val="{0000001D-CEE9-DB4E-A388-EB925E085D94}"/>
            </c:ext>
          </c:extLst>
        </c:ser>
        <c:ser>
          <c:idx val="30"/>
          <c:order val="30"/>
          <c:tx>
            <c:strRef>
              <c:f>Sheet3!$AF$4:$AF$5</c:f>
              <c:strCache>
                <c:ptCount val="1"/>
                <c:pt idx="0">
                  <c:v>PR03804</c:v>
                </c:pt>
              </c:strCache>
            </c:strRef>
          </c:tx>
          <c:invertIfNegative val="1"/>
          <c:cat>
            <c:strRef>
              <c:f>Sheet3!$A$6:$A$9</c:f>
              <c:strCache>
                <c:ptCount val="3"/>
                <c:pt idx="0">
                  <c:v>Female</c:v>
                </c:pt>
                <c:pt idx="1">
                  <c:v>Male</c:v>
                </c:pt>
                <c:pt idx="2">
                  <c:v>(blank)</c:v>
                </c:pt>
              </c:strCache>
            </c:strRef>
          </c:cat>
          <c:val>
            <c:numRef>
              <c:f>Sheet3!$AF$6:$AF$9</c:f>
              <c:numCache>
                <c:formatCode>General</c:formatCode>
                <c:ptCount val="3"/>
                <c:pt idx="1">
                  <c:v>1</c:v>
                </c:pt>
              </c:numCache>
            </c:numRef>
          </c:val>
          <c:extLst>
            <c:ext xmlns:c16="http://schemas.microsoft.com/office/drawing/2014/chart" uri="{C3380CC4-5D6E-409C-BE32-E72D297353CC}">
              <c16:uniqueId val="{0000001E-CEE9-DB4E-A388-EB925E085D94}"/>
            </c:ext>
          </c:extLst>
        </c:ser>
        <c:ser>
          <c:idx val="31"/>
          <c:order val="31"/>
          <c:tx>
            <c:strRef>
              <c:f>Sheet3!$AG$4:$AG$5</c:f>
              <c:strCache>
                <c:ptCount val="1"/>
                <c:pt idx="0">
                  <c:v>PR03844</c:v>
                </c:pt>
              </c:strCache>
            </c:strRef>
          </c:tx>
          <c:invertIfNegative val="1"/>
          <c:cat>
            <c:strRef>
              <c:f>Sheet3!$A$6:$A$9</c:f>
              <c:strCache>
                <c:ptCount val="3"/>
                <c:pt idx="0">
                  <c:v>Female</c:v>
                </c:pt>
                <c:pt idx="1">
                  <c:v>Male</c:v>
                </c:pt>
                <c:pt idx="2">
                  <c:v>(blank)</c:v>
                </c:pt>
              </c:strCache>
            </c:strRef>
          </c:cat>
          <c:val>
            <c:numRef>
              <c:f>Sheet3!$AG$6:$AG$9</c:f>
              <c:numCache>
                <c:formatCode>General</c:formatCode>
                <c:ptCount val="3"/>
                <c:pt idx="0">
                  <c:v>1</c:v>
                </c:pt>
              </c:numCache>
            </c:numRef>
          </c:val>
          <c:extLst>
            <c:ext xmlns:c16="http://schemas.microsoft.com/office/drawing/2014/chart" uri="{C3380CC4-5D6E-409C-BE32-E72D297353CC}">
              <c16:uniqueId val="{0000001F-CEE9-DB4E-A388-EB925E085D94}"/>
            </c:ext>
          </c:extLst>
        </c:ser>
        <c:ser>
          <c:idx val="32"/>
          <c:order val="32"/>
          <c:tx>
            <c:strRef>
              <c:f>Sheet3!$AH$4:$AH$5</c:f>
              <c:strCache>
                <c:ptCount val="1"/>
                <c:pt idx="0">
                  <c:v>PR03886</c:v>
                </c:pt>
              </c:strCache>
            </c:strRef>
          </c:tx>
          <c:invertIfNegative val="1"/>
          <c:cat>
            <c:strRef>
              <c:f>Sheet3!$A$6:$A$9</c:f>
              <c:strCache>
                <c:ptCount val="3"/>
                <c:pt idx="0">
                  <c:v>Female</c:v>
                </c:pt>
                <c:pt idx="1">
                  <c:v>Male</c:v>
                </c:pt>
                <c:pt idx="2">
                  <c:v>(blank)</c:v>
                </c:pt>
              </c:strCache>
            </c:strRef>
          </c:cat>
          <c:val>
            <c:numRef>
              <c:f>Sheet3!$AH$6:$AH$9</c:f>
              <c:numCache>
                <c:formatCode>General</c:formatCode>
                <c:ptCount val="3"/>
                <c:pt idx="1">
                  <c:v>1</c:v>
                </c:pt>
              </c:numCache>
            </c:numRef>
          </c:val>
          <c:extLst>
            <c:ext xmlns:c16="http://schemas.microsoft.com/office/drawing/2014/chart" uri="{C3380CC4-5D6E-409C-BE32-E72D297353CC}">
              <c16:uniqueId val="{00000020-CEE9-DB4E-A388-EB925E085D94}"/>
            </c:ext>
          </c:extLst>
        </c:ser>
        <c:ser>
          <c:idx val="33"/>
          <c:order val="33"/>
          <c:tx>
            <c:strRef>
              <c:f>Sheet3!$AI$4:$AI$5</c:f>
              <c:strCache>
                <c:ptCount val="1"/>
                <c:pt idx="0">
                  <c:v>PR03980</c:v>
                </c:pt>
              </c:strCache>
            </c:strRef>
          </c:tx>
          <c:invertIfNegative val="1"/>
          <c:cat>
            <c:strRef>
              <c:f>Sheet3!$A$6:$A$9</c:f>
              <c:strCache>
                <c:ptCount val="3"/>
                <c:pt idx="0">
                  <c:v>Female</c:v>
                </c:pt>
                <c:pt idx="1">
                  <c:v>Male</c:v>
                </c:pt>
                <c:pt idx="2">
                  <c:v>(blank)</c:v>
                </c:pt>
              </c:strCache>
            </c:strRef>
          </c:cat>
          <c:val>
            <c:numRef>
              <c:f>Sheet3!$AI$6:$AI$9</c:f>
              <c:numCache>
                <c:formatCode>General</c:formatCode>
                <c:ptCount val="3"/>
                <c:pt idx="1">
                  <c:v>1</c:v>
                </c:pt>
              </c:numCache>
            </c:numRef>
          </c:val>
          <c:extLst>
            <c:ext xmlns:c16="http://schemas.microsoft.com/office/drawing/2014/chart" uri="{C3380CC4-5D6E-409C-BE32-E72D297353CC}">
              <c16:uniqueId val="{00000021-CEE9-DB4E-A388-EB925E085D94}"/>
            </c:ext>
          </c:extLst>
        </c:ser>
        <c:ser>
          <c:idx val="34"/>
          <c:order val="34"/>
          <c:tx>
            <c:strRef>
              <c:f>Sheet3!$AJ$4:$AJ$5</c:f>
              <c:strCache>
                <c:ptCount val="1"/>
                <c:pt idx="0">
                  <c:v>PR04380</c:v>
                </c:pt>
              </c:strCache>
            </c:strRef>
          </c:tx>
          <c:invertIfNegative val="1"/>
          <c:cat>
            <c:strRef>
              <c:f>Sheet3!$A$6:$A$9</c:f>
              <c:strCache>
                <c:ptCount val="3"/>
                <c:pt idx="0">
                  <c:v>Female</c:v>
                </c:pt>
                <c:pt idx="1">
                  <c:v>Male</c:v>
                </c:pt>
                <c:pt idx="2">
                  <c:v>(blank)</c:v>
                </c:pt>
              </c:strCache>
            </c:strRef>
          </c:cat>
          <c:val>
            <c:numRef>
              <c:f>Sheet3!$AJ$6:$AJ$9</c:f>
              <c:numCache>
                <c:formatCode>General</c:formatCode>
                <c:ptCount val="3"/>
                <c:pt idx="0">
                  <c:v>1</c:v>
                </c:pt>
              </c:numCache>
            </c:numRef>
          </c:val>
          <c:extLst>
            <c:ext xmlns:c16="http://schemas.microsoft.com/office/drawing/2014/chart" uri="{C3380CC4-5D6E-409C-BE32-E72D297353CC}">
              <c16:uniqueId val="{00000022-CEE9-DB4E-A388-EB925E085D94}"/>
            </c:ext>
          </c:extLst>
        </c:ser>
        <c:ser>
          <c:idx val="35"/>
          <c:order val="35"/>
          <c:tx>
            <c:strRef>
              <c:f>Sheet3!$AK$4:$AK$5</c:f>
              <c:strCache>
                <c:ptCount val="1"/>
                <c:pt idx="0">
                  <c:v>PR04446</c:v>
                </c:pt>
              </c:strCache>
            </c:strRef>
          </c:tx>
          <c:invertIfNegative val="1"/>
          <c:cat>
            <c:strRef>
              <c:f>Sheet3!$A$6:$A$9</c:f>
              <c:strCache>
                <c:ptCount val="3"/>
                <c:pt idx="0">
                  <c:v>Female</c:v>
                </c:pt>
                <c:pt idx="1">
                  <c:v>Male</c:v>
                </c:pt>
                <c:pt idx="2">
                  <c:v>(blank)</c:v>
                </c:pt>
              </c:strCache>
            </c:strRef>
          </c:cat>
          <c:val>
            <c:numRef>
              <c:f>Sheet3!$AK$6:$AK$9</c:f>
              <c:numCache>
                <c:formatCode>General</c:formatCode>
                <c:ptCount val="3"/>
                <c:pt idx="0">
                  <c:v>1</c:v>
                </c:pt>
              </c:numCache>
            </c:numRef>
          </c:val>
          <c:extLst>
            <c:ext xmlns:c16="http://schemas.microsoft.com/office/drawing/2014/chart" uri="{C3380CC4-5D6E-409C-BE32-E72D297353CC}">
              <c16:uniqueId val="{00000023-CEE9-DB4E-A388-EB925E085D94}"/>
            </c:ext>
          </c:extLst>
        </c:ser>
        <c:ser>
          <c:idx val="36"/>
          <c:order val="36"/>
          <c:tx>
            <c:strRef>
              <c:f>Sheet3!$AL$4:$AL$5</c:f>
              <c:strCache>
                <c:ptCount val="1"/>
                <c:pt idx="0">
                  <c:v>PR04473</c:v>
                </c:pt>
              </c:strCache>
            </c:strRef>
          </c:tx>
          <c:invertIfNegative val="1"/>
          <c:cat>
            <c:strRef>
              <c:f>Sheet3!$A$6:$A$9</c:f>
              <c:strCache>
                <c:ptCount val="3"/>
                <c:pt idx="0">
                  <c:v>Female</c:v>
                </c:pt>
                <c:pt idx="1">
                  <c:v>Male</c:v>
                </c:pt>
                <c:pt idx="2">
                  <c:v>(blank)</c:v>
                </c:pt>
              </c:strCache>
            </c:strRef>
          </c:cat>
          <c:val>
            <c:numRef>
              <c:f>Sheet3!$AL$6:$AL$9</c:f>
              <c:numCache>
                <c:formatCode>General</c:formatCode>
                <c:ptCount val="3"/>
                <c:pt idx="0">
                  <c:v>1</c:v>
                </c:pt>
              </c:numCache>
            </c:numRef>
          </c:val>
          <c:extLst>
            <c:ext xmlns:c16="http://schemas.microsoft.com/office/drawing/2014/chart" uri="{C3380CC4-5D6E-409C-BE32-E72D297353CC}">
              <c16:uniqueId val="{00000024-CEE9-DB4E-A388-EB925E085D94}"/>
            </c:ext>
          </c:extLst>
        </c:ser>
        <c:ser>
          <c:idx val="37"/>
          <c:order val="37"/>
          <c:tx>
            <c:strRef>
              <c:f>Sheet3!$AM$4:$AM$5</c:f>
              <c:strCache>
                <c:ptCount val="1"/>
                <c:pt idx="0">
                  <c:v>PR04601</c:v>
                </c:pt>
              </c:strCache>
            </c:strRef>
          </c:tx>
          <c:invertIfNegative val="1"/>
          <c:cat>
            <c:strRef>
              <c:f>Sheet3!$A$6:$A$9</c:f>
              <c:strCache>
                <c:ptCount val="3"/>
                <c:pt idx="0">
                  <c:v>Female</c:v>
                </c:pt>
                <c:pt idx="1">
                  <c:v>Male</c:v>
                </c:pt>
                <c:pt idx="2">
                  <c:v>(blank)</c:v>
                </c:pt>
              </c:strCache>
            </c:strRef>
          </c:cat>
          <c:val>
            <c:numRef>
              <c:f>Sheet3!$AM$6:$AM$9</c:f>
              <c:numCache>
                <c:formatCode>General</c:formatCode>
                <c:ptCount val="3"/>
                <c:pt idx="2">
                  <c:v>1</c:v>
                </c:pt>
              </c:numCache>
            </c:numRef>
          </c:val>
          <c:extLst>
            <c:ext xmlns:c16="http://schemas.microsoft.com/office/drawing/2014/chart" uri="{C3380CC4-5D6E-409C-BE32-E72D297353CC}">
              <c16:uniqueId val="{00000025-CEE9-DB4E-A388-EB925E085D94}"/>
            </c:ext>
          </c:extLst>
        </c:ser>
        <c:ser>
          <c:idx val="38"/>
          <c:order val="38"/>
          <c:tx>
            <c:strRef>
              <c:f>Sheet3!$AN$4:$AN$5</c:f>
              <c:strCache>
                <c:ptCount val="1"/>
                <c:pt idx="0">
                  <c:v>PR04686</c:v>
                </c:pt>
              </c:strCache>
            </c:strRef>
          </c:tx>
          <c:invertIfNegative val="1"/>
          <c:cat>
            <c:strRef>
              <c:f>Sheet3!$A$6:$A$9</c:f>
              <c:strCache>
                <c:ptCount val="3"/>
                <c:pt idx="0">
                  <c:v>Female</c:v>
                </c:pt>
                <c:pt idx="1">
                  <c:v>Male</c:v>
                </c:pt>
                <c:pt idx="2">
                  <c:v>(blank)</c:v>
                </c:pt>
              </c:strCache>
            </c:strRef>
          </c:cat>
          <c:val>
            <c:numRef>
              <c:f>Sheet3!$AN$6:$AN$9</c:f>
              <c:numCache>
                <c:formatCode>General</c:formatCode>
                <c:ptCount val="3"/>
                <c:pt idx="0">
                  <c:v>1</c:v>
                </c:pt>
              </c:numCache>
            </c:numRef>
          </c:val>
          <c:extLst>
            <c:ext xmlns:c16="http://schemas.microsoft.com/office/drawing/2014/chart" uri="{C3380CC4-5D6E-409C-BE32-E72D297353CC}">
              <c16:uniqueId val="{00000026-CEE9-DB4E-A388-EB925E085D94}"/>
            </c:ext>
          </c:extLst>
        </c:ser>
        <c:ser>
          <c:idx val="39"/>
          <c:order val="39"/>
          <c:tx>
            <c:strRef>
              <c:f>Sheet3!$AO$4:$AO$5</c:f>
              <c:strCache>
                <c:ptCount val="1"/>
                <c:pt idx="0">
                  <c:v>SQ00022</c:v>
                </c:pt>
              </c:strCache>
            </c:strRef>
          </c:tx>
          <c:invertIfNegative val="1"/>
          <c:cat>
            <c:strRef>
              <c:f>Sheet3!$A$6:$A$9</c:f>
              <c:strCache>
                <c:ptCount val="3"/>
                <c:pt idx="0">
                  <c:v>Female</c:v>
                </c:pt>
                <c:pt idx="1">
                  <c:v>Male</c:v>
                </c:pt>
                <c:pt idx="2">
                  <c:v>(blank)</c:v>
                </c:pt>
              </c:strCache>
            </c:strRef>
          </c:cat>
          <c:val>
            <c:numRef>
              <c:f>Sheet3!$AO$6:$AO$9</c:f>
              <c:numCache>
                <c:formatCode>General</c:formatCode>
                <c:ptCount val="3"/>
                <c:pt idx="1">
                  <c:v>1</c:v>
                </c:pt>
              </c:numCache>
            </c:numRef>
          </c:val>
          <c:extLst>
            <c:ext xmlns:c16="http://schemas.microsoft.com/office/drawing/2014/chart" uri="{C3380CC4-5D6E-409C-BE32-E72D297353CC}">
              <c16:uniqueId val="{00000027-CEE9-DB4E-A388-EB925E085D94}"/>
            </c:ext>
          </c:extLst>
        </c:ser>
        <c:ser>
          <c:idx val="40"/>
          <c:order val="40"/>
          <c:tx>
            <c:strRef>
              <c:f>Sheet3!$AP$4:$AP$5</c:f>
              <c:strCache>
                <c:ptCount val="1"/>
                <c:pt idx="0">
                  <c:v>SQ00105</c:v>
                </c:pt>
              </c:strCache>
            </c:strRef>
          </c:tx>
          <c:invertIfNegative val="1"/>
          <c:cat>
            <c:strRef>
              <c:f>Sheet3!$A$6:$A$9</c:f>
              <c:strCache>
                <c:ptCount val="3"/>
                <c:pt idx="0">
                  <c:v>Female</c:v>
                </c:pt>
                <c:pt idx="1">
                  <c:v>Male</c:v>
                </c:pt>
                <c:pt idx="2">
                  <c:v>(blank)</c:v>
                </c:pt>
              </c:strCache>
            </c:strRef>
          </c:cat>
          <c:val>
            <c:numRef>
              <c:f>Sheet3!$AP$6:$AP$9</c:f>
              <c:numCache>
                <c:formatCode>General</c:formatCode>
                <c:ptCount val="3"/>
                <c:pt idx="0">
                  <c:v>1</c:v>
                </c:pt>
              </c:numCache>
            </c:numRef>
          </c:val>
          <c:extLst>
            <c:ext xmlns:c16="http://schemas.microsoft.com/office/drawing/2014/chart" uri="{C3380CC4-5D6E-409C-BE32-E72D297353CC}">
              <c16:uniqueId val="{00000028-CEE9-DB4E-A388-EB925E085D94}"/>
            </c:ext>
          </c:extLst>
        </c:ser>
        <c:ser>
          <c:idx val="41"/>
          <c:order val="41"/>
          <c:tx>
            <c:strRef>
              <c:f>Sheet3!$AQ$4:$AQ$5</c:f>
              <c:strCache>
                <c:ptCount val="1"/>
                <c:pt idx="0">
                  <c:v>SQ00144</c:v>
                </c:pt>
              </c:strCache>
            </c:strRef>
          </c:tx>
          <c:invertIfNegative val="1"/>
          <c:cat>
            <c:strRef>
              <c:f>Sheet3!$A$6:$A$9</c:f>
              <c:strCache>
                <c:ptCount val="3"/>
                <c:pt idx="0">
                  <c:v>Female</c:v>
                </c:pt>
                <c:pt idx="1">
                  <c:v>Male</c:v>
                </c:pt>
                <c:pt idx="2">
                  <c:v>(blank)</c:v>
                </c:pt>
              </c:strCache>
            </c:strRef>
          </c:cat>
          <c:val>
            <c:numRef>
              <c:f>Sheet3!$AQ$6:$AQ$9</c:f>
              <c:numCache>
                <c:formatCode>General</c:formatCode>
                <c:ptCount val="3"/>
                <c:pt idx="1">
                  <c:v>1</c:v>
                </c:pt>
              </c:numCache>
            </c:numRef>
          </c:val>
          <c:extLst>
            <c:ext xmlns:c16="http://schemas.microsoft.com/office/drawing/2014/chart" uri="{C3380CC4-5D6E-409C-BE32-E72D297353CC}">
              <c16:uniqueId val="{00000029-CEE9-DB4E-A388-EB925E085D94}"/>
            </c:ext>
          </c:extLst>
        </c:ser>
        <c:ser>
          <c:idx val="42"/>
          <c:order val="42"/>
          <c:tx>
            <c:strRef>
              <c:f>Sheet3!$AR$4:$AR$5</c:f>
              <c:strCache>
                <c:ptCount val="1"/>
                <c:pt idx="0">
                  <c:v>SQ00360</c:v>
                </c:pt>
              </c:strCache>
            </c:strRef>
          </c:tx>
          <c:invertIfNegative val="1"/>
          <c:cat>
            <c:strRef>
              <c:f>Sheet3!$A$6:$A$9</c:f>
              <c:strCache>
                <c:ptCount val="3"/>
                <c:pt idx="0">
                  <c:v>Female</c:v>
                </c:pt>
                <c:pt idx="1">
                  <c:v>Male</c:v>
                </c:pt>
                <c:pt idx="2">
                  <c:v>(blank)</c:v>
                </c:pt>
              </c:strCache>
            </c:strRef>
          </c:cat>
          <c:val>
            <c:numRef>
              <c:f>Sheet3!$AR$6:$AR$9</c:f>
              <c:numCache>
                <c:formatCode>General</c:formatCode>
                <c:ptCount val="3"/>
                <c:pt idx="1">
                  <c:v>1</c:v>
                </c:pt>
              </c:numCache>
            </c:numRef>
          </c:val>
          <c:extLst>
            <c:ext xmlns:c16="http://schemas.microsoft.com/office/drawing/2014/chart" uri="{C3380CC4-5D6E-409C-BE32-E72D297353CC}">
              <c16:uniqueId val="{0000002A-CEE9-DB4E-A388-EB925E085D94}"/>
            </c:ext>
          </c:extLst>
        </c:ser>
        <c:ser>
          <c:idx val="43"/>
          <c:order val="43"/>
          <c:tx>
            <c:strRef>
              <c:f>Sheet3!$AS$4:$AS$5</c:f>
              <c:strCache>
                <c:ptCount val="1"/>
                <c:pt idx="0">
                  <c:v>SQ00450</c:v>
                </c:pt>
              </c:strCache>
            </c:strRef>
          </c:tx>
          <c:invertIfNegative val="1"/>
          <c:cat>
            <c:strRef>
              <c:f>Sheet3!$A$6:$A$9</c:f>
              <c:strCache>
                <c:ptCount val="3"/>
                <c:pt idx="0">
                  <c:v>Female</c:v>
                </c:pt>
                <c:pt idx="1">
                  <c:v>Male</c:v>
                </c:pt>
                <c:pt idx="2">
                  <c:v>(blank)</c:v>
                </c:pt>
              </c:strCache>
            </c:strRef>
          </c:cat>
          <c:val>
            <c:numRef>
              <c:f>Sheet3!$AS$6:$AS$9</c:f>
              <c:numCache>
                <c:formatCode>General</c:formatCode>
                <c:ptCount val="3"/>
                <c:pt idx="0">
                  <c:v>1</c:v>
                </c:pt>
              </c:numCache>
            </c:numRef>
          </c:val>
          <c:extLst>
            <c:ext xmlns:c16="http://schemas.microsoft.com/office/drawing/2014/chart" uri="{C3380CC4-5D6E-409C-BE32-E72D297353CC}">
              <c16:uniqueId val="{0000002B-CEE9-DB4E-A388-EB925E085D94}"/>
            </c:ext>
          </c:extLst>
        </c:ser>
        <c:ser>
          <c:idx val="44"/>
          <c:order val="44"/>
          <c:tx>
            <c:strRef>
              <c:f>Sheet3!$AT$4:$AT$5</c:f>
              <c:strCache>
                <c:ptCount val="1"/>
                <c:pt idx="0">
                  <c:v>SQ00498</c:v>
                </c:pt>
              </c:strCache>
            </c:strRef>
          </c:tx>
          <c:invertIfNegative val="1"/>
          <c:cat>
            <c:strRef>
              <c:f>Sheet3!$A$6:$A$9</c:f>
              <c:strCache>
                <c:ptCount val="3"/>
                <c:pt idx="0">
                  <c:v>Female</c:v>
                </c:pt>
                <c:pt idx="1">
                  <c:v>Male</c:v>
                </c:pt>
                <c:pt idx="2">
                  <c:v>(blank)</c:v>
                </c:pt>
              </c:strCache>
            </c:strRef>
          </c:cat>
          <c:val>
            <c:numRef>
              <c:f>Sheet3!$AT$6:$AT$9</c:f>
              <c:numCache>
                <c:formatCode>General</c:formatCode>
                <c:ptCount val="3"/>
                <c:pt idx="0">
                  <c:v>1</c:v>
                </c:pt>
              </c:numCache>
            </c:numRef>
          </c:val>
          <c:extLst>
            <c:ext xmlns:c16="http://schemas.microsoft.com/office/drawing/2014/chart" uri="{C3380CC4-5D6E-409C-BE32-E72D297353CC}">
              <c16:uniqueId val="{0000002C-CEE9-DB4E-A388-EB925E085D94}"/>
            </c:ext>
          </c:extLst>
        </c:ser>
        <c:ser>
          <c:idx val="45"/>
          <c:order val="45"/>
          <c:tx>
            <c:strRef>
              <c:f>Sheet3!$AU$4:$AU$5</c:f>
              <c:strCache>
                <c:ptCount val="1"/>
                <c:pt idx="0">
                  <c:v>SQ00612</c:v>
                </c:pt>
              </c:strCache>
            </c:strRef>
          </c:tx>
          <c:invertIfNegative val="1"/>
          <c:cat>
            <c:strRef>
              <c:f>Sheet3!$A$6:$A$9</c:f>
              <c:strCache>
                <c:ptCount val="3"/>
                <c:pt idx="0">
                  <c:v>Female</c:v>
                </c:pt>
                <c:pt idx="1">
                  <c:v>Male</c:v>
                </c:pt>
                <c:pt idx="2">
                  <c:v>(blank)</c:v>
                </c:pt>
              </c:strCache>
            </c:strRef>
          </c:cat>
          <c:val>
            <c:numRef>
              <c:f>Sheet3!$AU$6:$AU$9</c:f>
              <c:numCache>
                <c:formatCode>General</c:formatCode>
                <c:ptCount val="3"/>
                <c:pt idx="1">
                  <c:v>1</c:v>
                </c:pt>
              </c:numCache>
            </c:numRef>
          </c:val>
          <c:extLst>
            <c:ext xmlns:c16="http://schemas.microsoft.com/office/drawing/2014/chart" uri="{C3380CC4-5D6E-409C-BE32-E72D297353CC}">
              <c16:uniqueId val="{0000002D-CEE9-DB4E-A388-EB925E085D94}"/>
            </c:ext>
          </c:extLst>
        </c:ser>
        <c:ser>
          <c:idx val="46"/>
          <c:order val="46"/>
          <c:tx>
            <c:strRef>
              <c:f>Sheet3!$AV$4:$AV$5</c:f>
              <c:strCache>
                <c:ptCount val="1"/>
                <c:pt idx="0">
                  <c:v>SQ00691</c:v>
                </c:pt>
              </c:strCache>
            </c:strRef>
          </c:tx>
          <c:invertIfNegative val="1"/>
          <c:cat>
            <c:strRef>
              <c:f>Sheet3!$A$6:$A$9</c:f>
              <c:strCache>
                <c:ptCount val="3"/>
                <c:pt idx="0">
                  <c:v>Female</c:v>
                </c:pt>
                <c:pt idx="1">
                  <c:v>Male</c:v>
                </c:pt>
                <c:pt idx="2">
                  <c:v>(blank)</c:v>
                </c:pt>
              </c:strCache>
            </c:strRef>
          </c:cat>
          <c:val>
            <c:numRef>
              <c:f>Sheet3!$AV$6:$AV$9</c:f>
              <c:numCache>
                <c:formatCode>General</c:formatCode>
                <c:ptCount val="3"/>
                <c:pt idx="1">
                  <c:v>1</c:v>
                </c:pt>
              </c:numCache>
            </c:numRef>
          </c:val>
          <c:extLst>
            <c:ext xmlns:c16="http://schemas.microsoft.com/office/drawing/2014/chart" uri="{C3380CC4-5D6E-409C-BE32-E72D297353CC}">
              <c16:uniqueId val="{0000002E-CEE9-DB4E-A388-EB925E085D94}"/>
            </c:ext>
          </c:extLst>
        </c:ser>
        <c:ser>
          <c:idx val="47"/>
          <c:order val="47"/>
          <c:tx>
            <c:strRef>
              <c:f>Sheet3!$AW$4:$AW$5</c:f>
              <c:strCache>
                <c:ptCount val="1"/>
                <c:pt idx="0">
                  <c:v>SQ00841</c:v>
                </c:pt>
              </c:strCache>
            </c:strRef>
          </c:tx>
          <c:invertIfNegative val="1"/>
          <c:cat>
            <c:strRef>
              <c:f>Sheet3!$A$6:$A$9</c:f>
              <c:strCache>
                <c:ptCount val="3"/>
                <c:pt idx="0">
                  <c:v>Female</c:v>
                </c:pt>
                <c:pt idx="1">
                  <c:v>Male</c:v>
                </c:pt>
                <c:pt idx="2">
                  <c:v>(blank)</c:v>
                </c:pt>
              </c:strCache>
            </c:strRef>
          </c:cat>
          <c:val>
            <c:numRef>
              <c:f>Sheet3!$AW$6:$AW$9</c:f>
              <c:numCache>
                <c:formatCode>General</c:formatCode>
                <c:ptCount val="3"/>
                <c:pt idx="0">
                  <c:v>1</c:v>
                </c:pt>
              </c:numCache>
            </c:numRef>
          </c:val>
          <c:extLst>
            <c:ext xmlns:c16="http://schemas.microsoft.com/office/drawing/2014/chart" uri="{C3380CC4-5D6E-409C-BE32-E72D297353CC}">
              <c16:uniqueId val="{0000002F-CEE9-DB4E-A388-EB925E085D94}"/>
            </c:ext>
          </c:extLst>
        </c:ser>
        <c:ser>
          <c:idx val="48"/>
          <c:order val="48"/>
          <c:tx>
            <c:strRef>
              <c:f>Sheet3!$AX$4:$AX$5</c:f>
              <c:strCache>
                <c:ptCount val="1"/>
                <c:pt idx="0">
                  <c:v>SQ00914</c:v>
                </c:pt>
              </c:strCache>
            </c:strRef>
          </c:tx>
          <c:invertIfNegative val="1"/>
          <c:cat>
            <c:strRef>
              <c:f>Sheet3!$A$6:$A$9</c:f>
              <c:strCache>
                <c:ptCount val="3"/>
                <c:pt idx="0">
                  <c:v>Female</c:v>
                </c:pt>
                <c:pt idx="1">
                  <c:v>Male</c:v>
                </c:pt>
                <c:pt idx="2">
                  <c:v>(blank)</c:v>
                </c:pt>
              </c:strCache>
            </c:strRef>
          </c:cat>
          <c:val>
            <c:numRef>
              <c:f>Sheet3!$AX$6:$AX$9</c:f>
              <c:numCache>
                <c:formatCode>General</c:formatCode>
                <c:ptCount val="3"/>
                <c:pt idx="0">
                  <c:v>2</c:v>
                </c:pt>
              </c:numCache>
            </c:numRef>
          </c:val>
          <c:extLst>
            <c:ext xmlns:c16="http://schemas.microsoft.com/office/drawing/2014/chart" uri="{C3380CC4-5D6E-409C-BE32-E72D297353CC}">
              <c16:uniqueId val="{00000030-CEE9-DB4E-A388-EB925E085D94}"/>
            </c:ext>
          </c:extLst>
        </c:ser>
        <c:ser>
          <c:idx val="49"/>
          <c:order val="49"/>
          <c:tx>
            <c:strRef>
              <c:f>Sheet3!$AY$4:$AY$5</c:f>
              <c:strCache>
                <c:ptCount val="1"/>
                <c:pt idx="0">
                  <c:v>SQ00960</c:v>
                </c:pt>
              </c:strCache>
            </c:strRef>
          </c:tx>
          <c:invertIfNegative val="1"/>
          <c:cat>
            <c:strRef>
              <c:f>Sheet3!$A$6:$A$9</c:f>
              <c:strCache>
                <c:ptCount val="3"/>
                <c:pt idx="0">
                  <c:v>Female</c:v>
                </c:pt>
                <c:pt idx="1">
                  <c:v>Male</c:v>
                </c:pt>
                <c:pt idx="2">
                  <c:v>(blank)</c:v>
                </c:pt>
              </c:strCache>
            </c:strRef>
          </c:cat>
          <c:val>
            <c:numRef>
              <c:f>Sheet3!$AY$6:$AY$9</c:f>
              <c:numCache>
                <c:formatCode>General</c:formatCode>
                <c:ptCount val="3"/>
                <c:pt idx="0">
                  <c:v>1</c:v>
                </c:pt>
              </c:numCache>
            </c:numRef>
          </c:val>
          <c:extLst>
            <c:ext xmlns:c16="http://schemas.microsoft.com/office/drawing/2014/chart" uri="{C3380CC4-5D6E-409C-BE32-E72D297353CC}">
              <c16:uniqueId val="{00000031-CEE9-DB4E-A388-EB925E085D94}"/>
            </c:ext>
          </c:extLst>
        </c:ser>
        <c:ser>
          <c:idx val="50"/>
          <c:order val="50"/>
          <c:tx>
            <c:strRef>
              <c:f>Sheet3!$AZ$4:$AZ$5</c:f>
              <c:strCache>
                <c:ptCount val="1"/>
                <c:pt idx="0">
                  <c:v>SQ01026</c:v>
                </c:pt>
              </c:strCache>
            </c:strRef>
          </c:tx>
          <c:invertIfNegative val="1"/>
          <c:cat>
            <c:strRef>
              <c:f>Sheet3!$A$6:$A$9</c:f>
              <c:strCache>
                <c:ptCount val="3"/>
                <c:pt idx="0">
                  <c:v>Female</c:v>
                </c:pt>
                <c:pt idx="1">
                  <c:v>Male</c:v>
                </c:pt>
                <c:pt idx="2">
                  <c:v>(blank)</c:v>
                </c:pt>
              </c:strCache>
            </c:strRef>
          </c:cat>
          <c:val>
            <c:numRef>
              <c:f>Sheet3!$AZ$6:$AZ$9</c:f>
              <c:numCache>
                <c:formatCode>General</c:formatCode>
                <c:ptCount val="3"/>
                <c:pt idx="1">
                  <c:v>1</c:v>
                </c:pt>
              </c:numCache>
            </c:numRef>
          </c:val>
          <c:extLst>
            <c:ext xmlns:c16="http://schemas.microsoft.com/office/drawing/2014/chart" uri="{C3380CC4-5D6E-409C-BE32-E72D297353CC}">
              <c16:uniqueId val="{00000032-CEE9-DB4E-A388-EB925E085D94}"/>
            </c:ext>
          </c:extLst>
        </c:ser>
        <c:ser>
          <c:idx val="51"/>
          <c:order val="51"/>
          <c:tx>
            <c:strRef>
              <c:f>Sheet3!$BA$4:$BA$5</c:f>
              <c:strCache>
                <c:ptCount val="1"/>
                <c:pt idx="0">
                  <c:v>SQ01177</c:v>
                </c:pt>
              </c:strCache>
            </c:strRef>
          </c:tx>
          <c:invertIfNegative val="1"/>
          <c:cat>
            <c:strRef>
              <c:f>Sheet3!$A$6:$A$9</c:f>
              <c:strCache>
                <c:ptCount val="3"/>
                <c:pt idx="0">
                  <c:v>Female</c:v>
                </c:pt>
                <c:pt idx="1">
                  <c:v>Male</c:v>
                </c:pt>
                <c:pt idx="2">
                  <c:v>(blank)</c:v>
                </c:pt>
              </c:strCache>
            </c:strRef>
          </c:cat>
          <c:val>
            <c:numRef>
              <c:f>Sheet3!$BA$6:$BA$9</c:f>
              <c:numCache>
                <c:formatCode>General</c:formatCode>
                <c:ptCount val="3"/>
                <c:pt idx="1">
                  <c:v>1</c:v>
                </c:pt>
              </c:numCache>
            </c:numRef>
          </c:val>
          <c:extLst>
            <c:ext xmlns:c16="http://schemas.microsoft.com/office/drawing/2014/chart" uri="{C3380CC4-5D6E-409C-BE32-E72D297353CC}">
              <c16:uniqueId val="{00000033-CEE9-DB4E-A388-EB925E085D94}"/>
            </c:ext>
          </c:extLst>
        </c:ser>
        <c:ser>
          <c:idx val="52"/>
          <c:order val="52"/>
          <c:tx>
            <c:strRef>
              <c:f>Sheet3!$BB$4:$BB$5</c:f>
              <c:strCache>
                <c:ptCount val="1"/>
                <c:pt idx="0">
                  <c:v>SQ01283</c:v>
                </c:pt>
              </c:strCache>
            </c:strRef>
          </c:tx>
          <c:invertIfNegative val="1"/>
          <c:cat>
            <c:strRef>
              <c:f>Sheet3!$A$6:$A$9</c:f>
              <c:strCache>
                <c:ptCount val="3"/>
                <c:pt idx="0">
                  <c:v>Female</c:v>
                </c:pt>
                <c:pt idx="1">
                  <c:v>Male</c:v>
                </c:pt>
                <c:pt idx="2">
                  <c:v>(blank)</c:v>
                </c:pt>
              </c:strCache>
            </c:strRef>
          </c:cat>
          <c:val>
            <c:numRef>
              <c:f>Sheet3!$BB$6:$BB$9</c:f>
              <c:numCache>
                <c:formatCode>General</c:formatCode>
                <c:ptCount val="3"/>
                <c:pt idx="0">
                  <c:v>1</c:v>
                </c:pt>
              </c:numCache>
            </c:numRef>
          </c:val>
          <c:extLst>
            <c:ext xmlns:c16="http://schemas.microsoft.com/office/drawing/2014/chart" uri="{C3380CC4-5D6E-409C-BE32-E72D297353CC}">
              <c16:uniqueId val="{00000034-CEE9-DB4E-A388-EB925E085D94}"/>
            </c:ext>
          </c:extLst>
        </c:ser>
        <c:ser>
          <c:idx val="53"/>
          <c:order val="53"/>
          <c:tx>
            <c:strRef>
              <c:f>Sheet3!$BC$4:$BC$5</c:f>
              <c:strCache>
                <c:ptCount val="1"/>
                <c:pt idx="0">
                  <c:v>SQ01395</c:v>
                </c:pt>
              </c:strCache>
            </c:strRef>
          </c:tx>
          <c:invertIfNegative val="1"/>
          <c:cat>
            <c:strRef>
              <c:f>Sheet3!$A$6:$A$9</c:f>
              <c:strCache>
                <c:ptCount val="3"/>
                <c:pt idx="0">
                  <c:v>Female</c:v>
                </c:pt>
                <c:pt idx="1">
                  <c:v>Male</c:v>
                </c:pt>
                <c:pt idx="2">
                  <c:v>(blank)</c:v>
                </c:pt>
              </c:strCache>
            </c:strRef>
          </c:cat>
          <c:val>
            <c:numRef>
              <c:f>Sheet3!$BC$6:$BC$9</c:f>
              <c:numCache>
                <c:formatCode>General</c:formatCode>
                <c:ptCount val="3"/>
                <c:pt idx="1">
                  <c:v>1</c:v>
                </c:pt>
              </c:numCache>
            </c:numRef>
          </c:val>
          <c:extLst>
            <c:ext xmlns:c16="http://schemas.microsoft.com/office/drawing/2014/chart" uri="{C3380CC4-5D6E-409C-BE32-E72D297353CC}">
              <c16:uniqueId val="{00000035-CEE9-DB4E-A388-EB925E085D94}"/>
            </c:ext>
          </c:extLst>
        </c:ser>
        <c:ser>
          <c:idx val="54"/>
          <c:order val="54"/>
          <c:tx>
            <c:strRef>
              <c:f>Sheet3!$BD$4:$BD$5</c:f>
              <c:strCache>
                <c:ptCount val="1"/>
                <c:pt idx="0">
                  <c:v>SQ01402</c:v>
                </c:pt>
              </c:strCache>
            </c:strRef>
          </c:tx>
          <c:invertIfNegative val="1"/>
          <c:cat>
            <c:strRef>
              <c:f>Sheet3!$A$6:$A$9</c:f>
              <c:strCache>
                <c:ptCount val="3"/>
                <c:pt idx="0">
                  <c:v>Female</c:v>
                </c:pt>
                <c:pt idx="1">
                  <c:v>Male</c:v>
                </c:pt>
                <c:pt idx="2">
                  <c:v>(blank)</c:v>
                </c:pt>
              </c:strCache>
            </c:strRef>
          </c:cat>
          <c:val>
            <c:numRef>
              <c:f>Sheet3!$BD$6:$BD$9</c:f>
              <c:numCache>
                <c:formatCode>General</c:formatCode>
                <c:ptCount val="3"/>
                <c:pt idx="0">
                  <c:v>1</c:v>
                </c:pt>
              </c:numCache>
            </c:numRef>
          </c:val>
          <c:extLst>
            <c:ext xmlns:c16="http://schemas.microsoft.com/office/drawing/2014/chart" uri="{C3380CC4-5D6E-409C-BE32-E72D297353CC}">
              <c16:uniqueId val="{00000036-CEE9-DB4E-A388-EB925E085D94}"/>
            </c:ext>
          </c:extLst>
        </c:ser>
        <c:ser>
          <c:idx val="55"/>
          <c:order val="55"/>
          <c:tx>
            <c:strRef>
              <c:f>Sheet3!$BE$4:$BE$5</c:f>
              <c:strCache>
                <c:ptCount val="1"/>
                <c:pt idx="0">
                  <c:v>SQ01519</c:v>
                </c:pt>
              </c:strCache>
            </c:strRef>
          </c:tx>
          <c:invertIfNegative val="1"/>
          <c:cat>
            <c:strRef>
              <c:f>Sheet3!$A$6:$A$9</c:f>
              <c:strCache>
                <c:ptCount val="3"/>
                <c:pt idx="0">
                  <c:v>Female</c:v>
                </c:pt>
                <c:pt idx="1">
                  <c:v>Male</c:v>
                </c:pt>
                <c:pt idx="2">
                  <c:v>(blank)</c:v>
                </c:pt>
              </c:strCache>
            </c:strRef>
          </c:cat>
          <c:val>
            <c:numRef>
              <c:f>Sheet3!$BE$6:$BE$9</c:f>
              <c:numCache>
                <c:formatCode>General</c:formatCode>
                <c:ptCount val="3"/>
                <c:pt idx="1">
                  <c:v>1</c:v>
                </c:pt>
              </c:numCache>
            </c:numRef>
          </c:val>
          <c:extLst>
            <c:ext xmlns:c16="http://schemas.microsoft.com/office/drawing/2014/chart" uri="{C3380CC4-5D6E-409C-BE32-E72D297353CC}">
              <c16:uniqueId val="{00000037-CEE9-DB4E-A388-EB925E085D94}"/>
            </c:ext>
          </c:extLst>
        </c:ser>
        <c:ser>
          <c:idx val="56"/>
          <c:order val="56"/>
          <c:tx>
            <c:strRef>
              <c:f>Sheet3!$BF$4:$BF$5</c:f>
              <c:strCache>
                <c:ptCount val="1"/>
                <c:pt idx="0">
                  <c:v>SQ01620</c:v>
                </c:pt>
              </c:strCache>
            </c:strRef>
          </c:tx>
          <c:invertIfNegative val="1"/>
          <c:cat>
            <c:strRef>
              <c:f>Sheet3!$A$6:$A$9</c:f>
              <c:strCache>
                <c:ptCount val="3"/>
                <c:pt idx="0">
                  <c:v>Female</c:v>
                </c:pt>
                <c:pt idx="1">
                  <c:v>Male</c:v>
                </c:pt>
                <c:pt idx="2">
                  <c:v>(blank)</c:v>
                </c:pt>
              </c:strCache>
            </c:strRef>
          </c:cat>
          <c:val>
            <c:numRef>
              <c:f>Sheet3!$BF$6:$BF$9</c:f>
              <c:numCache>
                <c:formatCode>General</c:formatCode>
                <c:ptCount val="3"/>
                <c:pt idx="1">
                  <c:v>1</c:v>
                </c:pt>
              </c:numCache>
            </c:numRef>
          </c:val>
          <c:extLst>
            <c:ext xmlns:c16="http://schemas.microsoft.com/office/drawing/2014/chart" uri="{C3380CC4-5D6E-409C-BE32-E72D297353CC}">
              <c16:uniqueId val="{00000038-CEE9-DB4E-A388-EB925E085D94}"/>
            </c:ext>
          </c:extLst>
        </c:ser>
        <c:ser>
          <c:idx val="57"/>
          <c:order val="57"/>
          <c:tx>
            <c:strRef>
              <c:f>Sheet3!$BG$4:$BG$5</c:f>
              <c:strCache>
                <c:ptCount val="1"/>
                <c:pt idx="0">
                  <c:v>SQ01637</c:v>
                </c:pt>
              </c:strCache>
            </c:strRef>
          </c:tx>
          <c:invertIfNegative val="1"/>
          <c:cat>
            <c:strRef>
              <c:f>Sheet3!$A$6:$A$9</c:f>
              <c:strCache>
                <c:ptCount val="3"/>
                <c:pt idx="0">
                  <c:v>Female</c:v>
                </c:pt>
                <c:pt idx="1">
                  <c:v>Male</c:v>
                </c:pt>
                <c:pt idx="2">
                  <c:v>(blank)</c:v>
                </c:pt>
              </c:strCache>
            </c:strRef>
          </c:cat>
          <c:val>
            <c:numRef>
              <c:f>Sheet3!$BG$6:$BG$9</c:f>
              <c:numCache>
                <c:formatCode>General</c:formatCode>
                <c:ptCount val="3"/>
                <c:pt idx="1">
                  <c:v>1</c:v>
                </c:pt>
              </c:numCache>
            </c:numRef>
          </c:val>
          <c:extLst>
            <c:ext xmlns:c16="http://schemas.microsoft.com/office/drawing/2014/chart" uri="{C3380CC4-5D6E-409C-BE32-E72D297353CC}">
              <c16:uniqueId val="{00000039-CEE9-DB4E-A388-EB925E085D94}"/>
            </c:ext>
          </c:extLst>
        </c:ser>
        <c:ser>
          <c:idx val="58"/>
          <c:order val="58"/>
          <c:tx>
            <c:strRef>
              <c:f>Sheet3!$BH$4:$BH$5</c:f>
              <c:strCache>
                <c:ptCount val="1"/>
                <c:pt idx="0">
                  <c:v>SQ01697</c:v>
                </c:pt>
              </c:strCache>
            </c:strRef>
          </c:tx>
          <c:invertIfNegative val="1"/>
          <c:cat>
            <c:strRef>
              <c:f>Sheet3!$A$6:$A$9</c:f>
              <c:strCache>
                <c:ptCount val="3"/>
                <c:pt idx="0">
                  <c:v>Female</c:v>
                </c:pt>
                <c:pt idx="1">
                  <c:v>Male</c:v>
                </c:pt>
                <c:pt idx="2">
                  <c:v>(blank)</c:v>
                </c:pt>
              </c:strCache>
            </c:strRef>
          </c:cat>
          <c:val>
            <c:numRef>
              <c:f>Sheet3!$BH$6:$BH$9</c:f>
              <c:numCache>
                <c:formatCode>General</c:formatCode>
                <c:ptCount val="3"/>
                <c:pt idx="1">
                  <c:v>1</c:v>
                </c:pt>
              </c:numCache>
            </c:numRef>
          </c:val>
          <c:extLst>
            <c:ext xmlns:c16="http://schemas.microsoft.com/office/drawing/2014/chart" uri="{C3380CC4-5D6E-409C-BE32-E72D297353CC}">
              <c16:uniqueId val="{0000003A-CEE9-DB4E-A388-EB925E085D94}"/>
            </c:ext>
          </c:extLst>
        </c:ser>
        <c:ser>
          <c:idx val="59"/>
          <c:order val="59"/>
          <c:tx>
            <c:strRef>
              <c:f>Sheet3!$BI$4:$BI$5</c:f>
              <c:strCache>
                <c:ptCount val="1"/>
                <c:pt idx="0">
                  <c:v>SQ01829</c:v>
                </c:pt>
              </c:strCache>
            </c:strRef>
          </c:tx>
          <c:invertIfNegative val="1"/>
          <c:cat>
            <c:strRef>
              <c:f>Sheet3!$A$6:$A$9</c:f>
              <c:strCache>
                <c:ptCount val="3"/>
                <c:pt idx="0">
                  <c:v>Female</c:v>
                </c:pt>
                <c:pt idx="1">
                  <c:v>Male</c:v>
                </c:pt>
                <c:pt idx="2">
                  <c:v>(blank)</c:v>
                </c:pt>
              </c:strCache>
            </c:strRef>
          </c:cat>
          <c:val>
            <c:numRef>
              <c:f>Sheet3!$BI$6:$BI$9</c:f>
              <c:numCache>
                <c:formatCode>General</c:formatCode>
                <c:ptCount val="3"/>
                <c:pt idx="1">
                  <c:v>1</c:v>
                </c:pt>
              </c:numCache>
            </c:numRef>
          </c:val>
          <c:extLst>
            <c:ext xmlns:c16="http://schemas.microsoft.com/office/drawing/2014/chart" uri="{C3380CC4-5D6E-409C-BE32-E72D297353CC}">
              <c16:uniqueId val="{0000003B-CEE9-DB4E-A388-EB925E085D94}"/>
            </c:ext>
          </c:extLst>
        </c:ser>
        <c:ser>
          <c:idx val="60"/>
          <c:order val="60"/>
          <c:tx>
            <c:strRef>
              <c:f>Sheet3!$BJ$4:$BJ$5</c:f>
              <c:strCache>
                <c:ptCount val="1"/>
                <c:pt idx="0">
                  <c:v>SQ01854</c:v>
                </c:pt>
              </c:strCache>
            </c:strRef>
          </c:tx>
          <c:invertIfNegative val="1"/>
          <c:cat>
            <c:strRef>
              <c:f>Sheet3!$A$6:$A$9</c:f>
              <c:strCache>
                <c:ptCount val="3"/>
                <c:pt idx="0">
                  <c:v>Female</c:v>
                </c:pt>
                <c:pt idx="1">
                  <c:v>Male</c:v>
                </c:pt>
                <c:pt idx="2">
                  <c:v>(blank)</c:v>
                </c:pt>
              </c:strCache>
            </c:strRef>
          </c:cat>
          <c:val>
            <c:numRef>
              <c:f>Sheet3!$BJ$6:$BJ$9</c:f>
              <c:numCache>
                <c:formatCode>General</c:formatCode>
                <c:ptCount val="3"/>
                <c:pt idx="0">
                  <c:v>1</c:v>
                </c:pt>
              </c:numCache>
            </c:numRef>
          </c:val>
          <c:extLst>
            <c:ext xmlns:c16="http://schemas.microsoft.com/office/drawing/2014/chart" uri="{C3380CC4-5D6E-409C-BE32-E72D297353CC}">
              <c16:uniqueId val="{0000003C-CEE9-DB4E-A388-EB925E085D94}"/>
            </c:ext>
          </c:extLst>
        </c:ser>
        <c:ser>
          <c:idx val="61"/>
          <c:order val="61"/>
          <c:tx>
            <c:strRef>
              <c:f>Sheet3!$BK$4:$BK$5</c:f>
              <c:strCache>
                <c:ptCount val="1"/>
                <c:pt idx="0">
                  <c:v>SQ01962</c:v>
                </c:pt>
              </c:strCache>
            </c:strRef>
          </c:tx>
          <c:invertIfNegative val="1"/>
          <c:cat>
            <c:strRef>
              <c:f>Sheet3!$A$6:$A$9</c:f>
              <c:strCache>
                <c:ptCount val="3"/>
                <c:pt idx="0">
                  <c:v>Female</c:v>
                </c:pt>
                <c:pt idx="1">
                  <c:v>Male</c:v>
                </c:pt>
                <c:pt idx="2">
                  <c:v>(blank)</c:v>
                </c:pt>
              </c:strCache>
            </c:strRef>
          </c:cat>
          <c:val>
            <c:numRef>
              <c:f>Sheet3!$BK$6:$BK$9</c:f>
              <c:numCache>
                <c:formatCode>General</c:formatCode>
                <c:ptCount val="3"/>
                <c:pt idx="0">
                  <c:v>1</c:v>
                </c:pt>
              </c:numCache>
            </c:numRef>
          </c:val>
          <c:extLst>
            <c:ext xmlns:c16="http://schemas.microsoft.com/office/drawing/2014/chart" uri="{C3380CC4-5D6E-409C-BE32-E72D297353CC}">
              <c16:uniqueId val="{0000003D-CEE9-DB4E-A388-EB925E085D94}"/>
            </c:ext>
          </c:extLst>
        </c:ser>
        <c:ser>
          <c:idx val="62"/>
          <c:order val="62"/>
          <c:tx>
            <c:strRef>
              <c:f>Sheet3!$BL$4:$BL$5</c:f>
              <c:strCache>
                <c:ptCount val="1"/>
                <c:pt idx="0">
                  <c:v>SQ01998</c:v>
                </c:pt>
              </c:strCache>
            </c:strRef>
          </c:tx>
          <c:invertIfNegative val="1"/>
          <c:cat>
            <c:strRef>
              <c:f>Sheet3!$A$6:$A$9</c:f>
              <c:strCache>
                <c:ptCount val="3"/>
                <c:pt idx="0">
                  <c:v>Female</c:v>
                </c:pt>
                <c:pt idx="1">
                  <c:v>Male</c:v>
                </c:pt>
                <c:pt idx="2">
                  <c:v>(blank)</c:v>
                </c:pt>
              </c:strCache>
            </c:strRef>
          </c:cat>
          <c:val>
            <c:numRef>
              <c:f>Sheet3!$BL$6:$BL$9</c:f>
              <c:numCache>
                <c:formatCode>General</c:formatCode>
                <c:ptCount val="3"/>
                <c:pt idx="1">
                  <c:v>1</c:v>
                </c:pt>
              </c:numCache>
            </c:numRef>
          </c:val>
          <c:extLst>
            <c:ext xmlns:c16="http://schemas.microsoft.com/office/drawing/2014/chart" uri="{C3380CC4-5D6E-409C-BE32-E72D297353CC}">
              <c16:uniqueId val="{0000003E-CEE9-DB4E-A388-EB925E085D94}"/>
            </c:ext>
          </c:extLst>
        </c:ser>
        <c:ser>
          <c:idx val="63"/>
          <c:order val="63"/>
          <c:tx>
            <c:strRef>
              <c:f>Sheet3!$BM$4:$BM$5</c:f>
              <c:strCache>
                <c:ptCount val="1"/>
                <c:pt idx="0">
                  <c:v>SQ02051</c:v>
                </c:pt>
              </c:strCache>
            </c:strRef>
          </c:tx>
          <c:invertIfNegative val="1"/>
          <c:cat>
            <c:strRef>
              <c:f>Sheet3!$A$6:$A$9</c:f>
              <c:strCache>
                <c:ptCount val="3"/>
                <c:pt idx="0">
                  <c:v>Female</c:v>
                </c:pt>
                <c:pt idx="1">
                  <c:v>Male</c:v>
                </c:pt>
                <c:pt idx="2">
                  <c:v>(blank)</c:v>
                </c:pt>
              </c:strCache>
            </c:strRef>
          </c:cat>
          <c:val>
            <c:numRef>
              <c:f>Sheet3!$BM$6:$BM$9</c:f>
              <c:numCache>
                <c:formatCode>General</c:formatCode>
                <c:ptCount val="3"/>
                <c:pt idx="1">
                  <c:v>1</c:v>
                </c:pt>
              </c:numCache>
            </c:numRef>
          </c:val>
          <c:extLst>
            <c:ext xmlns:c16="http://schemas.microsoft.com/office/drawing/2014/chart" uri="{C3380CC4-5D6E-409C-BE32-E72D297353CC}">
              <c16:uniqueId val="{0000003F-CEE9-DB4E-A388-EB925E085D94}"/>
            </c:ext>
          </c:extLst>
        </c:ser>
        <c:ser>
          <c:idx val="64"/>
          <c:order val="64"/>
          <c:tx>
            <c:strRef>
              <c:f>Sheet3!$BN$4:$BN$5</c:f>
              <c:strCache>
                <c:ptCount val="1"/>
                <c:pt idx="0">
                  <c:v>SQ02174</c:v>
                </c:pt>
              </c:strCache>
            </c:strRef>
          </c:tx>
          <c:invertIfNegative val="1"/>
          <c:cat>
            <c:strRef>
              <c:f>Sheet3!$A$6:$A$9</c:f>
              <c:strCache>
                <c:ptCount val="3"/>
                <c:pt idx="0">
                  <c:v>Female</c:v>
                </c:pt>
                <c:pt idx="1">
                  <c:v>Male</c:v>
                </c:pt>
                <c:pt idx="2">
                  <c:v>(blank)</c:v>
                </c:pt>
              </c:strCache>
            </c:strRef>
          </c:cat>
          <c:val>
            <c:numRef>
              <c:f>Sheet3!$BN$6:$BN$9</c:f>
              <c:numCache>
                <c:formatCode>General</c:formatCode>
                <c:ptCount val="3"/>
                <c:pt idx="0">
                  <c:v>1</c:v>
                </c:pt>
              </c:numCache>
            </c:numRef>
          </c:val>
          <c:extLst>
            <c:ext xmlns:c16="http://schemas.microsoft.com/office/drawing/2014/chart" uri="{C3380CC4-5D6E-409C-BE32-E72D297353CC}">
              <c16:uniqueId val="{00000040-CEE9-DB4E-A388-EB925E085D94}"/>
            </c:ext>
          </c:extLst>
        </c:ser>
        <c:ser>
          <c:idx val="65"/>
          <c:order val="65"/>
          <c:tx>
            <c:strRef>
              <c:f>Sheet3!$BO$4:$BO$5</c:f>
              <c:strCache>
                <c:ptCount val="1"/>
                <c:pt idx="0">
                  <c:v>SQ02223</c:v>
                </c:pt>
              </c:strCache>
            </c:strRef>
          </c:tx>
          <c:invertIfNegative val="1"/>
          <c:cat>
            <c:strRef>
              <c:f>Sheet3!$A$6:$A$9</c:f>
              <c:strCache>
                <c:ptCount val="3"/>
                <c:pt idx="0">
                  <c:v>Female</c:v>
                </c:pt>
                <c:pt idx="1">
                  <c:v>Male</c:v>
                </c:pt>
                <c:pt idx="2">
                  <c:v>(blank)</c:v>
                </c:pt>
              </c:strCache>
            </c:strRef>
          </c:cat>
          <c:val>
            <c:numRef>
              <c:f>Sheet3!$BO$6:$BO$9</c:f>
              <c:numCache>
                <c:formatCode>General</c:formatCode>
                <c:ptCount val="3"/>
                <c:pt idx="0">
                  <c:v>1</c:v>
                </c:pt>
              </c:numCache>
            </c:numRef>
          </c:val>
          <c:extLst>
            <c:ext xmlns:c16="http://schemas.microsoft.com/office/drawing/2014/chart" uri="{C3380CC4-5D6E-409C-BE32-E72D297353CC}">
              <c16:uniqueId val="{00000041-CEE9-DB4E-A388-EB925E085D94}"/>
            </c:ext>
          </c:extLst>
        </c:ser>
        <c:ser>
          <c:idx val="66"/>
          <c:order val="66"/>
          <c:tx>
            <c:strRef>
              <c:f>Sheet3!$BP$4:$BP$5</c:f>
              <c:strCache>
                <c:ptCount val="1"/>
                <c:pt idx="0">
                  <c:v>SQ02246</c:v>
                </c:pt>
              </c:strCache>
            </c:strRef>
          </c:tx>
          <c:invertIfNegative val="1"/>
          <c:cat>
            <c:strRef>
              <c:f>Sheet3!$A$6:$A$9</c:f>
              <c:strCache>
                <c:ptCount val="3"/>
                <c:pt idx="0">
                  <c:v>Female</c:v>
                </c:pt>
                <c:pt idx="1">
                  <c:v>Male</c:v>
                </c:pt>
                <c:pt idx="2">
                  <c:v>(blank)</c:v>
                </c:pt>
              </c:strCache>
            </c:strRef>
          </c:cat>
          <c:val>
            <c:numRef>
              <c:f>Sheet3!$BP$6:$BP$9</c:f>
              <c:numCache>
                <c:formatCode>General</c:formatCode>
                <c:ptCount val="3"/>
                <c:pt idx="1">
                  <c:v>1</c:v>
                </c:pt>
              </c:numCache>
            </c:numRef>
          </c:val>
          <c:extLst>
            <c:ext xmlns:c16="http://schemas.microsoft.com/office/drawing/2014/chart" uri="{C3380CC4-5D6E-409C-BE32-E72D297353CC}">
              <c16:uniqueId val="{00000042-CEE9-DB4E-A388-EB925E085D94}"/>
            </c:ext>
          </c:extLst>
        </c:ser>
        <c:ser>
          <c:idx val="67"/>
          <c:order val="67"/>
          <c:tx>
            <c:strRef>
              <c:f>Sheet3!$BQ$4:$BQ$5</c:f>
              <c:strCache>
                <c:ptCount val="1"/>
                <c:pt idx="0">
                  <c:v>SQ02424</c:v>
                </c:pt>
              </c:strCache>
            </c:strRef>
          </c:tx>
          <c:invertIfNegative val="1"/>
          <c:cat>
            <c:strRef>
              <c:f>Sheet3!$A$6:$A$9</c:f>
              <c:strCache>
                <c:ptCount val="3"/>
                <c:pt idx="0">
                  <c:v>Female</c:v>
                </c:pt>
                <c:pt idx="1">
                  <c:v>Male</c:v>
                </c:pt>
                <c:pt idx="2">
                  <c:v>(blank)</c:v>
                </c:pt>
              </c:strCache>
            </c:strRef>
          </c:cat>
          <c:val>
            <c:numRef>
              <c:f>Sheet3!$BQ$6:$BQ$9</c:f>
              <c:numCache>
                <c:formatCode>General</c:formatCode>
                <c:ptCount val="3"/>
                <c:pt idx="1">
                  <c:v>1</c:v>
                </c:pt>
              </c:numCache>
            </c:numRef>
          </c:val>
          <c:extLst>
            <c:ext xmlns:c16="http://schemas.microsoft.com/office/drawing/2014/chart" uri="{C3380CC4-5D6E-409C-BE32-E72D297353CC}">
              <c16:uniqueId val="{00000043-CEE9-DB4E-A388-EB925E085D94}"/>
            </c:ext>
          </c:extLst>
        </c:ser>
        <c:ser>
          <c:idx val="68"/>
          <c:order val="68"/>
          <c:tx>
            <c:strRef>
              <c:f>Sheet3!$BR$4:$BR$5</c:f>
              <c:strCache>
                <c:ptCount val="1"/>
                <c:pt idx="0">
                  <c:v>SQ02525</c:v>
                </c:pt>
              </c:strCache>
            </c:strRef>
          </c:tx>
          <c:invertIfNegative val="1"/>
          <c:cat>
            <c:strRef>
              <c:f>Sheet3!$A$6:$A$9</c:f>
              <c:strCache>
                <c:ptCount val="3"/>
                <c:pt idx="0">
                  <c:v>Female</c:v>
                </c:pt>
                <c:pt idx="1">
                  <c:v>Male</c:v>
                </c:pt>
                <c:pt idx="2">
                  <c:v>(blank)</c:v>
                </c:pt>
              </c:strCache>
            </c:strRef>
          </c:cat>
          <c:val>
            <c:numRef>
              <c:f>Sheet3!$BR$6:$BR$9</c:f>
              <c:numCache>
                <c:formatCode>General</c:formatCode>
                <c:ptCount val="3"/>
                <c:pt idx="1">
                  <c:v>1</c:v>
                </c:pt>
              </c:numCache>
            </c:numRef>
          </c:val>
          <c:extLst>
            <c:ext xmlns:c16="http://schemas.microsoft.com/office/drawing/2014/chart" uri="{C3380CC4-5D6E-409C-BE32-E72D297353CC}">
              <c16:uniqueId val="{00000044-CEE9-DB4E-A388-EB925E085D94}"/>
            </c:ext>
          </c:extLst>
        </c:ser>
        <c:ser>
          <c:idx val="69"/>
          <c:order val="69"/>
          <c:tx>
            <c:strRef>
              <c:f>Sheet3!$BS$4:$BS$5</c:f>
              <c:strCache>
                <c:ptCount val="1"/>
                <c:pt idx="0">
                  <c:v>SQ02559</c:v>
                </c:pt>
              </c:strCache>
            </c:strRef>
          </c:tx>
          <c:invertIfNegative val="1"/>
          <c:cat>
            <c:strRef>
              <c:f>Sheet3!$A$6:$A$9</c:f>
              <c:strCache>
                <c:ptCount val="3"/>
                <c:pt idx="0">
                  <c:v>Female</c:v>
                </c:pt>
                <c:pt idx="1">
                  <c:v>Male</c:v>
                </c:pt>
                <c:pt idx="2">
                  <c:v>(blank)</c:v>
                </c:pt>
              </c:strCache>
            </c:strRef>
          </c:cat>
          <c:val>
            <c:numRef>
              <c:f>Sheet3!$BS$6:$BS$9</c:f>
              <c:numCache>
                <c:formatCode>General</c:formatCode>
                <c:ptCount val="3"/>
                <c:pt idx="1">
                  <c:v>2</c:v>
                </c:pt>
              </c:numCache>
            </c:numRef>
          </c:val>
          <c:extLst>
            <c:ext xmlns:c16="http://schemas.microsoft.com/office/drawing/2014/chart" uri="{C3380CC4-5D6E-409C-BE32-E72D297353CC}">
              <c16:uniqueId val="{00000045-CEE9-DB4E-A388-EB925E085D94}"/>
            </c:ext>
          </c:extLst>
        </c:ser>
        <c:ser>
          <c:idx val="70"/>
          <c:order val="70"/>
          <c:tx>
            <c:strRef>
              <c:f>Sheet3!$BT$4:$BT$5</c:f>
              <c:strCache>
                <c:ptCount val="1"/>
                <c:pt idx="0">
                  <c:v>SQ02638</c:v>
                </c:pt>
              </c:strCache>
            </c:strRef>
          </c:tx>
          <c:invertIfNegative val="1"/>
          <c:cat>
            <c:strRef>
              <c:f>Sheet3!$A$6:$A$9</c:f>
              <c:strCache>
                <c:ptCount val="3"/>
                <c:pt idx="0">
                  <c:v>Female</c:v>
                </c:pt>
                <c:pt idx="1">
                  <c:v>Male</c:v>
                </c:pt>
                <c:pt idx="2">
                  <c:v>(blank)</c:v>
                </c:pt>
              </c:strCache>
            </c:strRef>
          </c:cat>
          <c:val>
            <c:numRef>
              <c:f>Sheet3!$BT$6:$BT$9</c:f>
              <c:numCache>
                <c:formatCode>General</c:formatCode>
                <c:ptCount val="3"/>
                <c:pt idx="1">
                  <c:v>1</c:v>
                </c:pt>
              </c:numCache>
            </c:numRef>
          </c:val>
          <c:extLst>
            <c:ext xmlns:c16="http://schemas.microsoft.com/office/drawing/2014/chart" uri="{C3380CC4-5D6E-409C-BE32-E72D297353CC}">
              <c16:uniqueId val="{00000046-CEE9-DB4E-A388-EB925E085D94}"/>
            </c:ext>
          </c:extLst>
        </c:ser>
        <c:ser>
          <c:idx val="71"/>
          <c:order val="71"/>
          <c:tx>
            <c:strRef>
              <c:f>Sheet3!$BU$4:$BU$5</c:f>
              <c:strCache>
                <c:ptCount val="1"/>
                <c:pt idx="0">
                  <c:v>SQ02643</c:v>
                </c:pt>
              </c:strCache>
            </c:strRef>
          </c:tx>
          <c:invertIfNegative val="1"/>
          <c:cat>
            <c:strRef>
              <c:f>Sheet3!$A$6:$A$9</c:f>
              <c:strCache>
                <c:ptCount val="3"/>
                <c:pt idx="0">
                  <c:v>Female</c:v>
                </c:pt>
                <c:pt idx="1">
                  <c:v>Male</c:v>
                </c:pt>
                <c:pt idx="2">
                  <c:v>(blank)</c:v>
                </c:pt>
              </c:strCache>
            </c:strRef>
          </c:cat>
          <c:val>
            <c:numRef>
              <c:f>Sheet3!$BU$6:$BU$9</c:f>
              <c:numCache>
                <c:formatCode>General</c:formatCode>
                <c:ptCount val="3"/>
                <c:pt idx="0">
                  <c:v>1</c:v>
                </c:pt>
              </c:numCache>
            </c:numRef>
          </c:val>
          <c:extLst>
            <c:ext xmlns:c16="http://schemas.microsoft.com/office/drawing/2014/chart" uri="{C3380CC4-5D6E-409C-BE32-E72D297353CC}">
              <c16:uniqueId val="{00000047-CEE9-DB4E-A388-EB925E085D94}"/>
            </c:ext>
          </c:extLst>
        </c:ser>
        <c:ser>
          <c:idx val="72"/>
          <c:order val="72"/>
          <c:tx>
            <c:strRef>
              <c:f>Sheet3!$BV$4:$BV$5</c:f>
              <c:strCache>
                <c:ptCount val="1"/>
                <c:pt idx="0">
                  <c:v>SQ02703</c:v>
                </c:pt>
              </c:strCache>
            </c:strRef>
          </c:tx>
          <c:invertIfNegative val="1"/>
          <c:cat>
            <c:strRef>
              <c:f>Sheet3!$A$6:$A$9</c:f>
              <c:strCache>
                <c:ptCount val="3"/>
                <c:pt idx="0">
                  <c:v>Female</c:v>
                </c:pt>
                <c:pt idx="1">
                  <c:v>Male</c:v>
                </c:pt>
                <c:pt idx="2">
                  <c:v>(blank)</c:v>
                </c:pt>
              </c:strCache>
            </c:strRef>
          </c:cat>
          <c:val>
            <c:numRef>
              <c:f>Sheet3!$BV$6:$BV$9</c:f>
              <c:numCache>
                <c:formatCode>General</c:formatCode>
                <c:ptCount val="3"/>
                <c:pt idx="0">
                  <c:v>1</c:v>
                </c:pt>
              </c:numCache>
            </c:numRef>
          </c:val>
          <c:extLst>
            <c:ext xmlns:c16="http://schemas.microsoft.com/office/drawing/2014/chart" uri="{C3380CC4-5D6E-409C-BE32-E72D297353CC}">
              <c16:uniqueId val="{00000048-CEE9-DB4E-A388-EB925E085D94}"/>
            </c:ext>
          </c:extLst>
        </c:ser>
        <c:ser>
          <c:idx val="73"/>
          <c:order val="73"/>
          <c:tx>
            <c:strRef>
              <c:f>Sheet3!$BW$4:$BW$5</c:f>
              <c:strCache>
                <c:ptCount val="1"/>
                <c:pt idx="0">
                  <c:v>SQ03024</c:v>
                </c:pt>
              </c:strCache>
            </c:strRef>
          </c:tx>
          <c:invertIfNegative val="1"/>
          <c:cat>
            <c:strRef>
              <c:f>Sheet3!$A$6:$A$9</c:f>
              <c:strCache>
                <c:ptCount val="3"/>
                <c:pt idx="0">
                  <c:v>Female</c:v>
                </c:pt>
                <c:pt idx="1">
                  <c:v>Male</c:v>
                </c:pt>
                <c:pt idx="2">
                  <c:v>(blank)</c:v>
                </c:pt>
              </c:strCache>
            </c:strRef>
          </c:cat>
          <c:val>
            <c:numRef>
              <c:f>Sheet3!$BW$6:$BW$9</c:f>
              <c:numCache>
                <c:formatCode>General</c:formatCode>
                <c:ptCount val="3"/>
                <c:pt idx="0">
                  <c:v>2</c:v>
                </c:pt>
              </c:numCache>
            </c:numRef>
          </c:val>
          <c:extLst>
            <c:ext xmlns:c16="http://schemas.microsoft.com/office/drawing/2014/chart" uri="{C3380CC4-5D6E-409C-BE32-E72D297353CC}">
              <c16:uniqueId val="{00000049-CEE9-DB4E-A388-EB925E085D94}"/>
            </c:ext>
          </c:extLst>
        </c:ser>
        <c:ser>
          <c:idx val="74"/>
          <c:order val="74"/>
          <c:tx>
            <c:strRef>
              <c:f>Sheet3!$BX$4:$BX$5</c:f>
              <c:strCache>
                <c:ptCount val="1"/>
                <c:pt idx="0">
                  <c:v>SQ03116</c:v>
                </c:pt>
              </c:strCache>
            </c:strRef>
          </c:tx>
          <c:invertIfNegative val="1"/>
          <c:cat>
            <c:strRef>
              <c:f>Sheet3!$A$6:$A$9</c:f>
              <c:strCache>
                <c:ptCount val="3"/>
                <c:pt idx="0">
                  <c:v>Female</c:v>
                </c:pt>
                <c:pt idx="1">
                  <c:v>Male</c:v>
                </c:pt>
                <c:pt idx="2">
                  <c:v>(blank)</c:v>
                </c:pt>
              </c:strCache>
            </c:strRef>
          </c:cat>
          <c:val>
            <c:numRef>
              <c:f>Sheet3!$BX$6:$BX$9</c:f>
              <c:numCache>
                <c:formatCode>General</c:formatCode>
                <c:ptCount val="3"/>
                <c:pt idx="1">
                  <c:v>1</c:v>
                </c:pt>
              </c:numCache>
            </c:numRef>
          </c:val>
          <c:extLst>
            <c:ext xmlns:c16="http://schemas.microsoft.com/office/drawing/2014/chart" uri="{C3380CC4-5D6E-409C-BE32-E72D297353CC}">
              <c16:uniqueId val="{0000004A-CEE9-DB4E-A388-EB925E085D94}"/>
            </c:ext>
          </c:extLst>
        </c:ser>
        <c:ser>
          <c:idx val="75"/>
          <c:order val="75"/>
          <c:tx>
            <c:strRef>
              <c:f>Sheet3!$BY$4:$BY$5</c:f>
              <c:strCache>
                <c:ptCount val="1"/>
                <c:pt idx="0">
                  <c:v>SQ03321</c:v>
                </c:pt>
              </c:strCache>
            </c:strRef>
          </c:tx>
          <c:invertIfNegative val="1"/>
          <c:cat>
            <c:strRef>
              <c:f>Sheet3!$A$6:$A$9</c:f>
              <c:strCache>
                <c:ptCount val="3"/>
                <c:pt idx="0">
                  <c:v>Female</c:v>
                </c:pt>
                <c:pt idx="1">
                  <c:v>Male</c:v>
                </c:pt>
                <c:pt idx="2">
                  <c:v>(blank)</c:v>
                </c:pt>
              </c:strCache>
            </c:strRef>
          </c:cat>
          <c:val>
            <c:numRef>
              <c:f>Sheet3!$BY$6:$BY$9</c:f>
              <c:numCache>
                <c:formatCode>General</c:formatCode>
                <c:ptCount val="3"/>
                <c:pt idx="0">
                  <c:v>1</c:v>
                </c:pt>
              </c:numCache>
            </c:numRef>
          </c:val>
          <c:extLst>
            <c:ext xmlns:c16="http://schemas.microsoft.com/office/drawing/2014/chart" uri="{C3380CC4-5D6E-409C-BE32-E72D297353CC}">
              <c16:uniqueId val="{0000004B-CEE9-DB4E-A388-EB925E085D94}"/>
            </c:ext>
          </c:extLst>
        </c:ser>
        <c:ser>
          <c:idx val="76"/>
          <c:order val="76"/>
          <c:tx>
            <c:strRef>
              <c:f>Sheet3!$BZ$4:$BZ$5</c:f>
              <c:strCache>
                <c:ptCount val="1"/>
                <c:pt idx="0">
                  <c:v>SQ03350</c:v>
                </c:pt>
              </c:strCache>
            </c:strRef>
          </c:tx>
          <c:invertIfNegative val="1"/>
          <c:cat>
            <c:strRef>
              <c:f>Sheet3!$A$6:$A$9</c:f>
              <c:strCache>
                <c:ptCount val="3"/>
                <c:pt idx="0">
                  <c:v>Female</c:v>
                </c:pt>
                <c:pt idx="1">
                  <c:v>Male</c:v>
                </c:pt>
                <c:pt idx="2">
                  <c:v>(blank)</c:v>
                </c:pt>
              </c:strCache>
            </c:strRef>
          </c:cat>
          <c:val>
            <c:numRef>
              <c:f>Sheet3!$BZ$6:$BZ$9</c:f>
              <c:numCache>
                <c:formatCode>General</c:formatCode>
                <c:ptCount val="3"/>
                <c:pt idx="0">
                  <c:v>2</c:v>
                </c:pt>
              </c:numCache>
            </c:numRef>
          </c:val>
          <c:extLst>
            <c:ext xmlns:c16="http://schemas.microsoft.com/office/drawing/2014/chart" uri="{C3380CC4-5D6E-409C-BE32-E72D297353CC}">
              <c16:uniqueId val="{0000004C-CEE9-DB4E-A388-EB925E085D94}"/>
            </c:ext>
          </c:extLst>
        </c:ser>
        <c:ser>
          <c:idx val="77"/>
          <c:order val="77"/>
          <c:tx>
            <c:strRef>
              <c:f>Sheet3!$CA$4:$CA$5</c:f>
              <c:strCache>
                <c:ptCount val="1"/>
                <c:pt idx="0">
                  <c:v>SQ03387</c:v>
                </c:pt>
              </c:strCache>
            </c:strRef>
          </c:tx>
          <c:invertIfNegative val="1"/>
          <c:cat>
            <c:strRef>
              <c:f>Sheet3!$A$6:$A$9</c:f>
              <c:strCache>
                <c:ptCount val="3"/>
                <c:pt idx="0">
                  <c:v>Female</c:v>
                </c:pt>
                <c:pt idx="1">
                  <c:v>Male</c:v>
                </c:pt>
                <c:pt idx="2">
                  <c:v>(blank)</c:v>
                </c:pt>
              </c:strCache>
            </c:strRef>
          </c:cat>
          <c:val>
            <c:numRef>
              <c:f>Sheet3!$CA$6:$CA$9</c:f>
              <c:numCache>
                <c:formatCode>General</c:formatCode>
                <c:ptCount val="3"/>
                <c:pt idx="0">
                  <c:v>1</c:v>
                </c:pt>
              </c:numCache>
            </c:numRef>
          </c:val>
          <c:extLst>
            <c:ext xmlns:c16="http://schemas.microsoft.com/office/drawing/2014/chart" uri="{C3380CC4-5D6E-409C-BE32-E72D297353CC}">
              <c16:uniqueId val="{0000004D-CEE9-DB4E-A388-EB925E085D94}"/>
            </c:ext>
          </c:extLst>
        </c:ser>
        <c:ser>
          <c:idx val="78"/>
          <c:order val="78"/>
          <c:tx>
            <c:strRef>
              <c:f>Sheet3!$CB$4:$CB$5</c:f>
              <c:strCache>
                <c:ptCount val="1"/>
                <c:pt idx="0">
                  <c:v>SQ03476</c:v>
                </c:pt>
              </c:strCache>
            </c:strRef>
          </c:tx>
          <c:invertIfNegative val="1"/>
          <c:cat>
            <c:strRef>
              <c:f>Sheet3!$A$6:$A$9</c:f>
              <c:strCache>
                <c:ptCount val="3"/>
                <c:pt idx="0">
                  <c:v>Female</c:v>
                </c:pt>
                <c:pt idx="1">
                  <c:v>Male</c:v>
                </c:pt>
                <c:pt idx="2">
                  <c:v>(blank)</c:v>
                </c:pt>
              </c:strCache>
            </c:strRef>
          </c:cat>
          <c:val>
            <c:numRef>
              <c:f>Sheet3!$CB$6:$CB$9</c:f>
              <c:numCache>
                <c:formatCode>General</c:formatCode>
                <c:ptCount val="3"/>
                <c:pt idx="2">
                  <c:v>1</c:v>
                </c:pt>
              </c:numCache>
            </c:numRef>
          </c:val>
          <c:extLst>
            <c:ext xmlns:c16="http://schemas.microsoft.com/office/drawing/2014/chart" uri="{C3380CC4-5D6E-409C-BE32-E72D297353CC}">
              <c16:uniqueId val="{0000004E-CEE9-DB4E-A388-EB925E085D94}"/>
            </c:ext>
          </c:extLst>
        </c:ser>
        <c:ser>
          <c:idx val="79"/>
          <c:order val="79"/>
          <c:tx>
            <c:strRef>
              <c:f>Sheet3!$CC$4:$CC$5</c:f>
              <c:strCache>
                <c:ptCount val="1"/>
                <c:pt idx="0">
                  <c:v>SQ03546</c:v>
                </c:pt>
              </c:strCache>
            </c:strRef>
          </c:tx>
          <c:invertIfNegative val="1"/>
          <c:cat>
            <c:strRef>
              <c:f>Sheet3!$A$6:$A$9</c:f>
              <c:strCache>
                <c:ptCount val="3"/>
                <c:pt idx="0">
                  <c:v>Female</c:v>
                </c:pt>
                <c:pt idx="1">
                  <c:v>Male</c:v>
                </c:pt>
                <c:pt idx="2">
                  <c:v>(blank)</c:v>
                </c:pt>
              </c:strCache>
            </c:strRef>
          </c:cat>
          <c:val>
            <c:numRef>
              <c:f>Sheet3!$CC$6:$CC$9</c:f>
              <c:numCache>
                <c:formatCode>General</c:formatCode>
                <c:ptCount val="3"/>
                <c:pt idx="0">
                  <c:v>1</c:v>
                </c:pt>
              </c:numCache>
            </c:numRef>
          </c:val>
          <c:extLst>
            <c:ext xmlns:c16="http://schemas.microsoft.com/office/drawing/2014/chart" uri="{C3380CC4-5D6E-409C-BE32-E72D297353CC}">
              <c16:uniqueId val="{0000004F-CEE9-DB4E-A388-EB925E085D94}"/>
            </c:ext>
          </c:extLst>
        </c:ser>
        <c:ser>
          <c:idx val="80"/>
          <c:order val="80"/>
          <c:tx>
            <c:strRef>
              <c:f>Sheet3!$CD$4:$CD$5</c:f>
              <c:strCache>
                <c:ptCount val="1"/>
                <c:pt idx="0">
                  <c:v>SQ03626</c:v>
                </c:pt>
              </c:strCache>
            </c:strRef>
          </c:tx>
          <c:invertIfNegative val="1"/>
          <c:cat>
            <c:strRef>
              <c:f>Sheet3!$A$6:$A$9</c:f>
              <c:strCache>
                <c:ptCount val="3"/>
                <c:pt idx="0">
                  <c:v>Female</c:v>
                </c:pt>
                <c:pt idx="1">
                  <c:v>Male</c:v>
                </c:pt>
                <c:pt idx="2">
                  <c:v>(blank)</c:v>
                </c:pt>
              </c:strCache>
            </c:strRef>
          </c:cat>
          <c:val>
            <c:numRef>
              <c:f>Sheet3!$CD$6:$CD$9</c:f>
              <c:numCache>
                <c:formatCode>General</c:formatCode>
                <c:ptCount val="3"/>
                <c:pt idx="0">
                  <c:v>1</c:v>
                </c:pt>
              </c:numCache>
            </c:numRef>
          </c:val>
          <c:extLst>
            <c:ext xmlns:c16="http://schemas.microsoft.com/office/drawing/2014/chart" uri="{C3380CC4-5D6E-409C-BE32-E72D297353CC}">
              <c16:uniqueId val="{00000050-CEE9-DB4E-A388-EB925E085D94}"/>
            </c:ext>
          </c:extLst>
        </c:ser>
        <c:ser>
          <c:idx val="81"/>
          <c:order val="81"/>
          <c:tx>
            <c:strRef>
              <c:f>Sheet3!$CE$4:$CE$5</c:f>
              <c:strCache>
                <c:ptCount val="1"/>
                <c:pt idx="0">
                  <c:v>SQ03733</c:v>
                </c:pt>
              </c:strCache>
            </c:strRef>
          </c:tx>
          <c:invertIfNegative val="1"/>
          <c:cat>
            <c:strRef>
              <c:f>Sheet3!$A$6:$A$9</c:f>
              <c:strCache>
                <c:ptCount val="3"/>
                <c:pt idx="0">
                  <c:v>Female</c:v>
                </c:pt>
                <c:pt idx="1">
                  <c:v>Male</c:v>
                </c:pt>
                <c:pt idx="2">
                  <c:v>(blank)</c:v>
                </c:pt>
              </c:strCache>
            </c:strRef>
          </c:cat>
          <c:val>
            <c:numRef>
              <c:f>Sheet3!$CE$6:$CE$9</c:f>
              <c:numCache>
                <c:formatCode>General</c:formatCode>
                <c:ptCount val="3"/>
                <c:pt idx="1">
                  <c:v>1</c:v>
                </c:pt>
              </c:numCache>
            </c:numRef>
          </c:val>
          <c:extLst>
            <c:ext xmlns:c16="http://schemas.microsoft.com/office/drawing/2014/chart" uri="{C3380CC4-5D6E-409C-BE32-E72D297353CC}">
              <c16:uniqueId val="{00000051-CEE9-DB4E-A388-EB925E085D94}"/>
            </c:ext>
          </c:extLst>
        </c:ser>
        <c:ser>
          <c:idx val="82"/>
          <c:order val="82"/>
          <c:tx>
            <c:strRef>
              <c:f>Sheet3!$CF$4:$CF$5</c:f>
              <c:strCache>
                <c:ptCount val="1"/>
                <c:pt idx="0">
                  <c:v>SQ04488</c:v>
                </c:pt>
              </c:strCache>
            </c:strRef>
          </c:tx>
          <c:invertIfNegative val="1"/>
          <c:cat>
            <c:strRef>
              <c:f>Sheet3!$A$6:$A$9</c:f>
              <c:strCache>
                <c:ptCount val="3"/>
                <c:pt idx="0">
                  <c:v>Female</c:v>
                </c:pt>
                <c:pt idx="1">
                  <c:v>Male</c:v>
                </c:pt>
                <c:pt idx="2">
                  <c:v>(blank)</c:v>
                </c:pt>
              </c:strCache>
            </c:strRef>
          </c:cat>
          <c:val>
            <c:numRef>
              <c:f>Sheet3!$CF$6:$CF$9</c:f>
              <c:numCache>
                <c:formatCode>General</c:formatCode>
                <c:ptCount val="3"/>
                <c:pt idx="1">
                  <c:v>1</c:v>
                </c:pt>
              </c:numCache>
            </c:numRef>
          </c:val>
          <c:extLst>
            <c:ext xmlns:c16="http://schemas.microsoft.com/office/drawing/2014/chart" uri="{C3380CC4-5D6E-409C-BE32-E72D297353CC}">
              <c16:uniqueId val="{00000052-CEE9-DB4E-A388-EB925E085D94}"/>
            </c:ext>
          </c:extLst>
        </c:ser>
        <c:ser>
          <c:idx val="83"/>
          <c:order val="83"/>
          <c:tx>
            <c:strRef>
              <c:f>Sheet3!$CG$4:$CG$5</c:f>
              <c:strCache>
                <c:ptCount val="1"/>
                <c:pt idx="0">
                  <c:v>SQ04598</c:v>
                </c:pt>
              </c:strCache>
            </c:strRef>
          </c:tx>
          <c:invertIfNegative val="1"/>
          <c:cat>
            <c:strRef>
              <c:f>Sheet3!$A$6:$A$9</c:f>
              <c:strCache>
                <c:ptCount val="3"/>
                <c:pt idx="0">
                  <c:v>Female</c:v>
                </c:pt>
                <c:pt idx="1">
                  <c:v>Male</c:v>
                </c:pt>
                <c:pt idx="2">
                  <c:v>(blank)</c:v>
                </c:pt>
              </c:strCache>
            </c:strRef>
          </c:cat>
          <c:val>
            <c:numRef>
              <c:f>Sheet3!$CG$6:$CG$9</c:f>
              <c:numCache>
                <c:formatCode>General</c:formatCode>
                <c:ptCount val="3"/>
                <c:pt idx="1">
                  <c:v>1</c:v>
                </c:pt>
              </c:numCache>
            </c:numRef>
          </c:val>
          <c:extLst>
            <c:ext xmlns:c16="http://schemas.microsoft.com/office/drawing/2014/chart" uri="{C3380CC4-5D6E-409C-BE32-E72D297353CC}">
              <c16:uniqueId val="{00000053-CEE9-DB4E-A388-EB925E085D94}"/>
            </c:ext>
          </c:extLst>
        </c:ser>
        <c:ser>
          <c:idx val="84"/>
          <c:order val="84"/>
          <c:tx>
            <c:strRef>
              <c:f>Sheet3!$CH$4:$CH$5</c:f>
              <c:strCache>
                <c:ptCount val="1"/>
                <c:pt idx="0">
                  <c:v>SQ04603</c:v>
                </c:pt>
              </c:strCache>
            </c:strRef>
          </c:tx>
          <c:invertIfNegative val="1"/>
          <c:cat>
            <c:strRef>
              <c:f>Sheet3!$A$6:$A$9</c:f>
              <c:strCache>
                <c:ptCount val="3"/>
                <c:pt idx="0">
                  <c:v>Female</c:v>
                </c:pt>
                <c:pt idx="1">
                  <c:v>Male</c:v>
                </c:pt>
                <c:pt idx="2">
                  <c:v>(blank)</c:v>
                </c:pt>
              </c:strCache>
            </c:strRef>
          </c:cat>
          <c:val>
            <c:numRef>
              <c:f>Sheet3!$CH$6:$CH$9</c:f>
              <c:numCache>
                <c:formatCode>General</c:formatCode>
                <c:ptCount val="3"/>
                <c:pt idx="1">
                  <c:v>1</c:v>
                </c:pt>
              </c:numCache>
            </c:numRef>
          </c:val>
          <c:extLst>
            <c:ext xmlns:c16="http://schemas.microsoft.com/office/drawing/2014/chart" uri="{C3380CC4-5D6E-409C-BE32-E72D297353CC}">
              <c16:uniqueId val="{00000054-CEE9-DB4E-A388-EB925E085D94}"/>
            </c:ext>
          </c:extLst>
        </c:ser>
        <c:ser>
          <c:idx val="85"/>
          <c:order val="85"/>
          <c:tx>
            <c:strRef>
              <c:f>Sheet3!$CI$4:$CI$5</c:f>
              <c:strCache>
                <c:ptCount val="1"/>
                <c:pt idx="0">
                  <c:v>SQ04612</c:v>
                </c:pt>
              </c:strCache>
            </c:strRef>
          </c:tx>
          <c:invertIfNegative val="1"/>
          <c:cat>
            <c:strRef>
              <c:f>Sheet3!$A$6:$A$9</c:f>
              <c:strCache>
                <c:ptCount val="3"/>
                <c:pt idx="0">
                  <c:v>Female</c:v>
                </c:pt>
                <c:pt idx="1">
                  <c:v>Male</c:v>
                </c:pt>
                <c:pt idx="2">
                  <c:v>(blank)</c:v>
                </c:pt>
              </c:strCache>
            </c:strRef>
          </c:cat>
          <c:val>
            <c:numRef>
              <c:f>Sheet3!$CI$6:$CI$9</c:f>
              <c:numCache>
                <c:formatCode>General</c:formatCode>
                <c:ptCount val="3"/>
                <c:pt idx="0">
                  <c:v>1</c:v>
                </c:pt>
              </c:numCache>
            </c:numRef>
          </c:val>
          <c:extLst>
            <c:ext xmlns:c16="http://schemas.microsoft.com/office/drawing/2014/chart" uri="{C3380CC4-5D6E-409C-BE32-E72D297353CC}">
              <c16:uniqueId val="{00000055-CEE9-DB4E-A388-EB925E085D94}"/>
            </c:ext>
          </c:extLst>
        </c:ser>
        <c:ser>
          <c:idx val="86"/>
          <c:order val="86"/>
          <c:tx>
            <c:strRef>
              <c:f>Sheet3!$CJ$4:$CJ$5</c:f>
              <c:strCache>
                <c:ptCount val="1"/>
                <c:pt idx="0">
                  <c:v>SQ04665</c:v>
                </c:pt>
              </c:strCache>
            </c:strRef>
          </c:tx>
          <c:invertIfNegative val="1"/>
          <c:cat>
            <c:strRef>
              <c:f>Sheet3!$A$6:$A$9</c:f>
              <c:strCache>
                <c:ptCount val="3"/>
                <c:pt idx="0">
                  <c:v>Female</c:v>
                </c:pt>
                <c:pt idx="1">
                  <c:v>Male</c:v>
                </c:pt>
                <c:pt idx="2">
                  <c:v>(blank)</c:v>
                </c:pt>
              </c:strCache>
            </c:strRef>
          </c:cat>
          <c:val>
            <c:numRef>
              <c:f>Sheet3!$CJ$6:$CJ$9</c:f>
              <c:numCache>
                <c:formatCode>General</c:formatCode>
                <c:ptCount val="3"/>
                <c:pt idx="1">
                  <c:v>1</c:v>
                </c:pt>
              </c:numCache>
            </c:numRef>
          </c:val>
          <c:extLst>
            <c:ext xmlns:c16="http://schemas.microsoft.com/office/drawing/2014/chart" uri="{C3380CC4-5D6E-409C-BE32-E72D297353CC}">
              <c16:uniqueId val="{00000056-CEE9-DB4E-A388-EB925E085D94}"/>
            </c:ext>
          </c:extLst>
        </c:ser>
        <c:ser>
          <c:idx val="87"/>
          <c:order val="87"/>
          <c:tx>
            <c:strRef>
              <c:f>Sheet3!$CK$4:$CK$5</c:f>
              <c:strCache>
                <c:ptCount val="1"/>
                <c:pt idx="0">
                  <c:v>SQ04960</c:v>
                </c:pt>
              </c:strCache>
            </c:strRef>
          </c:tx>
          <c:invertIfNegative val="1"/>
          <c:cat>
            <c:strRef>
              <c:f>Sheet3!$A$6:$A$9</c:f>
              <c:strCache>
                <c:ptCount val="3"/>
                <c:pt idx="0">
                  <c:v>Female</c:v>
                </c:pt>
                <c:pt idx="1">
                  <c:v>Male</c:v>
                </c:pt>
                <c:pt idx="2">
                  <c:v>(blank)</c:v>
                </c:pt>
              </c:strCache>
            </c:strRef>
          </c:cat>
          <c:val>
            <c:numRef>
              <c:f>Sheet3!$CK$6:$CK$9</c:f>
              <c:numCache>
                <c:formatCode>General</c:formatCode>
                <c:ptCount val="3"/>
                <c:pt idx="0">
                  <c:v>1</c:v>
                </c:pt>
              </c:numCache>
            </c:numRef>
          </c:val>
          <c:extLst>
            <c:ext xmlns:c16="http://schemas.microsoft.com/office/drawing/2014/chart" uri="{C3380CC4-5D6E-409C-BE32-E72D297353CC}">
              <c16:uniqueId val="{00000057-CEE9-DB4E-A388-EB925E085D94}"/>
            </c:ext>
          </c:extLst>
        </c:ser>
        <c:ser>
          <c:idx val="88"/>
          <c:order val="88"/>
          <c:tx>
            <c:strRef>
              <c:f>Sheet3!$CL$4:$CL$5</c:f>
              <c:strCache>
                <c:ptCount val="1"/>
                <c:pt idx="0">
                  <c:v>TN00083</c:v>
                </c:pt>
              </c:strCache>
            </c:strRef>
          </c:tx>
          <c:invertIfNegative val="1"/>
          <c:cat>
            <c:strRef>
              <c:f>Sheet3!$A$6:$A$9</c:f>
              <c:strCache>
                <c:ptCount val="3"/>
                <c:pt idx="0">
                  <c:v>Female</c:v>
                </c:pt>
                <c:pt idx="1">
                  <c:v>Male</c:v>
                </c:pt>
                <c:pt idx="2">
                  <c:v>(blank)</c:v>
                </c:pt>
              </c:strCache>
            </c:strRef>
          </c:cat>
          <c:val>
            <c:numRef>
              <c:f>Sheet3!$CL$6:$CL$9</c:f>
              <c:numCache>
                <c:formatCode>General</c:formatCode>
                <c:ptCount val="3"/>
                <c:pt idx="0">
                  <c:v>1</c:v>
                </c:pt>
              </c:numCache>
            </c:numRef>
          </c:val>
          <c:extLst>
            <c:ext xmlns:c16="http://schemas.microsoft.com/office/drawing/2014/chart" uri="{C3380CC4-5D6E-409C-BE32-E72D297353CC}">
              <c16:uniqueId val="{00000058-CEE9-DB4E-A388-EB925E085D94}"/>
            </c:ext>
          </c:extLst>
        </c:ser>
        <c:ser>
          <c:idx val="89"/>
          <c:order val="89"/>
          <c:tx>
            <c:strRef>
              <c:f>Sheet3!$CM$4:$CM$5</c:f>
              <c:strCache>
                <c:ptCount val="1"/>
                <c:pt idx="0">
                  <c:v>TN00129</c:v>
                </c:pt>
              </c:strCache>
            </c:strRef>
          </c:tx>
          <c:invertIfNegative val="1"/>
          <c:cat>
            <c:strRef>
              <c:f>Sheet3!$A$6:$A$9</c:f>
              <c:strCache>
                <c:ptCount val="3"/>
                <c:pt idx="0">
                  <c:v>Female</c:v>
                </c:pt>
                <c:pt idx="1">
                  <c:v>Male</c:v>
                </c:pt>
                <c:pt idx="2">
                  <c:v>(blank)</c:v>
                </c:pt>
              </c:strCache>
            </c:strRef>
          </c:cat>
          <c:val>
            <c:numRef>
              <c:f>Sheet3!$CM$6:$CM$9</c:f>
              <c:numCache>
                <c:formatCode>General</c:formatCode>
                <c:ptCount val="3"/>
              </c:numCache>
            </c:numRef>
          </c:val>
          <c:extLst>
            <c:ext xmlns:c16="http://schemas.microsoft.com/office/drawing/2014/chart" uri="{C3380CC4-5D6E-409C-BE32-E72D297353CC}">
              <c16:uniqueId val="{00000059-CEE9-DB4E-A388-EB925E085D94}"/>
            </c:ext>
          </c:extLst>
        </c:ser>
        <c:ser>
          <c:idx val="90"/>
          <c:order val="90"/>
          <c:tx>
            <c:strRef>
              <c:f>Sheet3!$CN$4:$CN$5</c:f>
              <c:strCache>
                <c:ptCount val="1"/>
                <c:pt idx="0">
                  <c:v>TN00182</c:v>
                </c:pt>
              </c:strCache>
            </c:strRef>
          </c:tx>
          <c:invertIfNegative val="1"/>
          <c:cat>
            <c:strRef>
              <c:f>Sheet3!$A$6:$A$9</c:f>
              <c:strCache>
                <c:ptCount val="3"/>
                <c:pt idx="0">
                  <c:v>Female</c:v>
                </c:pt>
                <c:pt idx="1">
                  <c:v>Male</c:v>
                </c:pt>
                <c:pt idx="2">
                  <c:v>(blank)</c:v>
                </c:pt>
              </c:strCache>
            </c:strRef>
          </c:cat>
          <c:val>
            <c:numRef>
              <c:f>Sheet3!$CN$6:$CN$9</c:f>
              <c:numCache>
                <c:formatCode>General</c:formatCode>
                <c:ptCount val="3"/>
                <c:pt idx="0">
                  <c:v>1</c:v>
                </c:pt>
              </c:numCache>
            </c:numRef>
          </c:val>
          <c:extLst>
            <c:ext xmlns:c16="http://schemas.microsoft.com/office/drawing/2014/chart" uri="{C3380CC4-5D6E-409C-BE32-E72D297353CC}">
              <c16:uniqueId val="{0000005A-CEE9-DB4E-A388-EB925E085D94}"/>
            </c:ext>
          </c:extLst>
        </c:ser>
        <c:ser>
          <c:idx val="91"/>
          <c:order val="91"/>
          <c:tx>
            <c:strRef>
              <c:f>Sheet3!$CO$4:$CO$5</c:f>
              <c:strCache>
                <c:ptCount val="1"/>
                <c:pt idx="0">
                  <c:v>TN00214</c:v>
                </c:pt>
              </c:strCache>
            </c:strRef>
          </c:tx>
          <c:invertIfNegative val="1"/>
          <c:cat>
            <c:strRef>
              <c:f>Sheet3!$A$6:$A$9</c:f>
              <c:strCache>
                <c:ptCount val="3"/>
                <c:pt idx="0">
                  <c:v>Female</c:v>
                </c:pt>
                <c:pt idx="1">
                  <c:v>Male</c:v>
                </c:pt>
                <c:pt idx="2">
                  <c:v>(blank)</c:v>
                </c:pt>
              </c:strCache>
            </c:strRef>
          </c:cat>
          <c:val>
            <c:numRef>
              <c:f>Sheet3!$CO$6:$CO$9</c:f>
              <c:numCache>
                <c:formatCode>General</c:formatCode>
                <c:ptCount val="3"/>
                <c:pt idx="0">
                  <c:v>2</c:v>
                </c:pt>
              </c:numCache>
            </c:numRef>
          </c:val>
          <c:extLst>
            <c:ext xmlns:c16="http://schemas.microsoft.com/office/drawing/2014/chart" uri="{C3380CC4-5D6E-409C-BE32-E72D297353CC}">
              <c16:uniqueId val="{0000005B-CEE9-DB4E-A388-EB925E085D94}"/>
            </c:ext>
          </c:extLst>
        </c:ser>
        <c:ser>
          <c:idx val="92"/>
          <c:order val="92"/>
          <c:tx>
            <c:strRef>
              <c:f>Sheet3!$CP$4:$CP$5</c:f>
              <c:strCache>
                <c:ptCount val="1"/>
                <c:pt idx="0">
                  <c:v>TN00227</c:v>
                </c:pt>
              </c:strCache>
            </c:strRef>
          </c:tx>
          <c:invertIfNegative val="1"/>
          <c:cat>
            <c:strRef>
              <c:f>Sheet3!$A$6:$A$9</c:f>
              <c:strCache>
                <c:ptCount val="3"/>
                <c:pt idx="0">
                  <c:v>Female</c:v>
                </c:pt>
                <c:pt idx="1">
                  <c:v>Male</c:v>
                </c:pt>
                <c:pt idx="2">
                  <c:v>(blank)</c:v>
                </c:pt>
              </c:strCache>
            </c:strRef>
          </c:cat>
          <c:val>
            <c:numRef>
              <c:f>Sheet3!$CP$6:$CP$9</c:f>
              <c:numCache>
                <c:formatCode>General</c:formatCode>
                <c:ptCount val="3"/>
                <c:pt idx="0">
                  <c:v>1</c:v>
                </c:pt>
              </c:numCache>
            </c:numRef>
          </c:val>
          <c:extLst>
            <c:ext xmlns:c16="http://schemas.microsoft.com/office/drawing/2014/chart" uri="{C3380CC4-5D6E-409C-BE32-E72D297353CC}">
              <c16:uniqueId val="{0000005C-CEE9-DB4E-A388-EB925E085D94}"/>
            </c:ext>
          </c:extLst>
        </c:ser>
        <c:ser>
          <c:idx val="93"/>
          <c:order val="93"/>
          <c:tx>
            <c:strRef>
              <c:f>Sheet3!$CQ$4:$CQ$5</c:f>
              <c:strCache>
                <c:ptCount val="1"/>
                <c:pt idx="0">
                  <c:v>TN00464</c:v>
                </c:pt>
              </c:strCache>
            </c:strRef>
          </c:tx>
          <c:invertIfNegative val="1"/>
          <c:cat>
            <c:strRef>
              <c:f>Sheet3!$A$6:$A$9</c:f>
              <c:strCache>
                <c:ptCount val="3"/>
                <c:pt idx="0">
                  <c:v>Female</c:v>
                </c:pt>
                <c:pt idx="1">
                  <c:v>Male</c:v>
                </c:pt>
                <c:pt idx="2">
                  <c:v>(blank)</c:v>
                </c:pt>
              </c:strCache>
            </c:strRef>
          </c:cat>
          <c:val>
            <c:numRef>
              <c:f>Sheet3!$CQ$6:$CQ$9</c:f>
              <c:numCache>
                <c:formatCode>General</c:formatCode>
                <c:ptCount val="3"/>
                <c:pt idx="1">
                  <c:v>1</c:v>
                </c:pt>
              </c:numCache>
            </c:numRef>
          </c:val>
          <c:extLst>
            <c:ext xmlns:c16="http://schemas.microsoft.com/office/drawing/2014/chart" uri="{C3380CC4-5D6E-409C-BE32-E72D297353CC}">
              <c16:uniqueId val="{0000005D-CEE9-DB4E-A388-EB925E085D94}"/>
            </c:ext>
          </c:extLst>
        </c:ser>
        <c:ser>
          <c:idx val="94"/>
          <c:order val="94"/>
          <c:tx>
            <c:strRef>
              <c:f>Sheet3!$CR$4:$CR$5</c:f>
              <c:strCache>
                <c:ptCount val="1"/>
                <c:pt idx="0">
                  <c:v>TN00579</c:v>
                </c:pt>
              </c:strCache>
            </c:strRef>
          </c:tx>
          <c:invertIfNegative val="1"/>
          <c:cat>
            <c:strRef>
              <c:f>Sheet3!$A$6:$A$9</c:f>
              <c:strCache>
                <c:ptCount val="3"/>
                <c:pt idx="0">
                  <c:v>Female</c:v>
                </c:pt>
                <c:pt idx="1">
                  <c:v>Male</c:v>
                </c:pt>
                <c:pt idx="2">
                  <c:v>(blank)</c:v>
                </c:pt>
              </c:strCache>
            </c:strRef>
          </c:cat>
          <c:val>
            <c:numRef>
              <c:f>Sheet3!$CR$6:$CR$9</c:f>
              <c:numCache>
                <c:formatCode>General</c:formatCode>
                <c:ptCount val="3"/>
                <c:pt idx="0">
                  <c:v>1</c:v>
                </c:pt>
              </c:numCache>
            </c:numRef>
          </c:val>
          <c:extLst>
            <c:ext xmlns:c16="http://schemas.microsoft.com/office/drawing/2014/chart" uri="{C3380CC4-5D6E-409C-BE32-E72D297353CC}">
              <c16:uniqueId val="{0000005E-CEE9-DB4E-A388-EB925E085D94}"/>
            </c:ext>
          </c:extLst>
        </c:ser>
        <c:ser>
          <c:idx val="95"/>
          <c:order val="95"/>
          <c:tx>
            <c:strRef>
              <c:f>Sheet3!$CS$4:$CS$5</c:f>
              <c:strCache>
                <c:ptCount val="1"/>
                <c:pt idx="0">
                  <c:v>TN00698</c:v>
                </c:pt>
              </c:strCache>
            </c:strRef>
          </c:tx>
          <c:invertIfNegative val="1"/>
          <c:cat>
            <c:strRef>
              <c:f>Sheet3!$A$6:$A$9</c:f>
              <c:strCache>
                <c:ptCount val="3"/>
                <c:pt idx="0">
                  <c:v>Female</c:v>
                </c:pt>
                <c:pt idx="1">
                  <c:v>Male</c:v>
                </c:pt>
                <c:pt idx="2">
                  <c:v>(blank)</c:v>
                </c:pt>
              </c:strCache>
            </c:strRef>
          </c:cat>
          <c:val>
            <c:numRef>
              <c:f>Sheet3!$CS$6:$CS$9</c:f>
              <c:numCache>
                <c:formatCode>General</c:formatCode>
                <c:ptCount val="3"/>
                <c:pt idx="0">
                  <c:v>1</c:v>
                </c:pt>
              </c:numCache>
            </c:numRef>
          </c:val>
          <c:extLst>
            <c:ext xmlns:c16="http://schemas.microsoft.com/office/drawing/2014/chart" uri="{C3380CC4-5D6E-409C-BE32-E72D297353CC}">
              <c16:uniqueId val="{0000005F-CEE9-DB4E-A388-EB925E085D94}"/>
            </c:ext>
          </c:extLst>
        </c:ser>
        <c:ser>
          <c:idx val="96"/>
          <c:order val="96"/>
          <c:tx>
            <c:strRef>
              <c:f>Sheet3!$CT$4:$CT$5</c:f>
              <c:strCache>
                <c:ptCount val="1"/>
                <c:pt idx="0">
                  <c:v>TN00727</c:v>
                </c:pt>
              </c:strCache>
            </c:strRef>
          </c:tx>
          <c:invertIfNegative val="1"/>
          <c:cat>
            <c:strRef>
              <c:f>Sheet3!$A$6:$A$9</c:f>
              <c:strCache>
                <c:ptCount val="3"/>
                <c:pt idx="0">
                  <c:v>Female</c:v>
                </c:pt>
                <c:pt idx="1">
                  <c:v>Male</c:v>
                </c:pt>
                <c:pt idx="2">
                  <c:v>(blank)</c:v>
                </c:pt>
              </c:strCache>
            </c:strRef>
          </c:cat>
          <c:val>
            <c:numRef>
              <c:f>Sheet3!$CT$6:$CT$9</c:f>
              <c:numCache>
                <c:formatCode>General</c:formatCode>
                <c:ptCount val="3"/>
                <c:pt idx="0">
                  <c:v>1</c:v>
                </c:pt>
              </c:numCache>
            </c:numRef>
          </c:val>
          <c:extLst>
            <c:ext xmlns:c16="http://schemas.microsoft.com/office/drawing/2014/chart" uri="{C3380CC4-5D6E-409C-BE32-E72D297353CC}">
              <c16:uniqueId val="{00000060-CEE9-DB4E-A388-EB925E085D94}"/>
            </c:ext>
          </c:extLst>
        </c:ser>
        <c:ser>
          <c:idx val="97"/>
          <c:order val="97"/>
          <c:tx>
            <c:strRef>
              <c:f>Sheet3!$CU$4:$CU$5</c:f>
              <c:strCache>
                <c:ptCount val="1"/>
                <c:pt idx="0">
                  <c:v>TN00735</c:v>
                </c:pt>
              </c:strCache>
            </c:strRef>
          </c:tx>
          <c:invertIfNegative val="1"/>
          <c:cat>
            <c:strRef>
              <c:f>Sheet3!$A$6:$A$9</c:f>
              <c:strCache>
                <c:ptCount val="3"/>
                <c:pt idx="0">
                  <c:v>Female</c:v>
                </c:pt>
                <c:pt idx="1">
                  <c:v>Male</c:v>
                </c:pt>
                <c:pt idx="2">
                  <c:v>(blank)</c:v>
                </c:pt>
              </c:strCache>
            </c:strRef>
          </c:cat>
          <c:val>
            <c:numRef>
              <c:f>Sheet3!$CU$6:$CU$9</c:f>
              <c:numCache>
                <c:formatCode>General</c:formatCode>
                <c:ptCount val="3"/>
                <c:pt idx="1">
                  <c:v>2</c:v>
                </c:pt>
              </c:numCache>
            </c:numRef>
          </c:val>
          <c:extLst>
            <c:ext xmlns:c16="http://schemas.microsoft.com/office/drawing/2014/chart" uri="{C3380CC4-5D6E-409C-BE32-E72D297353CC}">
              <c16:uniqueId val="{00000061-CEE9-DB4E-A388-EB925E085D94}"/>
            </c:ext>
          </c:extLst>
        </c:ser>
        <c:ser>
          <c:idx val="98"/>
          <c:order val="98"/>
          <c:tx>
            <c:strRef>
              <c:f>Sheet3!$CV$4:$CV$5</c:f>
              <c:strCache>
                <c:ptCount val="1"/>
                <c:pt idx="0">
                  <c:v>TN00890</c:v>
                </c:pt>
              </c:strCache>
            </c:strRef>
          </c:tx>
          <c:invertIfNegative val="1"/>
          <c:cat>
            <c:strRef>
              <c:f>Sheet3!$A$6:$A$9</c:f>
              <c:strCache>
                <c:ptCount val="3"/>
                <c:pt idx="0">
                  <c:v>Female</c:v>
                </c:pt>
                <c:pt idx="1">
                  <c:v>Male</c:v>
                </c:pt>
                <c:pt idx="2">
                  <c:v>(blank)</c:v>
                </c:pt>
              </c:strCache>
            </c:strRef>
          </c:cat>
          <c:val>
            <c:numRef>
              <c:f>Sheet3!$CV$6:$CV$9</c:f>
              <c:numCache>
                <c:formatCode>General</c:formatCode>
                <c:ptCount val="3"/>
                <c:pt idx="0">
                  <c:v>1</c:v>
                </c:pt>
              </c:numCache>
            </c:numRef>
          </c:val>
          <c:extLst>
            <c:ext xmlns:c16="http://schemas.microsoft.com/office/drawing/2014/chart" uri="{C3380CC4-5D6E-409C-BE32-E72D297353CC}">
              <c16:uniqueId val="{00000062-CEE9-DB4E-A388-EB925E085D94}"/>
            </c:ext>
          </c:extLst>
        </c:ser>
        <c:ser>
          <c:idx val="99"/>
          <c:order val="99"/>
          <c:tx>
            <c:strRef>
              <c:f>Sheet3!$CW$4:$CW$5</c:f>
              <c:strCache>
                <c:ptCount val="1"/>
                <c:pt idx="0">
                  <c:v>TN01028</c:v>
                </c:pt>
              </c:strCache>
            </c:strRef>
          </c:tx>
          <c:invertIfNegative val="1"/>
          <c:cat>
            <c:strRef>
              <c:f>Sheet3!$A$6:$A$9</c:f>
              <c:strCache>
                <c:ptCount val="3"/>
                <c:pt idx="0">
                  <c:v>Female</c:v>
                </c:pt>
                <c:pt idx="1">
                  <c:v>Male</c:v>
                </c:pt>
                <c:pt idx="2">
                  <c:v>(blank)</c:v>
                </c:pt>
              </c:strCache>
            </c:strRef>
          </c:cat>
          <c:val>
            <c:numRef>
              <c:f>Sheet3!$CW$6:$CW$9</c:f>
              <c:numCache>
                <c:formatCode>General</c:formatCode>
                <c:ptCount val="3"/>
                <c:pt idx="1">
                  <c:v>1</c:v>
                </c:pt>
              </c:numCache>
            </c:numRef>
          </c:val>
          <c:extLst>
            <c:ext xmlns:c16="http://schemas.microsoft.com/office/drawing/2014/chart" uri="{C3380CC4-5D6E-409C-BE32-E72D297353CC}">
              <c16:uniqueId val="{00000063-CEE9-DB4E-A388-EB925E085D94}"/>
            </c:ext>
          </c:extLst>
        </c:ser>
        <c:ser>
          <c:idx val="100"/>
          <c:order val="100"/>
          <c:tx>
            <c:strRef>
              <c:f>Sheet3!$CX$4:$CX$5</c:f>
              <c:strCache>
                <c:ptCount val="1"/>
                <c:pt idx="0">
                  <c:v>TN01210</c:v>
                </c:pt>
              </c:strCache>
            </c:strRef>
          </c:tx>
          <c:invertIfNegative val="1"/>
          <c:cat>
            <c:strRef>
              <c:f>Sheet3!$A$6:$A$9</c:f>
              <c:strCache>
                <c:ptCount val="3"/>
                <c:pt idx="0">
                  <c:v>Female</c:v>
                </c:pt>
                <c:pt idx="1">
                  <c:v>Male</c:v>
                </c:pt>
                <c:pt idx="2">
                  <c:v>(blank)</c:v>
                </c:pt>
              </c:strCache>
            </c:strRef>
          </c:cat>
          <c:val>
            <c:numRef>
              <c:f>Sheet3!$CX$6:$CX$9</c:f>
              <c:numCache>
                <c:formatCode>General</c:formatCode>
                <c:ptCount val="3"/>
                <c:pt idx="1">
                  <c:v>1</c:v>
                </c:pt>
              </c:numCache>
            </c:numRef>
          </c:val>
          <c:extLst>
            <c:ext xmlns:c16="http://schemas.microsoft.com/office/drawing/2014/chart" uri="{C3380CC4-5D6E-409C-BE32-E72D297353CC}">
              <c16:uniqueId val="{00000064-CEE9-DB4E-A388-EB925E085D94}"/>
            </c:ext>
          </c:extLst>
        </c:ser>
        <c:ser>
          <c:idx val="101"/>
          <c:order val="101"/>
          <c:tx>
            <c:strRef>
              <c:f>Sheet3!$CY$4:$CY$5</c:f>
              <c:strCache>
                <c:ptCount val="1"/>
                <c:pt idx="0">
                  <c:v>TN01256</c:v>
                </c:pt>
              </c:strCache>
            </c:strRef>
          </c:tx>
          <c:invertIfNegative val="1"/>
          <c:cat>
            <c:strRef>
              <c:f>Sheet3!$A$6:$A$9</c:f>
              <c:strCache>
                <c:ptCount val="3"/>
                <c:pt idx="0">
                  <c:v>Female</c:v>
                </c:pt>
                <c:pt idx="1">
                  <c:v>Male</c:v>
                </c:pt>
                <c:pt idx="2">
                  <c:v>(blank)</c:v>
                </c:pt>
              </c:strCache>
            </c:strRef>
          </c:cat>
          <c:val>
            <c:numRef>
              <c:f>Sheet3!$CY$6:$CY$9</c:f>
              <c:numCache>
                <c:formatCode>General</c:formatCode>
                <c:ptCount val="3"/>
                <c:pt idx="1">
                  <c:v>1</c:v>
                </c:pt>
              </c:numCache>
            </c:numRef>
          </c:val>
          <c:extLst>
            <c:ext xmlns:c16="http://schemas.microsoft.com/office/drawing/2014/chart" uri="{C3380CC4-5D6E-409C-BE32-E72D297353CC}">
              <c16:uniqueId val="{00000065-CEE9-DB4E-A388-EB925E085D94}"/>
            </c:ext>
          </c:extLst>
        </c:ser>
        <c:ser>
          <c:idx val="102"/>
          <c:order val="102"/>
          <c:tx>
            <c:strRef>
              <c:f>Sheet3!$CZ$4:$CZ$5</c:f>
              <c:strCache>
                <c:ptCount val="1"/>
                <c:pt idx="0">
                  <c:v>TN01281</c:v>
                </c:pt>
              </c:strCache>
            </c:strRef>
          </c:tx>
          <c:invertIfNegative val="1"/>
          <c:cat>
            <c:strRef>
              <c:f>Sheet3!$A$6:$A$9</c:f>
              <c:strCache>
                <c:ptCount val="3"/>
                <c:pt idx="0">
                  <c:v>Female</c:v>
                </c:pt>
                <c:pt idx="1">
                  <c:v>Male</c:v>
                </c:pt>
                <c:pt idx="2">
                  <c:v>(blank)</c:v>
                </c:pt>
              </c:strCache>
            </c:strRef>
          </c:cat>
          <c:val>
            <c:numRef>
              <c:f>Sheet3!$CZ$6:$CZ$9</c:f>
              <c:numCache>
                <c:formatCode>General</c:formatCode>
                <c:ptCount val="3"/>
                <c:pt idx="0">
                  <c:v>1</c:v>
                </c:pt>
              </c:numCache>
            </c:numRef>
          </c:val>
          <c:extLst>
            <c:ext xmlns:c16="http://schemas.microsoft.com/office/drawing/2014/chart" uri="{C3380CC4-5D6E-409C-BE32-E72D297353CC}">
              <c16:uniqueId val="{00000066-CEE9-DB4E-A388-EB925E085D94}"/>
            </c:ext>
          </c:extLst>
        </c:ser>
        <c:ser>
          <c:idx val="103"/>
          <c:order val="103"/>
          <c:tx>
            <c:strRef>
              <c:f>Sheet3!$DA$4:$DA$5</c:f>
              <c:strCache>
                <c:ptCount val="1"/>
                <c:pt idx="0">
                  <c:v>TN01340</c:v>
                </c:pt>
              </c:strCache>
            </c:strRef>
          </c:tx>
          <c:invertIfNegative val="1"/>
          <c:cat>
            <c:strRef>
              <c:f>Sheet3!$A$6:$A$9</c:f>
              <c:strCache>
                <c:ptCount val="3"/>
                <c:pt idx="0">
                  <c:v>Female</c:v>
                </c:pt>
                <c:pt idx="1">
                  <c:v>Male</c:v>
                </c:pt>
                <c:pt idx="2">
                  <c:v>(blank)</c:v>
                </c:pt>
              </c:strCache>
            </c:strRef>
          </c:cat>
          <c:val>
            <c:numRef>
              <c:f>Sheet3!$DA$6:$DA$9</c:f>
              <c:numCache>
                <c:formatCode>General</c:formatCode>
                <c:ptCount val="3"/>
                <c:pt idx="1">
                  <c:v>1</c:v>
                </c:pt>
              </c:numCache>
            </c:numRef>
          </c:val>
          <c:extLst>
            <c:ext xmlns:c16="http://schemas.microsoft.com/office/drawing/2014/chart" uri="{C3380CC4-5D6E-409C-BE32-E72D297353CC}">
              <c16:uniqueId val="{00000067-CEE9-DB4E-A388-EB925E085D94}"/>
            </c:ext>
          </c:extLst>
        </c:ser>
        <c:ser>
          <c:idx val="104"/>
          <c:order val="104"/>
          <c:tx>
            <c:strRef>
              <c:f>Sheet3!$DB$4:$DB$5</c:f>
              <c:strCache>
                <c:ptCount val="1"/>
                <c:pt idx="0">
                  <c:v>TN01389</c:v>
                </c:pt>
              </c:strCache>
            </c:strRef>
          </c:tx>
          <c:invertIfNegative val="1"/>
          <c:cat>
            <c:strRef>
              <c:f>Sheet3!$A$6:$A$9</c:f>
              <c:strCache>
                <c:ptCount val="3"/>
                <c:pt idx="0">
                  <c:v>Female</c:v>
                </c:pt>
                <c:pt idx="1">
                  <c:v>Male</c:v>
                </c:pt>
                <c:pt idx="2">
                  <c:v>(blank)</c:v>
                </c:pt>
              </c:strCache>
            </c:strRef>
          </c:cat>
          <c:val>
            <c:numRef>
              <c:f>Sheet3!$DB$6:$DB$9</c:f>
              <c:numCache>
                <c:formatCode>General</c:formatCode>
                <c:ptCount val="3"/>
              </c:numCache>
            </c:numRef>
          </c:val>
          <c:extLst>
            <c:ext xmlns:c16="http://schemas.microsoft.com/office/drawing/2014/chart" uri="{C3380CC4-5D6E-409C-BE32-E72D297353CC}">
              <c16:uniqueId val="{00000068-CEE9-DB4E-A388-EB925E085D94}"/>
            </c:ext>
          </c:extLst>
        </c:ser>
        <c:ser>
          <c:idx val="105"/>
          <c:order val="105"/>
          <c:tx>
            <c:strRef>
              <c:f>Sheet3!$DC$4:$DC$5</c:f>
              <c:strCache>
                <c:ptCount val="1"/>
                <c:pt idx="0">
                  <c:v>TN01632</c:v>
                </c:pt>
              </c:strCache>
            </c:strRef>
          </c:tx>
          <c:invertIfNegative val="1"/>
          <c:cat>
            <c:strRef>
              <c:f>Sheet3!$A$6:$A$9</c:f>
              <c:strCache>
                <c:ptCount val="3"/>
                <c:pt idx="0">
                  <c:v>Female</c:v>
                </c:pt>
                <c:pt idx="1">
                  <c:v>Male</c:v>
                </c:pt>
                <c:pt idx="2">
                  <c:v>(blank)</c:v>
                </c:pt>
              </c:strCache>
            </c:strRef>
          </c:cat>
          <c:val>
            <c:numRef>
              <c:f>Sheet3!$DC$6:$DC$9</c:f>
              <c:numCache>
                <c:formatCode>General</c:formatCode>
                <c:ptCount val="3"/>
                <c:pt idx="1">
                  <c:v>1</c:v>
                </c:pt>
              </c:numCache>
            </c:numRef>
          </c:val>
          <c:extLst>
            <c:ext xmlns:c16="http://schemas.microsoft.com/office/drawing/2014/chart" uri="{C3380CC4-5D6E-409C-BE32-E72D297353CC}">
              <c16:uniqueId val="{00000069-CEE9-DB4E-A388-EB925E085D94}"/>
            </c:ext>
          </c:extLst>
        </c:ser>
        <c:ser>
          <c:idx val="106"/>
          <c:order val="106"/>
          <c:tx>
            <c:strRef>
              <c:f>Sheet3!$DD$4:$DD$5</c:f>
              <c:strCache>
                <c:ptCount val="1"/>
                <c:pt idx="0">
                  <c:v>TN01876</c:v>
                </c:pt>
              </c:strCache>
            </c:strRef>
          </c:tx>
          <c:invertIfNegative val="1"/>
          <c:cat>
            <c:strRef>
              <c:f>Sheet3!$A$6:$A$9</c:f>
              <c:strCache>
                <c:ptCount val="3"/>
                <c:pt idx="0">
                  <c:v>Female</c:v>
                </c:pt>
                <c:pt idx="1">
                  <c:v>Male</c:v>
                </c:pt>
                <c:pt idx="2">
                  <c:v>(blank)</c:v>
                </c:pt>
              </c:strCache>
            </c:strRef>
          </c:cat>
          <c:val>
            <c:numRef>
              <c:f>Sheet3!$DD$6:$DD$9</c:f>
              <c:numCache>
                <c:formatCode>General</c:formatCode>
                <c:ptCount val="3"/>
                <c:pt idx="1">
                  <c:v>2</c:v>
                </c:pt>
              </c:numCache>
            </c:numRef>
          </c:val>
          <c:extLst>
            <c:ext xmlns:c16="http://schemas.microsoft.com/office/drawing/2014/chart" uri="{C3380CC4-5D6E-409C-BE32-E72D297353CC}">
              <c16:uniqueId val="{0000006A-CEE9-DB4E-A388-EB925E085D94}"/>
            </c:ext>
          </c:extLst>
        </c:ser>
        <c:ser>
          <c:idx val="107"/>
          <c:order val="107"/>
          <c:tx>
            <c:strRef>
              <c:f>Sheet3!$DE$4:$DE$5</c:f>
              <c:strCache>
                <c:ptCount val="1"/>
                <c:pt idx="0">
                  <c:v>TN01912</c:v>
                </c:pt>
              </c:strCache>
            </c:strRef>
          </c:tx>
          <c:invertIfNegative val="1"/>
          <c:cat>
            <c:strRef>
              <c:f>Sheet3!$A$6:$A$9</c:f>
              <c:strCache>
                <c:ptCount val="3"/>
                <c:pt idx="0">
                  <c:v>Female</c:v>
                </c:pt>
                <c:pt idx="1">
                  <c:v>Male</c:v>
                </c:pt>
                <c:pt idx="2">
                  <c:v>(blank)</c:v>
                </c:pt>
              </c:strCache>
            </c:strRef>
          </c:cat>
          <c:val>
            <c:numRef>
              <c:f>Sheet3!$DE$6:$DE$9</c:f>
              <c:numCache>
                <c:formatCode>General</c:formatCode>
                <c:ptCount val="3"/>
                <c:pt idx="1">
                  <c:v>1</c:v>
                </c:pt>
              </c:numCache>
            </c:numRef>
          </c:val>
          <c:extLst>
            <c:ext xmlns:c16="http://schemas.microsoft.com/office/drawing/2014/chart" uri="{C3380CC4-5D6E-409C-BE32-E72D297353CC}">
              <c16:uniqueId val="{0000006B-CEE9-DB4E-A388-EB925E085D94}"/>
            </c:ext>
          </c:extLst>
        </c:ser>
        <c:ser>
          <c:idx val="108"/>
          <c:order val="108"/>
          <c:tx>
            <c:strRef>
              <c:f>Sheet3!$DF$4:$DF$5</c:f>
              <c:strCache>
                <c:ptCount val="1"/>
                <c:pt idx="0">
                  <c:v>TN02496</c:v>
                </c:pt>
              </c:strCache>
            </c:strRef>
          </c:tx>
          <c:invertIfNegative val="1"/>
          <c:cat>
            <c:strRef>
              <c:f>Sheet3!$A$6:$A$9</c:f>
              <c:strCache>
                <c:ptCount val="3"/>
                <c:pt idx="0">
                  <c:v>Female</c:v>
                </c:pt>
                <c:pt idx="1">
                  <c:v>Male</c:v>
                </c:pt>
                <c:pt idx="2">
                  <c:v>(blank)</c:v>
                </c:pt>
              </c:strCache>
            </c:strRef>
          </c:cat>
          <c:val>
            <c:numRef>
              <c:f>Sheet3!$DF$6:$DF$9</c:f>
              <c:numCache>
                <c:formatCode>General</c:formatCode>
                <c:ptCount val="3"/>
                <c:pt idx="2">
                  <c:v>1</c:v>
                </c:pt>
              </c:numCache>
            </c:numRef>
          </c:val>
          <c:extLst>
            <c:ext xmlns:c16="http://schemas.microsoft.com/office/drawing/2014/chart" uri="{C3380CC4-5D6E-409C-BE32-E72D297353CC}">
              <c16:uniqueId val="{0000006C-CEE9-DB4E-A388-EB925E085D94}"/>
            </c:ext>
          </c:extLst>
        </c:ser>
        <c:ser>
          <c:idx val="109"/>
          <c:order val="109"/>
          <c:tx>
            <c:strRef>
              <c:f>Sheet3!$DG$4:$DG$5</c:f>
              <c:strCache>
                <c:ptCount val="1"/>
                <c:pt idx="0">
                  <c:v>TN02570</c:v>
                </c:pt>
              </c:strCache>
            </c:strRef>
          </c:tx>
          <c:invertIfNegative val="1"/>
          <c:cat>
            <c:strRef>
              <c:f>Sheet3!$A$6:$A$9</c:f>
              <c:strCache>
                <c:ptCount val="3"/>
                <c:pt idx="0">
                  <c:v>Female</c:v>
                </c:pt>
                <c:pt idx="1">
                  <c:v>Male</c:v>
                </c:pt>
                <c:pt idx="2">
                  <c:v>(blank)</c:v>
                </c:pt>
              </c:strCache>
            </c:strRef>
          </c:cat>
          <c:val>
            <c:numRef>
              <c:f>Sheet3!$DG$6:$DG$9</c:f>
              <c:numCache>
                <c:formatCode>General</c:formatCode>
                <c:ptCount val="3"/>
                <c:pt idx="0">
                  <c:v>1</c:v>
                </c:pt>
              </c:numCache>
            </c:numRef>
          </c:val>
          <c:extLst>
            <c:ext xmlns:c16="http://schemas.microsoft.com/office/drawing/2014/chart" uri="{C3380CC4-5D6E-409C-BE32-E72D297353CC}">
              <c16:uniqueId val="{0000006D-CEE9-DB4E-A388-EB925E085D94}"/>
            </c:ext>
          </c:extLst>
        </c:ser>
        <c:ser>
          <c:idx val="110"/>
          <c:order val="110"/>
          <c:tx>
            <c:strRef>
              <c:f>Sheet3!$DH$4:$DH$5</c:f>
              <c:strCache>
                <c:ptCount val="1"/>
                <c:pt idx="0">
                  <c:v>TN02667</c:v>
                </c:pt>
              </c:strCache>
            </c:strRef>
          </c:tx>
          <c:invertIfNegative val="1"/>
          <c:cat>
            <c:strRef>
              <c:f>Sheet3!$A$6:$A$9</c:f>
              <c:strCache>
                <c:ptCount val="3"/>
                <c:pt idx="0">
                  <c:v>Female</c:v>
                </c:pt>
                <c:pt idx="1">
                  <c:v>Male</c:v>
                </c:pt>
                <c:pt idx="2">
                  <c:v>(blank)</c:v>
                </c:pt>
              </c:strCache>
            </c:strRef>
          </c:cat>
          <c:val>
            <c:numRef>
              <c:f>Sheet3!$DH$6:$DH$9</c:f>
              <c:numCache>
                <c:formatCode>General</c:formatCode>
                <c:ptCount val="3"/>
                <c:pt idx="1">
                  <c:v>1</c:v>
                </c:pt>
              </c:numCache>
            </c:numRef>
          </c:val>
          <c:extLst>
            <c:ext xmlns:c16="http://schemas.microsoft.com/office/drawing/2014/chart" uri="{C3380CC4-5D6E-409C-BE32-E72D297353CC}">
              <c16:uniqueId val="{0000006E-CEE9-DB4E-A388-EB925E085D94}"/>
            </c:ext>
          </c:extLst>
        </c:ser>
        <c:ser>
          <c:idx val="111"/>
          <c:order val="111"/>
          <c:tx>
            <c:strRef>
              <c:f>Sheet3!$DI$4:$DI$5</c:f>
              <c:strCache>
                <c:ptCount val="1"/>
                <c:pt idx="0">
                  <c:v>TN02674</c:v>
                </c:pt>
              </c:strCache>
            </c:strRef>
          </c:tx>
          <c:invertIfNegative val="1"/>
          <c:cat>
            <c:strRef>
              <c:f>Sheet3!$A$6:$A$9</c:f>
              <c:strCache>
                <c:ptCount val="3"/>
                <c:pt idx="0">
                  <c:v>Female</c:v>
                </c:pt>
                <c:pt idx="1">
                  <c:v>Male</c:v>
                </c:pt>
                <c:pt idx="2">
                  <c:v>(blank)</c:v>
                </c:pt>
              </c:strCache>
            </c:strRef>
          </c:cat>
          <c:val>
            <c:numRef>
              <c:f>Sheet3!$DI$6:$DI$9</c:f>
              <c:numCache>
                <c:formatCode>General</c:formatCode>
                <c:ptCount val="3"/>
                <c:pt idx="1">
                  <c:v>1</c:v>
                </c:pt>
              </c:numCache>
            </c:numRef>
          </c:val>
          <c:extLst>
            <c:ext xmlns:c16="http://schemas.microsoft.com/office/drawing/2014/chart" uri="{C3380CC4-5D6E-409C-BE32-E72D297353CC}">
              <c16:uniqueId val="{0000006F-CEE9-DB4E-A388-EB925E085D94}"/>
            </c:ext>
          </c:extLst>
        </c:ser>
        <c:ser>
          <c:idx val="112"/>
          <c:order val="112"/>
          <c:tx>
            <c:strRef>
              <c:f>Sheet3!$DJ$4:$DJ$5</c:f>
              <c:strCache>
                <c:ptCount val="1"/>
                <c:pt idx="0">
                  <c:v>TN02727</c:v>
                </c:pt>
              </c:strCache>
            </c:strRef>
          </c:tx>
          <c:invertIfNegative val="1"/>
          <c:cat>
            <c:strRef>
              <c:f>Sheet3!$A$6:$A$9</c:f>
              <c:strCache>
                <c:ptCount val="3"/>
                <c:pt idx="0">
                  <c:v>Female</c:v>
                </c:pt>
                <c:pt idx="1">
                  <c:v>Male</c:v>
                </c:pt>
                <c:pt idx="2">
                  <c:v>(blank)</c:v>
                </c:pt>
              </c:strCache>
            </c:strRef>
          </c:cat>
          <c:val>
            <c:numRef>
              <c:f>Sheet3!$DJ$6:$DJ$9</c:f>
              <c:numCache>
                <c:formatCode>General</c:formatCode>
                <c:ptCount val="3"/>
                <c:pt idx="0">
                  <c:v>1</c:v>
                </c:pt>
              </c:numCache>
            </c:numRef>
          </c:val>
          <c:extLst>
            <c:ext xmlns:c16="http://schemas.microsoft.com/office/drawing/2014/chart" uri="{C3380CC4-5D6E-409C-BE32-E72D297353CC}">
              <c16:uniqueId val="{00000070-CEE9-DB4E-A388-EB925E085D94}"/>
            </c:ext>
          </c:extLst>
        </c:ser>
        <c:ser>
          <c:idx val="113"/>
          <c:order val="113"/>
          <c:tx>
            <c:strRef>
              <c:f>Sheet3!$DK$4:$DK$5</c:f>
              <c:strCache>
                <c:ptCount val="1"/>
                <c:pt idx="0">
                  <c:v>TN02749</c:v>
                </c:pt>
              </c:strCache>
            </c:strRef>
          </c:tx>
          <c:invertIfNegative val="1"/>
          <c:cat>
            <c:strRef>
              <c:f>Sheet3!$A$6:$A$9</c:f>
              <c:strCache>
                <c:ptCount val="3"/>
                <c:pt idx="0">
                  <c:v>Female</c:v>
                </c:pt>
                <c:pt idx="1">
                  <c:v>Male</c:v>
                </c:pt>
                <c:pt idx="2">
                  <c:v>(blank)</c:v>
                </c:pt>
              </c:strCache>
            </c:strRef>
          </c:cat>
          <c:val>
            <c:numRef>
              <c:f>Sheet3!$DK$6:$DK$9</c:f>
              <c:numCache>
                <c:formatCode>General</c:formatCode>
                <c:ptCount val="3"/>
                <c:pt idx="0">
                  <c:v>1</c:v>
                </c:pt>
              </c:numCache>
            </c:numRef>
          </c:val>
          <c:extLst>
            <c:ext xmlns:c16="http://schemas.microsoft.com/office/drawing/2014/chart" uri="{C3380CC4-5D6E-409C-BE32-E72D297353CC}">
              <c16:uniqueId val="{00000071-CEE9-DB4E-A388-EB925E085D94}"/>
            </c:ext>
          </c:extLst>
        </c:ser>
        <c:ser>
          <c:idx val="114"/>
          <c:order val="114"/>
          <c:tx>
            <c:strRef>
              <c:f>Sheet3!$DL$4:$DL$5</c:f>
              <c:strCache>
                <c:ptCount val="1"/>
                <c:pt idx="0">
                  <c:v>TN02798</c:v>
                </c:pt>
              </c:strCache>
            </c:strRef>
          </c:tx>
          <c:invertIfNegative val="1"/>
          <c:cat>
            <c:strRef>
              <c:f>Sheet3!$A$6:$A$9</c:f>
              <c:strCache>
                <c:ptCount val="3"/>
                <c:pt idx="0">
                  <c:v>Female</c:v>
                </c:pt>
                <c:pt idx="1">
                  <c:v>Male</c:v>
                </c:pt>
                <c:pt idx="2">
                  <c:v>(blank)</c:v>
                </c:pt>
              </c:strCache>
            </c:strRef>
          </c:cat>
          <c:val>
            <c:numRef>
              <c:f>Sheet3!$DL$6:$DL$9</c:f>
              <c:numCache>
                <c:formatCode>General</c:formatCode>
                <c:ptCount val="3"/>
                <c:pt idx="0">
                  <c:v>1</c:v>
                </c:pt>
              </c:numCache>
            </c:numRef>
          </c:val>
          <c:extLst>
            <c:ext xmlns:c16="http://schemas.microsoft.com/office/drawing/2014/chart" uri="{C3380CC4-5D6E-409C-BE32-E72D297353CC}">
              <c16:uniqueId val="{00000072-CEE9-DB4E-A388-EB925E085D94}"/>
            </c:ext>
          </c:extLst>
        </c:ser>
        <c:ser>
          <c:idx val="115"/>
          <c:order val="115"/>
          <c:tx>
            <c:strRef>
              <c:f>Sheet3!$DM$4:$DM$5</c:f>
              <c:strCache>
                <c:ptCount val="1"/>
                <c:pt idx="0">
                  <c:v>TN02883</c:v>
                </c:pt>
              </c:strCache>
            </c:strRef>
          </c:tx>
          <c:invertIfNegative val="1"/>
          <c:cat>
            <c:strRef>
              <c:f>Sheet3!$A$6:$A$9</c:f>
              <c:strCache>
                <c:ptCount val="3"/>
                <c:pt idx="0">
                  <c:v>Female</c:v>
                </c:pt>
                <c:pt idx="1">
                  <c:v>Male</c:v>
                </c:pt>
                <c:pt idx="2">
                  <c:v>(blank)</c:v>
                </c:pt>
              </c:strCache>
            </c:strRef>
          </c:cat>
          <c:val>
            <c:numRef>
              <c:f>Sheet3!$DM$6:$DM$9</c:f>
              <c:numCache>
                <c:formatCode>General</c:formatCode>
                <c:ptCount val="3"/>
                <c:pt idx="0">
                  <c:v>1</c:v>
                </c:pt>
              </c:numCache>
            </c:numRef>
          </c:val>
          <c:extLst>
            <c:ext xmlns:c16="http://schemas.microsoft.com/office/drawing/2014/chart" uri="{C3380CC4-5D6E-409C-BE32-E72D297353CC}">
              <c16:uniqueId val="{00000073-CEE9-DB4E-A388-EB925E085D94}"/>
            </c:ext>
          </c:extLst>
        </c:ser>
        <c:ser>
          <c:idx val="116"/>
          <c:order val="116"/>
          <c:tx>
            <c:strRef>
              <c:f>Sheet3!$DN$4:$DN$5</c:f>
              <c:strCache>
                <c:ptCount val="1"/>
                <c:pt idx="0">
                  <c:v>TN03032</c:v>
                </c:pt>
              </c:strCache>
            </c:strRef>
          </c:tx>
          <c:invertIfNegative val="1"/>
          <c:cat>
            <c:strRef>
              <c:f>Sheet3!$A$6:$A$9</c:f>
              <c:strCache>
                <c:ptCount val="3"/>
                <c:pt idx="0">
                  <c:v>Female</c:v>
                </c:pt>
                <c:pt idx="1">
                  <c:v>Male</c:v>
                </c:pt>
                <c:pt idx="2">
                  <c:v>(blank)</c:v>
                </c:pt>
              </c:strCache>
            </c:strRef>
          </c:cat>
          <c:val>
            <c:numRef>
              <c:f>Sheet3!$DN$6:$DN$9</c:f>
              <c:numCache>
                <c:formatCode>General</c:formatCode>
                <c:ptCount val="3"/>
                <c:pt idx="0">
                  <c:v>1</c:v>
                </c:pt>
              </c:numCache>
            </c:numRef>
          </c:val>
          <c:extLst>
            <c:ext xmlns:c16="http://schemas.microsoft.com/office/drawing/2014/chart" uri="{C3380CC4-5D6E-409C-BE32-E72D297353CC}">
              <c16:uniqueId val="{00000074-CEE9-DB4E-A388-EB925E085D94}"/>
            </c:ext>
          </c:extLst>
        </c:ser>
        <c:ser>
          <c:idx val="117"/>
          <c:order val="117"/>
          <c:tx>
            <c:strRef>
              <c:f>Sheet3!$DO$4:$DO$5</c:f>
              <c:strCache>
                <c:ptCount val="1"/>
                <c:pt idx="0">
                  <c:v>TN03068</c:v>
                </c:pt>
              </c:strCache>
            </c:strRef>
          </c:tx>
          <c:invertIfNegative val="1"/>
          <c:cat>
            <c:strRef>
              <c:f>Sheet3!$A$6:$A$9</c:f>
              <c:strCache>
                <c:ptCount val="3"/>
                <c:pt idx="0">
                  <c:v>Female</c:v>
                </c:pt>
                <c:pt idx="1">
                  <c:v>Male</c:v>
                </c:pt>
                <c:pt idx="2">
                  <c:v>(blank)</c:v>
                </c:pt>
              </c:strCache>
            </c:strRef>
          </c:cat>
          <c:val>
            <c:numRef>
              <c:f>Sheet3!$DO$6:$DO$9</c:f>
              <c:numCache>
                <c:formatCode>General</c:formatCode>
                <c:ptCount val="3"/>
                <c:pt idx="1">
                  <c:v>1</c:v>
                </c:pt>
              </c:numCache>
            </c:numRef>
          </c:val>
          <c:extLst>
            <c:ext xmlns:c16="http://schemas.microsoft.com/office/drawing/2014/chart" uri="{C3380CC4-5D6E-409C-BE32-E72D297353CC}">
              <c16:uniqueId val="{00000075-CEE9-DB4E-A388-EB925E085D94}"/>
            </c:ext>
          </c:extLst>
        </c:ser>
        <c:ser>
          <c:idx val="118"/>
          <c:order val="118"/>
          <c:tx>
            <c:strRef>
              <c:f>Sheet3!$DP$4:$DP$5</c:f>
              <c:strCache>
                <c:ptCount val="1"/>
                <c:pt idx="0">
                  <c:v>TN03097</c:v>
                </c:pt>
              </c:strCache>
            </c:strRef>
          </c:tx>
          <c:invertIfNegative val="1"/>
          <c:cat>
            <c:strRef>
              <c:f>Sheet3!$A$6:$A$9</c:f>
              <c:strCache>
                <c:ptCount val="3"/>
                <c:pt idx="0">
                  <c:v>Female</c:v>
                </c:pt>
                <c:pt idx="1">
                  <c:v>Male</c:v>
                </c:pt>
                <c:pt idx="2">
                  <c:v>(blank)</c:v>
                </c:pt>
              </c:strCache>
            </c:strRef>
          </c:cat>
          <c:val>
            <c:numRef>
              <c:f>Sheet3!$DP$6:$DP$9</c:f>
              <c:numCache>
                <c:formatCode>General</c:formatCode>
                <c:ptCount val="3"/>
                <c:pt idx="1">
                  <c:v>1</c:v>
                </c:pt>
              </c:numCache>
            </c:numRef>
          </c:val>
          <c:extLst>
            <c:ext xmlns:c16="http://schemas.microsoft.com/office/drawing/2014/chart" uri="{C3380CC4-5D6E-409C-BE32-E72D297353CC}">
              <c16:uniqueId val="{00000076-CEE9-DB4E-A388-EB925E085D94}"/>
            </c:ext>
          </c:extLst>
        </c:ser>
        <c:ser>
          <c:idx val="119"/>
          <c:order val="119"/>
          <c:tx>
            <c:strRef>
              <c:f>Sheet3!$DQ$4:$DQ$5</c:f>
              <c:strCache>
                <c:ptCount val="1"/>
                <c:pt idx="0">
                  <c:v>TN03169</c:v>
                </c:pt>
              </c:strCache>
            </c:strRef>
          </c:tx>
          <c:invertIfNegative val="1"/>
          <c:cat>
            <c:strRef>
              <c:f>Sheet3!$A$6:$A$9</c:f>
              <c:strCache>
                <c:ptCount val="3"/>
                <c:pt idx="0">
                  <c:v>Female</c:v>
                </c:pt>
                <c:pt idx="1">
                  <c:v>Male</c:v>
                </c:pt>
                <c:pt idx="2">
                  <c:v>(blank)</c:v>
                </c:pt>
              </c:strCache>
            </c:strRef>
          </c:cat>
          <c:val>
            <c:numRef>
              <c:f>Sheet3!$DQ$6:$DQ$9</c:f>
              <c:numCache>
                <c:formatCode>General</c:formatCode>
                <c:ptCount val="3"/>
                <c:pt idx="0">
                  <c:v>1</c:v>
                </c:pt>
              </c:numCache>
            </c:numRef>
          </c:val>
          <c:extLst>
            <c:ext xmlns:c16="http://schemas.microsoft.com/office/drawing/2014/chart" uri="{C3380CC4-5D6E-409C-BE32-E72D297353CC}">
              <c16:uniqueId val="{00000077-CEE9-DB4E-A388-EB925E085D94}"/>
            </c:ext>
          </c:extLst>
        </c:ser>
        <c:ser>
          <c:idx val="120"/>
          <c:order val="120"/>
          <c:tx>
            <c:strRef>
              <c:f>Sheet3!$DR$4:$DR$5</c:f>
              <c:strCache>
                <c:ptCount val="1"/>
                <c:pt idx="0">
                  <c:v>TN03210</c:v>
                </c:pt>
              </c:strCache>
            </c:strRef>
          </c:tx>
          <c:invertIfNegative val="1"/>
          <c:cat>
            <c:strRef>
              <c:f>Sheet3!$A$6:$A$9</c:f>
              <c:strCache>
                <c:ptCount val="3"/>
                <c:pt idx="0">
                  <c:v>Female</c:v>
                </c:pt>
                <c:pt idx="1">
                  <c:v>Male</c:v>
                </c:pt>
                <c:pt idx="2">
                  <c:v>(blank)</c:v>
                </c:pt>
              </c:strCache>
            </c:strRef>
          </c:cat>
          <c:val>
            <c:numRef>
              <c:f>Sheet3!$DR$6:$DR$9</c:f>
              <c:numCache>
                <c:formatCode>General</c:formatCode>
                <c:ptCount val="3"/>
                <c:pt idx="1">
                  <c:v>1</c:v>
                </c:pt>
              </c:numCache>
            </c:numRef>
          </c:val>
          <c:extLst>
            <c:ext xmlns:c16="http://schemas.microsoft.com/office/drawing/2014/chart" uri="{C3380CC4-5D6E-409C-BE32-E72D297353CC}">
              <c16:uniqueId val="{00000078-CEE9-DB4E-A388-EB925E085D94}"/>
            </c:ext>
          </c:extLst>
        </c:ser>
        <c:ser>
          <c:idx val="121"/>
          <c:order val="121"/>
          <c:tx>
            <c:strRef>
              <c:f>Sheet3!$DS$4:$DS$5</c:f>
              <c:strCache>
                <c:ptCount val="1"/>
                <c:pt idx="0">
                  <c:v>TN03331</c:v>
                </c:pt>
              </c:strCache>
            </c:strRef>
          </c:tx>
          <c:invertIfNegative val="1"/>
          <c:cat>
            <c:strRef>
              <c:f>Sheet3!$A$6:$A$9</c:f>
              <c:strCache>
                <c:ptCount val="3"/>
                <c:pt idx="0">
                  <c:v>Female</c:v>
                </c:pt>
                <c:pt idx="1">
                  <c:v>Male</c:v>
                </c:pt>
                <c:pt idx="2">
                  <c:v>(blank)</c:v>
                </c:pt>
              </c:strCache>
            </c:strRef>
          </c:cat>
          <c:val>
            <c:numRef>
              <c:f>Sheet3!$DS$6:$DS$9</c:f>
              <c:numCache>
                <c:formatCode>General</c:formatCode>
                <c:ptCount val="3"/>
                <c:pt idx="1">
                  <c:v>1</c:v>
                </c:pt>
              </c:numCache>
            </c:numRef>
          </c:val>
          <c:extLst>
            <c:ext xmlns:c16="http://schemas.microsoft.com/office/drawing/2014/chart" uri="{C3380CC4-5D6E-409C-BE32-E72D297353CC}">
              <c16:uniqueId val="{00000079-CEE9-DB4E-A388-EB925E085D94}"/>
            </c:ext>
          </c:extLst>
        </c:ser>
        <c:ser>
          <c:idx val="122"/>
          <c:order val="122"/>
          <c:tx>
            <c:strRef>
              <c:f>Sheet3!$DT$4:$DT$5</c:f>
              <c:strCache>
                <c:ptCount val="1"/>
                <c:pt idx="0">
                  <c:v>TN03416</c:v>
                </c:pt>
              </c:strCache>
            </c:strRef>
          </c:tx>
          <c:invertIfNegative val="1"/>
          <c:cat>
            <c:strRef>
              <c:f>Sheet3!$A$6:$A$9</c:f>
              <c:strCache>
                <c:ptCount val="3"/>
                <c:pt idx="0">
                  <c:v>Female</c:v>
                </c:pt>
                <c:pt idx="1">
                  <c:v>Male</c:v>
                </c:pt>
                <c:pt idx="2">
                  <c:v>(blank)</c:v>
                </c:pt>
              </c:strCache>
            </c:strRef>
          </c:cat>
          <c:val>
            <c:numRef>
              <c:f>Sheet3!$DT$6:$DT$9</c:f>
              <c:numCache>
                <c:formatCode>General</c:formatCode>
                <c:ptCount val="3"/>
                <c:pt idx="1">
                  <c:v>1</c:v>
                </c:pt>
              </c:numCache>
            </c:numRef>
          </c:val>
          <c:extLst>
            <c:ext xmlns:c16="http://schemas.microsoft.com/office/drawing/2014/chart" uri="{C3380CC4-5D6E-409C-BE32-E72D297353CC}">
              <c16:uniqueId val="{0000007A-CEE9-DB4E-A388-EB925E085D94}"/>
            </c:ext>
          </c:extLst>
        </c:ser>
        <c:ser>
          <c:idx val="123"/>
          <c:order val="123"/>
          <c:tx>
            <c:strRef>
              <c:f>Sheet3!$DU$4:$DU$5</c:f>
              <c:strCache>
                <c:ptCount val="1"/>
                <c:pt idx="0">
                  <c:v>TN03575</c:v>
                </c:pt>
              </c:strCache>
            </c:strRef>
          </c:tx>
          <c:invertIfNegative val="1"/>
          <c:cat>
            <c:strRef>
              <c:f>Sheet3!$A$6:$A$9</c:f>
              <c:strCache>
                <c:ptCount val="3"/>
                <c:pt idx="0">
                  <c:v>Female</c:v>
                </c:pt>
                <c:pt idx="1">
                  <c:v>Male</c:v>
                </c:pt>
                <c:pt idx="2">
                  <c:v>(blank)</c:v>
                </c:pt>
              </c:strCache>
            </c:strRef>
          </c:cat>
          <c:val>
            <c:numRef>
              <c:f>Sheet3!$DU$6:$DU$9</c:f>
              <c:numCache>
                <c:formatCode>General</c:formatCode>
                <c:ptCount val="3"/>
                <c:pt idx="0">
                  <c:v>1</c:v>
                </c:pt>
              </c:numCache>
            </c:numRef>
          </c:val>
          <c:extLst>
            <c:ext xmlns:c16="http://schemas.microsoft.com/office/drawing/2014/chart" uri="{C3380CC4-5D6E-409C-BE32-E72D297353CC}">
              <c16:uniqueId val="{0000007B-CEE9-DB4E-A388-EB925E085D94}"/>
            </c:ext>
          </c:extLst>
        </c:ser>
        <c:ser>
          <c:idx val="124"/>
          <c:order val="124"/>
          <c:tx>
            <c:strRef>
              <c:f>Sheet3!$DV$4:$DV$5</c:f>
              <c:strCache>
                <c:ptCount val="1"/>
                <c:pt idx="0">
                  <c:v>TN04058</c:v>
                </c:pt>
              </c:strCache>
            </c:strRef>
          </c:tx>
          <c:invertIfNegative val="1"/>
          <c:cat>
            <c:strRef>
              <c:f>Sheet3!$A$6:$A$9</c:f>
              <c:strCache>
                <c:ptCount val="3"/>
                <c:pt idx="0">
                  <c:v>Female</c:v>
                </c:pt>
                <c:pt idx="1">
                  <c:v>Male</c:v>
                </c:pt>
                <c:pt idx="2">
                  <c:v>(blank)</c:v>
                </c:pt>
              </c:strCache>
            </c:strRef>
          </c:cat>
          <c:val>
            <c:numRef>
              <c:f>Sheet3!$DV$6:$DV$9</c:f>
              <c:numCache>
                <c:formatCode>General</c:formatCode>
                <c:ptCount val="3"/>
                <c:pt idx="1">
                  <c:v>2</c:v>
                </c:pt>
              </c:numCache>
            </c:numRef>
          </c:val>
          <c:extLst>
            <c:ext xmlns:c16="http://schemas.microsoft.com/office/drawing/2014/chart" uri="{C3380CC4-5D6E-409C-BE32-E72D297353CC}">
              <c16:uniqueId val="{0000007C-CEE9-DB4E-A388-EB925E085D94}"/>
            </c:ext>
          </c:extLst>
        </c:ser>
        <c:ser>
          <c:idx val="125"/>
          <c:order val="125"/>
          <c:tx>
            <c:strRef>
              <c:f>Sheet3!$DW$4:$DW$5</c:f>
              <c:strCache>
                <c:ptCount val="1"/>
                <c:pt idx="0">
                  <c:v>TN04067</c:v>
                </c:pt>
              </c:strCache>
            </c:strRef>
          </c:tx>
          <c:invertIfNegative val="1"/>
          <c:cat>
            <c:strRef>
              <c:f>Sheet3!$A$6:$A$9</c:f>
              <c:strCache>
                <c:ptCount val="3"/>
                <c:pt idx="0">
                  <c:v>Female</c:v>
                </c:pt>
                <c:pt idx="1">
                  <c:v>Male</c:v>
                </c:pt>
                <c:pt idx="2">
                  <c:v>(blank)</c:v>
                </c:pt>
              </c:strCache>
            </c:strRef>
          </c:cat>
          <c:val>
            <c:numRef>
              <c:f>Sheet3!$DW$6:$DW$9</c:f>
              <c:numCache>
                <c:formatCode>General</c:formatCode>
                <c:ptCount val="3"/>
                <c:pt idx="0">
                  <c:v>1</c:v>
                </c:pt>
              </c:numCache>
            </c:numRef>
          </c:val>
          <c:extLst>
            <c:ext xmlns:c16="http://schemas.microsoft.com/office/drawing/2014/chart" uri="{C3380CC4-5D6E-409C-BE32-E72D297353CC}">
              <c16:uniqueId val="{0000007D-CEE9-DB4E-A388-EB925E085D94}"/>
            </c:ext>
          </c:extLst>
        </c:ser>
        <c:ser>
          <c:idx val="126"/>
          <c:order val="126"/>
          <c:tx>
            <c:strRef>
              <c:f>Sheet3!$DX$4:$DX$5</c:f>
              <c:strCache>
                <c:ptCount val="1"/>
                <c:pt idx="0">
                  <c:v>TN04101</c:v>
                </c:pt>
              </c:strCache>
            </c:strRef>
          </c:tx>
          <c:invertIfNegative val="1"/>
          <c:cat>
            <c:strRef>
              <c:f>Sheet3!$A$6:$A$9</c:f>
              <c:strCache>
                <c:ptCount val="3"/>
                <c:pt idx="0">
                  <c:v>Female</c:v>
                </c:pt>
                <c:pt idx="1">
                  <c:v>Male</c:v>
                </c:pt>
                <c:pt idx="2">
                  <c:v>(blank)</c:v>
                </c:pt>
              </c:strCache>
            </c:strRef>
          </c:cat>
          <c:val>
            <c:numRef>
              <c:f>Sheet3!$DX$6:$DX$9</c:f>
              <c:numCache>
                <c:formatCode>General</c:formatCode>
                <c:ptCount val="3"/>
                <c:pt idx="1">
                  <c:v>1</c:v>
                </c:pt>
              </c:numCache>
            </c:numRef>
          </c:val>
          <c:extLst>
            <c:ext xmlns:c16="http://schemas.microsoft.com/office/drawing/2014/chart" uri="{C3380CC4-5D6E-409C-BE32-E72D297353CC}">
              <c16:uniqueId val="{0000007E-CEE9-DB4E-A388-EB925E085D94}"/>
            </c:ext>
          </c:extLst>
        </c:ser>
        <c:ser>
          <c:idx val="127"/>
          <c:order val="127"/>
          <c:tx>
            <c:strRef>
              <c:f>Sheet3!$DY$4:$DY$5</c:f>
              <c:strCache>
                <c:ptCount val="1"/>
                <c:pt idx="0">
                  <c:v>TN04175</c:v>
                </c:pt>
              </c:strCache>
            </c:strRef>
          </c:tx>
          <c:invertIfNegative val="1"/>
          <c:cat>
            <c:strRef>
              <c:f>Sheet3!$A$6:$A$9</c:f>
              <c:strCache>
                <c:ptCount val="3"/>
                <c:pt idx="0">
                  <c:v>Female</c:v>
                </c:pt>
                <c:pt idx="1">
                  <c:v>Male</c:v>
                </c:pt>
                <c:pt idx="2">
                  <c:v>(blank)</c:v>
                </c:pt>
              </c:strCache>
            </c:strRef>
          </c:cat>
          <c:val>
            <c:numRef>
              <c:f>Sheet3!$DY$6:$DY$9</c:f>
              <c:numCache>
                <c:formatCode>General</c:formatCode>
                <c:ptCount val="3"/>
                <c:pt idx="0">
                  <c:v>1</c:v>
                </c:pt>
              </c:numCache>
            </c:numRef>
          </c:val>
          <c:extLst>
            <c:ext xmlns:c16="http://schemas.microsoft.com/office/drawing/2014/chart" uri="{C3380CC4-5D6E-409C-BE32-E72D297353CC}">
              <c16:uniqueId val="{0000007F-CEE9-DB4E-A388-EB925E085D94}"/>
            </c:ext>
          </c:extLst>
        </c:ser>
        <c:ser>
          <c:idx val="128"/>
          <c:order val="128"/>
          <c:tx>
            <c:strRef>
              <c:f>Sheet3!$DZ$4:$DZ$5</c:f>
              <c:strCache>
                <c:ptCount val="1"/>
                <c:pt idx="0">
                  <c:v>TN04246</c:v>
                </c:pt>
              </c:strCache>
            </c:strRef>
          </c:tx>
          <c:invertIfNegative val="1"/>
          <c:cat>
            <c:strRef>
              <c:f>Sheet3!$A$6:$A$9</c:f>
              <c:strCache>
                <c:ptCount val="3"/>
                <c:pt idx="0">
                  <c:v>Female</c:v>
                </c:pt>
                <c:pt idx="1">
                  <c:v>Male</c:v>
                </c:pt>
                <c:pt idx="2">
                  <c:v>(blank)</c:v>
                </c:pt>
              </c:strCache>
            </c:strRef>
          </c:cat>
          <c:val>
            <c:numRef>
              <c:f>Sheet3!$DZ$6:$DZ$9</c:f>
              <c:numCache>
                <c:formatCode>General</c:formatCode>
                <c:ptCount val="3"/>
                <c:pt idx="0">
                  <c:v>1</c:v>
                </c:pt>
              </c:numCache>
            </c:numRef>
          </c:val>
          <c:extLst>
            <c:ext xmlns:c16="http://schemas.microsoft.com/office/drawing/2014/chart" uri="{C3380CC4-5D6E-409C-BE32-E72D297353CC}">
              <c16:uniqueId val="{00000080-CEE9-DB4E-A388-EB925E085D94}"/>
            </c:ext>
          </c:extLst>
        </c:ser>
        <c:ser>
          <c:idx val="129"/>
          <c:order val="129"/>
          <c:tx>
            <c:strRef>
              <c:f>Sheet3!$EA$4:$EA$5</c:f>
              <c:strCache>
                <c:ptCount val="1"/>
                <c:pt idx="0">
                  <c:v>TN04428</c:v>
                </c:pt>
              </c:strCache>
            </c:strRef>
          </c:tx>
          <c:invertIfNegative val="1"/>
          <c:cat>
            <c:strRef>
              <c:f>Sheet3!$A$6:$A$9</c:f>
              <c:strCache>
                <c:ptCount val="3"/>
                <c:pt idx="0">
                  <c:v>Female</c:v>
                </c:pt>
                <c:pt idx="1">
                  <c:v>Male</c:v>
                </c:pt>
                <c:pt idx="2">
                  <c:v>(blank)</c:v>
                </c:pt>
              </c:strCache>
            </c:strRef>
          </c:cat>
          <c:val>
            <c:numRef>
              <c:f>Sheet3!$EA$6:$EA$9</c:f>
              <c:numCache>
                <c:formatCode>General</c:formatCode>
                <c:ptCount val="3"/>
                <c:pt idx="2">
                  <c:v>1</c:v>
                </c:pt>
              </c:numCache>
            </c:numRef>
          </c:val>
          <c:extLst>
            <c:ext xmlns:c16="http://schemas.microsoft.com/office/drawing/2014/chart" uri="{C3380CC4-5D6E-409C-BE32-E72D297353CC}">
              <c16:uniqueId val="{00000081-CEE9-DB4E-A388-EB925E085D94}"/>
            </c:ext>
          </c:extLst>
        </c:ser>
        <c:ser>
          <c:idx val="130"/>
          <c:order val="130"/>
          <c:tx>
            <c:strRef>
              <c:f>Sheet3!$EB$4:$EB$5</c:f>
              <c:strCache>
                <c:ptCount val="1"/>
                <c:pt idx="0">
                  <c:v>TN04660</c:v>
                </c:pt>
              </c:strCache>
            </c:strRef>
          </c:tx>
          <c:invertIfNegative val="1"/>
          <c:cat>
            <c:strRef>
              <c:f>Sheet3!$A$6:$A$9</c:f>
              <c:strCache>
                <c:ptCount val="3"/>
                <c:pt idx="0">
                  <c:v>Female</c:v>
                </c:pt>
                <c:pt idx="1">
                  <c:v>Male</c:v>
                </c:pt>
                <c:pt idx="2">
                  <c:v>(blank)</c:v>
                </c:pt>
              </c:strCache>
            </c:strRef>
          </c:cat>
          <c:val>
            <c:numRef>
              <c:f>Sheet3!$EB$6:$EB$9</c:f>
              <c:numCache>
                <c:formatCode>General</c:formatCode>
                <c:ptCount val="3"/>
                <c:pt idx="1">
                  <c:v>1</c:v>
                </c:pt>
              </c:numCache>
            </c:numRef>
          </c:val>
          <c:extLst>
            <c:ext xmlns:c16="http://schemas.microsoft.com/office/drawing/2014/chart" uri="{C3380CC4-5D6E-409C-BE32-E72D297353CC}">
              <c16:uniqueId val="{00000082-CEE9-DB4E-A388-EB925E085D94}"/>
            </c:ext>
          </c:extLst>
        </c:ser>
        <c:ser>
          <c:idx val="131"/>
          <c:order val="131"/>
          <c:tx>
            <c:strRef>
              <c:f>Sheet3!$EC$4:$EC$5</c:f>
              <c:strCache>
                <c:ptCount val="1"/>
                <c:pt idx="0">
                  <c:v>TN04740</c:v>
                </c:pt>
              </c:strCache>
            </c:strRef>
          </c:tx>
          <c:invertIfNegative val="1"/>
          <c:cat>
            <c:strRef>
              <c:f>Sheet3!$A$6:$A$9</c:f>
              <c:strCache>
                <c:ptCount val="3"/>
                <c:pt idx="0">
                  <c:v>Female</c:v>
                </c:pt>
                <c:pt idx="1">
                  <c:v>Male</c:v>
                </c:pt>
                <c:pt idx="2">
                  <c:v>(blank)</c:v>
                </c:pt>
              </c:strCache>
            </c:strRef>
          </c:cat>
          <c:val>
            <c:numRef>
              <c:f>Sheet3!$EC$6:$EC$9</c:f>
              <c:numCache>
                <c:formatCode>General</c:formatCode>
                <c:ptCount val="3"/>
                <c:pt idx="0">
                  <c:v>1</c:v>
                </c:pt>
              </c:numCache>
            </c:numRef>
          </c:val>
          <c:extLst>
            <c:ext xmlns:c16="http://schemas.microsoft.com/office/drawing/2014/chart" uri="{C3380CC4-5D6E-409C-BE32-E72D297353CC}">
              <c16:uniqueId val="{00000083-CEE9-DB4E-A388-EB925E085D94}"/>
            </c:ext>
          </c:extLst>
        </c:ser>
        <c:ser>
          <c:idx val="132"/>
          <c:order val="132"/>
          <c:tx>
            <c:strRef>
              <c:f>Sheet3!$ED$4:$ED$5</c:f>
              <c:strCache>
                <c:ptCount val="1"/>
                <c:pt idx="0">
                  <c:v>VT00017</c:v>
                </c:pt>
              </c:strCache>
            </c:strRef>
          </c:tx>
          <c:invertIfNegative val="1"/>
          <c:cat>
            <c:strRef>
              <c:f>Sheet3!$A$6:$A$9</c:f>
              <c:strCache>
                <c:ptCount val="3"/>
                <c:pt idx="0">
                  <c:v>Female</c:v>
                </c:pt>
                <c:pt idx="1">
                  <c:v>Male</c:v>
                </c:pt>
                <c:pt idx="2">
                  <c:v>(blank)</c:v>
                </c:pt>
              </c:strCache>
            </c:strRef>
          </c:cat>
          <c:val>
            <c:numRef>
              <c:f>Sheet3!$ED$6:$ED$9</c:f>
              <c:numCache>
                <c:formatCode>General</c:formatCode>
                <c:ptCount val="3"/>
              </c:numCache>
            </c:numRef>
          </c:val>
          <c:extLst>
            <c:ext xmlns:c16="http://schemas.microsoft.com/office/drawing/2014/chart" uri="{C3380CC4-5D6E-409C-BE32-E72D297353CC}">
              <c16:uniqueId val="{00000084-CEE9-DB4E-A388-EB925E085D94}"/>
            </c:ext>
          </c:extLst>
        </c:ser>
        <c:ser>
          <c:idx val="133"/>
          <c:order val="133"/>
          <c:tx>
            <c:strRef>
              <c:f>Sheet3!$EE$4:$EE$5</c:f>
              <c:strCache>
                <c:ptCount val="1"/>
                <c:pt idx="0">
                  <c:v>VT00336</c:v>
                </c:pt>
              </c:strCache>
            </c:strRef>
          </c:tx>
          <c:invertIfNegative val="1"/>
          <c:cat>
            <c:strRef>
              <c:f>Sheet3!$A$6:$A$9</c:f>
              <c:strCache>
                <c:ptCount val="3"/>
                <c:pt idx="0">
                  <c:v>Female</c:v>
                </c:pt>
                <c:pt idx="1">
                  <c:v>Male</c:v>
                </c:pt>
                <c:pt idx="2">
                  <c:v>(blank)</c:v>
                </c:pt>
              </c:strCache>
            </c:strRef>
          </c:cat>
          <c:val>
            <c:numRef>
              <c:f>Sheet3!$EE$6:$EE$9</c:f>
              <c:numCache>
                <c:formatCode>General</c:formatCode>
                <c:ptCount val="3"/>
                <c:pt idx="1">
                  <c:v>1</c:v>
                </c:pt>
              </c:numCache>
            </c:numRef>
          </c:val>
          <c:extLst>
            <c:ext xmlns:c16="http://schemas.microsoft.com/office/drawing/2014/chart" uri="{C3380CC4-5D6E-409C-BE32-E72D297353CC}">
              <c16:uniqueId val="{00000085-CEE9-DB4E-A388-EB925E085D94}"/>
            </c:ext>
          </c:extLst>
        </c:ser>
        <c:ser>
          <c:idx val="134"/>
          <c:order val="134"/>
          <c:tx>
            <c:strRef>
              <c:f>Sheet3!$EF$4:$EF$5</c:f>
              <c:strCache>
                <c:ptCount val="1"/>
                <c:pt idx="0">
                  <c:v>VT00578</c:v>
                </c:pt>
              </c:strCache>
            </c:strRef>
          </c:tx>
          <c:invertIfNegative val="1"/>
          <c:cat>
            <c:strRef>
              <c:f>Sheet3!$A$6:$A$9</c:f>
              <c:strCache>
                <c:ptCount val="3"/>
                <c:pt idx="0">
                  <c:v>Female</c:v>
                </c:pt>
                <c:pt idx="1">
                  <c:v>Male</c:v>
                </c:pt>
                <c:pt idx="2">
                  <c:v>(blank)</c:v>
                </c:pt>
              </c:strCache>
            </c:strRef>
          </c:cat>
          <c:val>
            <c:numRef>
              <c:f>Sheet3!$EF$6:$EF$9</c:f>
              <c:numCache>
                <c:formatCode>General</c:formatCode>
                <c:ptCount val="3"/>
                <c:pt idx="0">
                  <c:v>1</c:v>
                </c:pt>
              </c:numCache>
            </c:numRef>
          </c:val>
          <c:extLst>
            <c:ext xmlns:c16="http://schemas.microsoft.com/office/drawing/2014/chart" uri="{C3380CC4-5D6E-409C-BE32-E72D297353CC}">
              <c16:uniqueId val="{00000086-CEE9-DB4E-A388-EB925E085D94}"/>
            </c:ext>
          </c:extLst>
        </c:ser>
        <c:ser>
          <c:idx val="135"/>
          <c:order val="135"/>
          <c:tx>
            <c:strRef>
              <c:f>Sheet3!$EG$4:$EG$5</c:f>
              <c:strCache>
                <c:ptCount val="1"/>
                <c:pt idx="0">
                  <c:v>VT00596</c:v>
                </c:pt>
              </c:strCache>
            </c:strRef>
          </c:tx>
          <c:invertIfNegative val="1"/>
          <c:cat>
            <c:strRef>
              <c:f>Sheet3!$A$6:$A$9</c:f>
              <c:strCache>
                <c:ptCount val="3"/>
                <c:pt idx="0">
                  <c:v>Female</c:v>
                </c:pt>
                <c:pt idx="1">
                  <c:v>Male</c:v>
                </c:pt>
                <c:pt idx="2">
                  <c:v>(blank)</c:v>
                </c:pt>
              </c:strCache>
            </c:strRef>
          </c:cat>
          <c:val>
            <c:numRef>
              <c:f>Sheet3!$EG$6:$EG$9</c:f>
              <c:numCache>
                <c:formatCode>General</c:formatCode>
                <c:ptCount val="3"/>
                <c:pt idx="0">
                  <c:v>1</c:v>
                </c:pt>
              </c:numCache>
            </c:numRef>
          </c:val>
          <c:extLst>
            <c:ext xmlns:c16="http://schemas.microsoft.com/office/drawing/2014/chart" uri="{C3380CC4-5D6E-409C-BE32-E72D297353CC}">
              <c16:uniqueId val="{00000087-CEE9-DB4E-A388-EB925E085D94}"/>
            </c:ext>
          </c:extLst>
        </c:ser>
        <c:ser>
          <c:idx val="136"/>
          <c:order val="136"/>
          <c:tx>
            <c:strRef>
              <c:f>Sheet3!$EH$4:$EH$5</c:f>
              <c:strCache>
                <c:ptCount val="1"/>
                <c:pt idx="0">
                  <c:v>VT00687</c:v>
                </c:pt>
              </c:strCache>
            </c:strRef>
          </c:tx>
          <c:invertIfNegative val="1"/>
          <c:cat>
            <c:strRef>
              <c:f>Sheet3!$A$6:$A$9</c:f>
              <c:strCache>
                <c:ptCount val="3"/>
                <c:pt idx="0">
                  <c:v>Female</c:v>
                </c:pt>
                <c:pt idx="1">
                  <c:v>Male</c:v>
                </c:pt>
                <c:pt idx="2">
                  <c:v>(blank)</c:v>
                </c:pt>
              </c:strCache>
            </c:strRef>
          </c:cat>
          <c:val>
            <c:numRef>
              <c:f>Sheet3!$EH$6:$EH$9</c:f>
              <c:numCache>
                <c:formatCode>General</c:formatCode>
                <c:ptCount val="3"/>
                <c:pt idx="1">
                  <c:v>1</c:v>
                </c:pt>
              </c:numCache>
            </c:numRef>
          </c:val>
          <c:extLst>
            <c:ext xmlns:c16="http://schemas.microsoft.com/office/drawing/2014/chart" uri="{C3380CC4-5D6E-409C-BE32-E72D297353CC}">
              <c16:uniqueId val="{00000088-CEE9-DB4E-A388-EB925E085D94}"/>
            </c:ext>
          </c:extLst>
        </c:ser>
        <c:ser>
          <c:idx val="137"/>
          <c:order val="137"/>
          <c:tx>
            <c:strRef>
              <c:f>Sheet3!$EI$4:$EI$5</c:f>
              <c:strCache>
                <c:ptCount val="1"/>
                <c:pt idx="0">
                  <c:v>VT01092</c:v>
                </c:pt>
              </c:strCache>
            </c:strRef>
          </c:tx>
          <c:invertIfNegative val="1"/>
          <c:cat>
            <c:strRef>
              <c:f>Sheet3!$A$6:$A$9</c:f>
              <c:strCache>
                <c:ptCount val="3"/>
                <c:pt idx="0">
                  <c:v>Female</c:v>
                </c:pt>
                <c:pt idx="1">
                  <c:v>Male</c:v>
                </c:pt>
                <c:pt idx="2">
                  <c:v>(blank)</c:v>
                </c:pt>
              </c:strCache>
            </c:strRef>
          </c:cat>
          <c:val>
            <c:numRef>
              <c:f>Sheet3!$EI$6:$EI$9</c:f>
              <c:numCache>
                <c:formatCode>General</c:formatCode>
                <c:ptCount val="3"/>
                <c:pt idx="1">
                  <c:v>1</c:v>
                </c:pt>
              </c:numCache>
            </c:numRef>
          </c:val>
          <c:extLst>
            <c:ext xmlns:c16="http://schemas.microsoft.com/office/drawing/2014/chart" uri="{C3380CC4-5D6E-409C-BE32-E72D297353CC}">
              <c16:uniqueId val="{00000089-CEE9-DB4E-A388-EB925E085D94}"/>
            </c:ext>
          </c:extLst>
        </c:ser>
        <c:ser>
          <c:idx val="138"/>
          <c:order val="138"/>
          <c:tx>
            <c:strRef>
              <c:f>Sheet3!$EJ$4:$EJ$5</c:f>
              <c:strCache>
                <c:ptCount val="1"/>
                <c:pt idx="0">
                  <c:v>VT01101</c:v>
                </c:pt>
              </c:strCache>
            </c:strRef>
          </c:tx>
          <c:invertIfNegative val="1"/>
          <c:cat>
            <c:strRef>
              <c:f>Sheet3!$A$6:$A$9</c:f>
              <c:strCache>
                <c:ptCount val="3"/>
                <c:pt idx="0">
                  <c:v>Female</c:v>
                </c:pt>
                <c:pt idx="1">
                  <c:v>Male</c:v>
                </c:pt>
                <c:pt idx="2">
                  <c:v>(blank)</c:v>
                </c:pt>
              </c:strCache>
            </c:strRef>
          </c:cat>
          <c:val>
            <c:numRef>
              <c:f>Sheet3!$EJ$6:$EJ$9</c:f>
              <c:numCache>
                <c:formatCode>General</c:formatCode>
                <c:ptCount val="3"/>
                <c:pt idx="1">
                  <c:v>1</c:v>
                </c:pt>
              </c:numCache>
            </c:numRef>
          </c:val>
          <c:extLst>
            <c:ext xmlns:c16="http://schemas.microsoft.com/office/drawing/2014/chart" uri="{C3380CC4-5D6E-409C-BE32-E72D297353CC}">
              <c16:uniqueId val="{0000008A-CEE9-DB4E-A388-EB925E085D94}"/>
            </c:ext>
          </c:extLst>
        </c:ser>
        <c:ser>
          <c:idx val="139"/>
          <c:order val="139"/>
          <c:tx>
            <c:strRef>
              <c:f>Sheet3!$EK$4:$EK$5</c:f>
              <c:strCache>
                <c:ptCount val="1"/>
                <c:pt idx="0">
                  <c:v>VT01249</c:v>
                </c:pt>
              </c:strCache>
            </c:strRef>
          </c:tx>
          <c:invertIfNegative val="1"/>
          <c:cat>
            <c:strRef>
              <c:f>Sheet3!$A$6:$A$9</c:f>
              <c:strCache>
                <c:ptCount val="3"/>
                <c:pt idx="0">
                  <c:v>Female</c:v>
                </c:pt>
                <c:pt idx="1">
                  <c:v>Male</c:v>
                </c:pt>
                <c:pt idx="2">
                  <c:v>(blank)</c:v>
                </c:pt>
              </c:strCache>
            </c:strRef>
          </c:cat>
          <c:val>
            <c:numRef>
              <c:f>Sheet3!$EK$6:$EK$9</c:f>
              <c:numCache>
                <c:formatCode>General</c:formatCode>
                <c:ptCount val="3"/>
                <c:pt idx="0">
                  <c:v>1</c:v>
                </c:pt>
              </c:numCache>
            </c:numRef>
          </c:val>
          <c:extLst>
            <c:ext xmlns:c16="http://schemas.microsoft.com/office/drawing/2014/chart" uri="{C3380CC4-5D6E-409C-BE32-E72D297353CC}">
              <c16:uniqueId val="{0000008B-CEE9-DB4E-A388-EB925E085D94}"/>
            </c:ext>
          </c:extLst>
        </c:ser>
        <c:ser>
          <c:idx val="140"/>
          <c:order val="140"/>
          <c:tx>
            <c:strRef>
              <c:f>Sheet3!$EL$4:$EL$5</c:f>
              <c:strCache>
                <c:ptCount val="1"/>
                <c:pt idx="0">
                  <c:v>VT01323</c:v>
                </c:pt>
              </c:strCache>
            </c:strRef>
          </c:tx>
          <c:invertIfNegative val="1"/>
          <c:cat>
            <c:strRef>
              <c:f>Sheet3!$A$6:$A$9</c:f>
              <c:strCache>
                <c:ptCount val="3"/>
                <c:pt idx="0">
                  <c:v>Female</c:v>
                </c:pt>
                <c:pt idx="1">
                  <c:v>Male</c:v>
                </c:pt>
                <c:pt idx="2">
                  <c:v>(blank)</c:v>
                </c:pt>
              </c:strCache>
            </c:strRef>
          </c:cat>
          <c:val>
            <c:numRef>
              <c:f>Sheet3!$EL$6:$EL$9</c:f>
              <c:numCache>
                <c:formatCode>General</c:formatCode>
                <c:ptCount val="3"/>
                <c:pt idx="0">
                  <c:v>1</c:v>
                </c:pt>
              </c:numCache>
            </c:numRef>
          </c:val>
          <c:extLst>
            <c:ext xmlns:c16="http://schemas.microsoft.com/office/drawing/2014/chart" uri="{C3380CC4-5D6E-409C-BE32-E72D297353CC}">
              <c16:uniqueId val="{0000008C-CEE9-DB4E-A388-EB925E085D94}"/>
            </c:ext>
          </c:extLst>
        </c:ser>
        <c:ser>
          <c:idx val="141"/>
          <c:order val="141"/>
          <c:tx>
            <c:strRef>
              <c:f>Sheet3!$EM$4:$EM$5</c:f>
              <c:strCache>
                <c:ptCount val="1"/>
                <c:pt idx="0">
                  <c:v>VT01523</c:v>
                </c:pt>
              </c:strCache>
            </c:strRef>
          </c:tx>
          <c:invertIfNegative val="1"/>
          <c:cat>
            <c:strRef>
              <c:f>Sheet3!$A$6:$A$9</c:f>
              <c:strCache>
                <c:ptCount val="3"/>
                <c:pt idx="0">
                  <c:v>Female</c:v>
                </c:pt>
                <c:pt idx="1">
                  <c:v>Male</c:v>
                </c:pt>
                <c:pt idx="2">
                  <c:v>(blank)</c:v>
                </c:pt>
              </c:strCache>
            </c:strRef>
          </c:cat>
          <c:val>
            <c:numRef>
              <c:f>Sheet3!$EM$6:$EM$9</c:f>
              <c:numCache>
                <c:formatCode>General</c:formatCode>
                <c:ptCount val="3"/>
                <c:pt idx="0">
                  <c:v>1</c:v>
                </c:pt>
              </c:numCache>
            </c:numRef>
          </c:val>
          <c:extLst>
            <c:ext xmlns:c16="http://schemas.microsoft.com/office/drawing/2014/chart" uri="{C3380CC4-5D6E-409C-BE32-E72D297353CC}">
              <c16:uniqueId val="{0000008D-CEE9-DB4E-A388-EB925E085D94}"/>
            </c:ext>
          </c:extLst>
        </c:ser>
        <c:ser>
          <c:idx val="142"/>
          <c:order val="142"/>
          <c:tx>
            <c:strRef>
              <c:f>Sheet3!$EN$4:$EN$5</c:f>
              <c:strCache>
                <c:ptCount val="1"/>
                <c:pt idx="0">
                  <c:v>VT01610</c:v>
                </c:pt>
              </c:strCache>
            </c:strRef>
          </c:tx>
          <c:invertIfNegative val="1"/>
          <c:cat>
            <c:strRef>
              <c:f>Sheet3!$A$6:$A$9</c:f>
              <c:strCache>
                <c:ptCount val="3"/>
                <c:pt idx="0">
                  <c:v>Female</c:v>
                </c:pt>
                <c:pt idx="1">
                  <c:v>Male</c:v>
                </c:pt>
                <c:pt idx="2">
                  <c:v>(blank)</c:v>
                </c:pt>
              </c:strCache>
            </c:strRef>
          </c:cat>
          <c:val>
            <c:numRef>
              <c:f>Sheet3!$EN$6:$EN$9</c:f>
              <c:numCache>
                <c:formatCode>General</c:formatCode>
                <c:ptCount val="3"/>
                <c:pt idx="0">
                  <c:v>2</c:v>
                </c:pt>
              </c:numCache>
            </c:numRef>
          </c:val>
          <c:extLst>
            <c:ext xmlns:c16="http://schemas.microsoft.com/office/drawing/2014/chart" uri="{C3380CC4-5D6E-409C-BE32-E72D297353CC}">
              <c16:uniqueId val="{0000008E-CEE9-DB4E-A388-EB925E085D94}"/>
            </c:ext>
          </c:extLst>
        </c:ser>
        <c:ser>
          <c:idx val="143"/>
          <c:order val="143"/>
          <c:tx>
            <c:strRef>
              <c:f>Sheet3!$EO$4:$EO$5</c:f>
              <c:strCache>
                <c:ptCount val="1"/>
                <c:pt idx="0">
                  <c:v>VT01684</c:v>
                </c:pt>
              </c:strCache>
            </c:strRef>
          </c:tx>
          <c:invertIfNegative val="1"/>
          <c:cat>
            <c:strRef>
              <c:f>Sheet3!$A$6:$A$9</c:f>
              <c:strCache>
                <c:ptCount val="3"/>
                <c:pt idx="0">
                  <c:v>Female</c:v>
                </c:pt>
                <c:pt idx="1">
                  <c:v>Male</c:v>
                </c:pt>
                <c:pt idx="2">
                  <c:v>(blank)</c:v>
                </c:pt>
              </c:strCache>
            </c:strRef>
          </c:cat>
          <c:val>
            <c:numRef>
              <c:f>Sheet3!$EO$6:$EO$9</c:f>
              <c:numCache>
                <c:formatCode>General</c:formatCode>
                <c:ptCount val="3"/>
                <c:pt idx="0">
                  <c:v>1</c:v>
                </c:pt>
              </c:numCache>
            </c:numRef>
          </c:val>
          <c:extLst>
            <c:ext xmlns:c16="http://schemas.microsoft.com/office/drawing/2014/chart" uri="{C3380CC4-5D6E-409C-BE32-E72D297353CC}">
              <c16:uniqueId val="{0000008F-CEE9-DB4E-A388-EB925E085D94}"/>
            </c:ext>
          </c:extLst>
        </c:ser>
        <c:ser>
          <c:idx val="144"/>
          <c:order val="144"/>
          <c:tx>
            <c:strRef>
              <c:f>Sheet3!$EP$4:$EP$5</c:f>
              <c:strCache>
                <c:ptCount val="1"/>
                <c:pt idx="0">
                  <c:v>VT01703</c:v>
                </c:pt>
              </c:strCache>
            </c:strRef>
          </c:tx>
          <c:invertIfNegative val="1"/>
          <c:cat>
            <c:strRef>
              <c:f>Sheet3!$A$6:$A$9</c:f>
              <c:strCache>
                <c:ptCount val="3"/>
                <c:pt idx="0">
                  <c:v>Female</c:v>
                </c:pt>
                <c:pt idx="1">
                  <c:v>Male</c:v>
                </c:pt>
                <c:pt idx="2">
                  <c:v>(blank)</c:v>
                </c:pt>
              </c:strCache>
            </c:strRef>
          </c:cat>
          <c:val>
            <c:numRef>
              <c:f>Sheet3!$EP$6:$EP$9</c:f>
              <c:numCache>
                <c:formatCode>General</c:formatCode>
                <c:ptCount val="3"/>
                <c:pt idx="1">
                  <c:v>1</c:v>
                </c:pt>
              </c:numCache>
            </c:numRef>
          </c:val>
          <c:extLst>
            <c:ext xmlns:c16="http://schemas.microsoft.com/office/drawing/2014/chart" uri="{C3380CC4-5D6E-409C-BE32-E72D297353CC}">
              <c16:uniqueId val="{00000090-CEE9-DB4E-A388-EB925E085D94}"/>
            </c:ext>
          </c:extLst>
        </c:ser>
        <c:ser>
          <c:idx val="145"/>
          <c:order val="145"/>
          <c:tx>
            <c:strRef>
              <c:f>Sheet3!$EQ$4:$EQ$5</c:f>
              <c:strCache>
                <c:ptCount val="1"/>
                <c:pt idx="0">
                  <c:v>VT01740</c:v>
                </c:pt>
              </c:strCache>
            </c:strRef>
          </c:tx>
          <c:invertIfNegative val="1"/>
          <c:cat>
            <c:strRef>
              <c:f>Sheet3!$A$6:$A$9</c:f>
              <c:strCache>
                <c:ptCount val="3"/>
                <c:pt idx="0">
                  <c:v>Female</c:v>
                </c:pt>
                <c:pt idx="1">
                  <c:v>Male</c:v>
                </c:pt>
                <c:pt idx="2">
                  <c:v>(blank)</c:v>
                </c:pt>
              </c:strCache>
            </c:strRef>
          </c:cat>
          <c:val>
            <c:numRef>
              <c:f>Sheet3!$EQ$6:$EQ$9</c:f>
              <c:numCache>
                <c:formatCode>General</c:formatCode>
                <c:ptCount val="3"/>
                <c:pt idx="0">
                  <c:v>1</c:v>
                </c:pt>
              </c:numCache>
            </c:numRef>
          </c:val>
          <c:extLst>
            <c:ext xmlns:c16="http://schemas.microsoft.com/office/drawing/2014/chart" uri="{C3380CC4-5D6E-409C-BE32-E72D297353CC}">
              <c16:uniqueId val="{00000091-CEE9-DB4E-A388-EB925E085D94}"/>
            </c:ext>
          </c:extLst>
        </c:ser>
        <c:ser>
          <c:idx val="146"/>
          <c:order val="146"/>
          <c:tx>
            <c:strRef>
              <c:f>Sheet3!$ER$4:$ER$5</c:f>
              <c:strCache>
                <c:ptCount val="1"/>
                <c:pt idx="0">
                  <c:v>VT01803</c:v>
                </c:pt>
              </c:strCache>
            </c:strRef>
          </c:tx>
          <c:invertIfNegative val="1"/>
          <c:cat>
            <c:strRef>
              <c:f>Sheet3!$A$6:$A$9</c:f>
              <c:strCache>
                <c:ptCount val="3"/>
                <c:pt idx="0">
                  <c:v>Female</c:v>
                </c:pt>
                <c:pt idx="1">
                  <c:v>Male</c:v>
                </c:pt>
                <c:pt idx="2">
                  <c:v>(blank)</c:v>
                </c:pt>
              </c:strCache>
            </c:strRef>
          </c:cat>
          <c:val>
            <c:numRef>
              <c:f>Sheet3!$ER$6:$ER$9</c:f>
              <c:numCache>
                <c:formatCode>General</c:formatCode>
                <c:ptCount val="3"/>
                <c:pt idx="0">
                  <c:v>1</c:v>
                </c:pt>
              </c:numCache>
            </c:numRef>
          </c:val>
          <c:extLst>
            <c:ext xmlns:c16="http://schemas.microsoft.com/office/drawing/2014/chart" uri="{C3380CC4-5D6E-409C-BE32-E72D297353CC}">
              <c16:uniqueId val="{00000092-CEE9-DB4E-A388-EB925E085D94}"/>
            </c:ext>
          </c:extLst>
        </c:ser>
        <c:ser>
          <c:idx val="147"/>
          <c:order val="147"/>
          <c:tx>
            <c:strRef>
              <c:f>Sheet3!$ES$4:$ES$5</c:f>
              <c:strCache>
                <c:ptCount val="1"/>
                <c:pt idx="0">
                  <c:v>VT01893</c:v>
                </c:pt>
              </c:strCache>
            </c:strRef>
          </c:tx>
          <c:invertIfNegative val="1"/>
          <c:cat>
            <c:strRef>
              <c:f>Sheet3!$A$6:$A$9</c:f>
              <c:strCache>
                <c:ptCount val="3"/>
                <c:pt idx="0">
                  <c:v>Female</c:v>
                </c:pt>
                <c:pt idx="1">
                  <c:v>Male</c:v>
                </c:pt>
                <c:pt idx="2">
                  <c:v>(blank)</c:v>
                </c:pt>
              </c:strCache>
            </c:strRef>
          </c:cat>
          <c:val>
            <c:numRef>
              <c:f>Sheet3!$ES$6:$ES$9</c:f>
              <c:numCache>
                <c:formatCode>General</c:formatCode>
                <c:ptCount val="3"/>
                <c:pt idx="1">
                  <c:v>2</c:v>
                </c:pt>
              </c:numCache>
            </c:numRef>
          </c:val>
          <c:extLst>
            <c:ext xmlns:c16="http://schemas.microsoft.com/office/drawing/2014/chart" uri="{C3380CC4-5D6E-409C-BE32-E72D297353CC}">
              <c16:uniqueId val="{00000093-CEE9-DB4E-A388-EB925E085D94}"/>
            </c:ext>
          </c:extLst>
        </c:ser>
        <c:ser>
          <c:idx val="148"/>
          <c:order val="148"/>
          <c:tx>
            <c:strRef>
              <c:f>Sheet3!$ET$4:$ET$5</c:f>
              <c:strCache>
                <c:ptCount val="1"/>
                <c:pt idx="0">
                  <c:v>VT02118</c:v>
                </c:pt>
              </c:strCache>
            </c:strRef>
          </c:tx>
          <c:invertIfNegative val="1"/>
          <c:cat>
            <c:strRef>
              <c:f>Sheet3!$A$6:$A$9</c:f>
              <c:strCache>
                <c:ptCount val="3"/>
                <c:pt idx="0">
                  <c:v>Female</c:v>
                </c:pt>
                <c:pt idx="1">
                  <c:v>Male</c:v>
                </c:pt>
                <c:pt idx="2">
                  <c:v>(blank)</c:v>
                </c:pt>
              </c:strCache>
            </c:strRef>
          </c:cat>
          <c:val>
            <c:numRef>
              <c:f>Sheet3!$ET$6:$ET$9</c:f>
              <c:numCache>
                <c:formatCode>General</c:formatCode>
                <c:ptCount val="3"/>
                <c:pt idx="0">
                  <c:v>1</c:v>
                </c:pt>
              </c:numCache>
            </c:numRef>
          </c:val>
          <c:extLst>
            <c:ext xmlns:c16="http://schemas.microsoft.com/office/drawing/2014/chart" uri="{C3380CC4-5D6E-409C-BE32-E72D297353CC}">
              <c16:uniqueId val="{00000094-CEE9-DB4E-A388-EB925E085D94}"/>
            </c:ext>
          </c:extLst>
        </c:ser>
        <c:ser>
          <c:idx val="149"/>
          <c:order val="149"/>
          <c:tx>
            <c:strRef>
              <c:f>Sheet3!$EU$4:$EU$5</c:f>
              <c:strCache>
                <c:ptCount val="1"/>
                <c:pt idx="0">
                  <c:v>VT02260</c:v>
                </c:pt>
              </c:strCache>
            </c:strRef>
          </c:tx>
          <c:invertIfNegative val="1"/>
          <c:cat>
            <c:strRef>
              <c:f>Sheet3!$A$6:$A$9</c:f>
              <c:strCache>
                <c:ptCount val="3"/>
                <c:pt idx="0">
                  <c:v>Female</c:v>
                </c:pt>
                <c:pt idx="1">
                  <c:v>Male</c:v>
                </c:pt>
                <c:pt idx="2">
                  <c:v>(blank)</c:v>
                </c:pt>
              </c:strCache>
            </c:strRef>
          </c:cat>
          <c:val>
            <c:numRef>
              <c:f>Sheet3!$EU$6:$EU$9</c:f>
              <c:numCache>
                <c:formatCode>General</c:formatCode>
                <c:ptCount val="3"/>
                <c:pt idx="0">
                  <c:v>1</c:v>
                </c:pt>
              </c:numCache>
            </c:numRef>
          </c:val>
          <c:extLst>
            <c:ext xmlns:c16="http://schemas.microsoft.com/office/drawing/2014/chart" uri="{C3380CC4-5D6E-409C-BE32-E72D297353CC}">
              <c16:uniqueId val="{00000095-CEE9-DB4E-A388-EB925E085D94}"/>
            </c:ext>
          </c:extLst>
        </c:ser>
        <c:ser>
          <c:idx val="150"/>
          <c:order val="150"/>
          <c:tx>
            <c:strRef>
              <c:f>Sheet3!$EV$4:$EV$5</c:f>
              <c:strCache>
                <c:ptCount val="1"/>
                <c:pt idx="0">
                  <c:v>VT02313</c:v>
                </c:pt>
              </c:strCache>
            </c:strRef>
          </c:tx>
          <c:invertIfNegative val="1"/>
          <c:cat>
            <c:strRef>
              <c:f>Sheet3!$A$6:$A$9</c:f>
              <c:strCache>
                <c:ptCount val="3"/>
                <c:pt idx="0">
                  <c:v>Female</c:v>
                </c:pt>
                <c:pt idx="1">
                  <c:v>Male</c:v>
                </c:pt>
                <c:pt idx="2">
                  <c:v>(blank)</c:v>
                </c:pt>
              </c:strCache>
            </c:strRef>
          </c:cat>
          <c:val>
            <c:numRef>
              <c:f>Sheet3!$EV$6:$EV$9</c:f>
              <c:numCache>
                <c:formatCode>General</c:formatCode>
                <c:ptCount val="3"/>
                <c:pt idx="1">
                  <c:v>2</c:v>
                </c:pt>
              </c:numCache>
            </c:numRef>
          </c:val>
          <c:extLst>
            <c:ext xmlns:c16="http://schemas.microsoft.com/office/drawing/2014/chart" uri="{C3380CC4-5D6E-409C-BE32-E72D297353CC}">
              <c16:uniqueId val="{00000096-CEE9-DB4E-A388-EB925E085D94}"/>
            </c:ext>
          </c:extLst>
        </c:ser>
        <c:ser>
          <c:idx val="151"/>
          <c:order val="151"/>
          <c:tx>
            <c:strRef>
              <c:f>Sheet3!$EW$4:$EW$5</c:f>
              <c:strCache>
                <c:ptCount val="1"/>
                <c:pt idx="0">
                  <c:v>VT02319</c:v>
                </c:pt>
              </c:strCache>
            </c:strRef>
          </c:tx>
          <c:invertIfNegative val="1"/>
          <c:cat>
            <c:strRef>
              <c:f>Sheet3!$A$6:$A$9</c:f>
              <c:strCache>
                <c:ptCount val="3"/>
                <c:pt idx="0">
                  <c:v>Female</c:v>
                </c:pt>
                <c:pt idx="1">
                  <c:v>Male</c:v>
                </c:pt>
                <c:pt idx="2">
                  <c:v>(blank)</c:v>
                </c:pt>
              </c:strCache>
            </c:strRef>
          </c:cat>
          <c:val>
            <c:numRef>
              <c:f>Sheet3!$EW$6:$EW$9</c:f>
              <c:numCache>
                <c:formatCode>General</c:formatCode>
                <c:ptCount val="3"/>
                <c:pt idx="0">
                  <c:v>1</c:v>
                </c:pt>
              </c:numCache>
            </c:numRef>
          </c:val>
          <c:extLst>
            <c:ext xmlns:c16="http://schemas.microsoft.com/office/drawing/2014/chart" uri="{C3380CC4-5D6E-409C-BE32-E72D297353CC}">
              <c16:uniqueId val="{00000097-CEE9-DB4E-A388-EB925E085D94}"/>
            </c:ext>
          </c:extLst>
        </c:ser>
        <c:ser>
          <c:idx val="152"/>
          <c:order val="152"/>
          <c:tx>
            <c:strRef>
              <c:f>Sheet3!$EX$4:$EX$5</c:f>
              <c:strCache>
                <c:ptCount val="1"/>
                <c:pt idx="0">
                  <c:v>VT02374</c:v>
                </c:pt>
              </c:strCache>
            </c:strRef>
          </c:tx>
          <c:invertIfNegative val="1"/>
          <c:cat>
            <c:strRef>
              <c:f>Sheet3!$A$6:$A$9</c:f>
              <c:strCache>
                <c:ptCount val="3"/>
                <c:pt idx="0">
                  <c:v>Female</c:v>
                </c:pt>
                <c:pt idx="1">
                  <c:v>Male</c:v>
                </c:pt>
                <c:pt idx="2">
                  <c:v>(blank)</c:v>
                </c:pt>
              </c:strCache>
            </c:strRef>
          </c:cat>
          <c:val>
            <c:numRef>
              <c:f>Sheet3!$EX$6:$EX$9</c:f>
              <c:numCache>
                <c:formatCode>General</c:formatCode>
                <c:ptCount val="3"/>
                <c:pt idx="0">
                  <c:v>2</c:v>
                </c:pt>
              </c:numCache>
            </c:numRef>
          </c:val>
          <c:extLst>
            <c:ext xmlns:c16="http://schemas.microsoft.com/office/drawing/2014/chart" uri="{C3380CC4-5D6E-409C-BE32-E72D297353CC}">
              <c16:uniqueId val="{00000098-CEE9-DB4E-A388-EB925E085D94}"/>
            </c:ext>
          </c:extLst>
        </c:ser>
        <c:ser>
          <c:idx val="153"/>
          <c:order val="153"/>
          <c:tx>
            <c:strRef>
              <c:f>Sheet3!$EY$4:$EY$5</c:f>
              <c:strCache>
                <c:ptCount val="1"/>
                <c:pt idx="0">
                  <c:v>VT02417</c:v>
                </c:pt>
              </c:strCache>
            </c:strRef>
          </c:tx>
          <c:invertIfNegative val="1"/>
          <c:cat>
            <c:strRef>
              <c:f>Sheet3!$A$6:$A$9</c:f>
              <c:strCache>
                <c:ptCount val="3"/>
                <c:pt idx="0">
                  <c:v>Female</c:v>
                </c:pt>
                <c:pt idx="1">
                  <c:v>Male</c:v>
                </c:pt>
                <c:pt idx="2">
                  <c:v>(blank)</c:v>
                </c:pt>
              </c:strCache>
            </c:strRef>
          </c:cat>
          <c:val>
            <c:numRef>
              <c:f>Sheet3!$EY$6:$EY$9</c:f>
              <c:numCache>
                <c:formatCode>General</c:formatCode>
                <c:ptCount val="3"/>
                <c:pt idx="1">
                  <c:v>1</c:v>
                </c:pt>
              </c:numCache>
            </c:numRef>
          </c:val>
          <c:extLst>
            <c:ext xmlns:c16="http://schemas.microsoft.com/office/drawing/2014/chart" uri="{C3380CC4-5D6E-409C-BE32-E72D297353CC}">
              <c16:uniqueId val="{00000099-CEE9-DB4E-A388-EB925E085D94}"/>
            </c:ext>
          </c:extLst>
        </c:ser>
        <c:ser>
          <c:idx val="154"/>
          <c:order val="154"/>
          <c:tx>
            <c:strRef>
              <c:f>Sheet3!$EZ$4:$EZ$5</c:f>
              <c:strCache>
                <c:ptCount val="1"/>
                <c:pt idx="0">
                  <c:v>VT02491</c:v>
                </c:pt>
              </c:strCache>
            </c:strRef>
          </c:tx>
          <c:invertIfNegative val="1"/>
          <c:cat>
            <c:strRef>
              <c:f>Sheet3!$A$6:$A$9</c:f>
              <c:strCache>
                <c:ptCount val="3"/>
                <c:pt idx="0">
                  <c:v>Female</c:v>
                </c:pt>
                <c:pt idx="1">
                  <c:v>Male</c:v>
                </c:pt>
                <c:pt idx="2">
                  <c:v>(blank)</c:v>
                </c:pt>
              </c:strCache>
            </c:strRef>
          </c:cat>
          <c:val>
            <c:numRef>
              <c:f>Sheet3!$EZ$6:$EZ$9</c:f>
              <c:numCache>
                <c:formatCode>General</c:formatCode>
                <c:ptCount val="3"/>
                <c:pt idx="1">
                  <c:v>1</c:v>
                </c:pt>
              </c:numCache>
            </c:numRef>
          </c:val>
          <c:extLst>
            <c:ext xmlns:c16="http://schemas.microsoft.com/office/drawing/2014/chart" uri="{C3380CC4-5D6E-409C-BE32-E72D297353CC}">
              <c16:uniqueId val="{0000009A-CEE9-DB4E-A388-EB925E085D94}"/>
            </c:ext>
          </c:extLst>
        </c:ser>
        <c:ser>
          <c:idx val="155"/>
          <c:order val="155"/>
          <c:tx>
            <c:strRef>
              <c:f>Sheet3!$FA$4:$FA$5</c:f>
              <c:strCache>
                <c:ptCount val="1"/>
                <c:pt idx="0">
                  <c:v>VT02532</c:v>
                </c:pt>
              </c:strCache>
            </c:strRef>
          </c:tx>
          <c:invertIfNegative val="1"/>
          <c:cat>
            <c:strRef>
              <c:f>Sheet3!$A$6:$A$9</c:f>
              <c:strCache>
                <c:ptCount val="3"/>
                <c:pt idx="0">
                  <c:v>Female</c:v>
                </c:pt>
                <c:pt idx="1">
                  <c:v>Male</c:v>
                </c:pt>
                <c:pt idx="2">
                  <c:v>(blank)</c:v>
                </c:pt>
              </c:strCache>
            </c:strRef>
          </c:cat>
          <c:val>
            <c:numRef>
              <c:f>Sheet3!$FA$6:$FA$9</c:f>
              <c:numCache>
                <c:formatCode>General</c:formatCode>
                <c:ptCount val="3"/>
                <c:pt idx="0">
                  <c:v>1</c:v>
                </c:pt>
              </c:numCache>
            </c:numRef>
          </c:val>
          <c:extLst>
            <c:ext xmlns:c16="http://schemas.microsoft.com/office/drawing/2014/chart" uri="{C3380CC4-5D6E-409C-BE32-E72D297353CC}">
              <c16:uniqueId val="{0000009B-CEE9-DB4E-A388-EB925E085D94}"/>
            </c:ext>
          </c:extLst>
        </c:ser>
        <c:ser>
          <c:idx val="156"/>
          <c:order val="156"/>
          <c:tx>
            <c:strRef>
              <c:f>Sheet3!$FB$4:$FB$5</c:f>
              <c:strCache>
                <c:ptCount val="1"/>
                <c:pt idx="0">
                  <c:v>VT02539</c:v>
                </c:pt>
              </c:strCache>
            </c:strRef>
          </c:tx>
          <c:invertIfNegative val="1"/>
          <c:cat>
            <c:strRef>
              <c:f>Sheet3!$A$6:$A$9</c:f>
              <c:strCache>
                <c:ptCount val="3"/>
                <c:pt idx="0">
                  <c:v>Female</c:v>
                </c:pt>
                <c:pt idx="1">
                  <c:v>Male</c:v>
                </c:pt>
                <c:pt idx="2">
                  <c:v>(blank)</c:v>
                </c:pt>
              </c:strCache>
            </c:strRef>
          </c:cat>
          <c:val>
            <c:numRef>
              <c:f>Sheet3!$FB$6:$FB$9</c:f>
              <c:numCache>
                <c:formatCode>General</c:formatCode>
                <c:ptCount val="3"/>
                <c:pt idx="1">
                  <c:v>1</c:v>
                </c:pt>
              </c:numCache>
            </c:numRef>
          </c:val>
          <c:extLst>
            <c:ext xmlns:c16="http://schemas.microsoft.com/office/drawing/2014/chart" uri="{C3380CC4-5D6E-409C-BE32-E72D297353CC}">
              <c16:uniqueId val="{0000009C-CEE9-DB4E-A388-EB925E085D94}"/>
            </c:ext>
          </c:extLst>
        </c:ser>
        <c:ser>
          <c:idx val="157"/>
          <c:order val="157"/>
          <c:tx>
            <c:strRef>
              <c:f>Sheet3!$FC$4:$FC$5</c:f>
              <c:strCache>
                <c:ptCount val="1"/>
                <c:pt idx="0">
                  <c:v>VT02663</c:v>
                </c:pt>
              </c:strCache>
            </c:strRef>
          </c:tx>
          <c:invertIfNegative val="1"/>
          <c:cat>
            <c:strRef>
              <c:f>Sheet3!$A$6:$A$9</c:f>
              <c:strCache>
                <c:ptCount val="3"/>
                <c:pt idx="0">
                  <c:v>Female</c:v>
                </c:pt>
                <c:pt idx="1">
                  <c:v>Male</c:v>
                </c:pt>
                <c:pt idx="2">
                  <c:v>(blank)</c:v>
                </c:pt>
              </c:strCache>
            </c:strRef>
          </c:cat>
          <c:val>
            <c:numRef>
              <c:f>Sheet3!$FC$6:$FC$9</c:f>
              <c:numCache>
                <c:formatCode>General</c:formatCode>
                <c:ptCount val="3"/>
                <c:pt idx="1">
                  <c:v>1</c:v>
                </c:pt>
              </c:numCache>
            </c:numRef>
          </c:val>
          <c:extLst>
            <c:ext xmlns:c16="http://schemas.microsoft.com/office/drawing/2014/chart" uri="{C3380CC4-5D6E-409C-BE32-E72D297353CC}">
              <c16:uniqueId val="{0000009D-CEE9-DB4E-A388-EB925E085D94}"/>
            </c:ext>
          </c:extLst>
        </c:ser>
        <c:ser>
          <c:idx val="158"/>
          <c:order val="158"/>
          <c:tx>
            <c:strRef>
              <c:f>Sheet3!$FD$4:$FD$5</c:f>
              <c:strCache>
                <c:ptCount val="1"/>
                <c:pt idx="0">
                  <c:v>VT02801</c:v>
                </c:pt>
              </c:strCache>
            </c:strRef>
          </c:tx>
          <c:invertIfNegative val="1"/>
          <c:cat>
            <c:strRef>
              <c:f>Sheet3!$A$6:$A$9</c:f>
              <c:strCache>
                <c:ptCount val="3"/>
                <c:pt idx="0">
                  <c:v>Female</c:v>
                </c:pt>
                <c:pt idx="1">
                  <c:v>Male</c:v>
                </c:pt>
                <c:pt idx="2">
                  <c:v>(blank)</c:v>
                </c:pt>
              </c:strCache>
            </c:strRef>
          </c:cat>
          <c:val>
            <c:numRef>
              <c:f>Sheet3!$FD$6:$FD$9</c:f>
              <c:numCache>
                <c:formatCode>General</c:formatCode>
                <c:ptCount val="3"/>
                <c:pt idx="1">
                  <c:v>1</c:v>
                </c:pt>
              </c:numCache>
            </c:numRef>
          </c:val>
          <c:extLst>
            <c:ext xmlns:c16="http://schemas.microsoft.com/office/drawing/2014/chart" uri="{C3380CC4-5D6E-409C-BE32-E72D297353CC}">
              <c16:uniqueId val="{0000009E-CEE9-DB4E-A388-EB925E085D94}"/>
            </c:ext>
          </c:extLst>
        </c:ser>
        <c:ser>
          <c:idx val="159"/>
          <c:order val="159"/>
          <c:tx>
            <c:strRef>
              <c:f>Sheet3!$FE$4:$FE$5</c:f>
              <c:strCache>
                <c:ptCount val="1"/>
                <c:pt idx="0">
                  <c:v>VT03307</c:v>
                </c:pt>
              </c:strCache>
            </c:strRef>
          </c:tx>
          <c:invertIfNegative val="1"/>
          <c:cat>
            <c:strRef>
              <c:f>Sheet3!$A$6:$A$9</c:f>
              <c:strCache>
                <c:ptCount val="3"/>
                <c:pt idx="0">
                  <c:v>Female</c:v>
                </c:pt>
                <c:pt idx="1">
                  <c:v>Male</c:v>
                </c:pt>
                <c:pt idx="2">
                  <c:v>(blank)</c:v>
                </c:pt>
              </c:strCache>
            </c:strRef>
          </c:cat>
          <c:val>
            <c:numRef>
              <c:f>Sheet3!$FE$6:$FE$9</c:f>
              <c:numCache>
                <c:formatCode>General</c:formatCode>
                <c:ptCount val="3"/>
                <c:pt idx="1">
                  <c:v>1</c:v>
                </c:pt>
              </c:numCache>
            </c:numRef>
          </c:val>
          <c:extLst>
            <c:ext xmlns:c16="http://schemas.microsoft.com/office/drawing/2014/chart" uri="{C3380CC4-5D6E-409C-BE32-E72D297353CC}">
              <c16:uniqueId val="{0000009F-CEE9-DB4E-A388-EB925E085D94}"/>
            </c:ext>
          </c:extLst>
        </c:ser>
        <c:ser>
          <c:idx val="160"/>
          <c:order val="160"/>
          <c:tx>
            <c:strRef>
              <c:f>Sheet3!$FF$4:$FF$5</c:f>
              <c:strCache>
                <c:ptCount val="1"/>
                <c:pt idx="0">
                  <c:v>VT03421</c:v>
                </c:pt>
              </c:strCache>
            </c:strRef>
          </c:tx>
          <c:invertIfNegative val="1"/>
          <c:cat>
            <c:strRef>
              <c:f>Sheet3!$A$6:$A$9</c:f>
              <c:strCache>
                <c:ptCount val="3"/>
                <c:pt idx="0">
                  <c:v>Female</c:v>
                </c:pt>
                <c:pt idx="1">
                  <c:v>Male</c:v>
                </c:pt>
                <c:pt idx="2">
                  <c:v>(blank)</c:v>
                </c:pt>
              </c:strCache>
            </c:strRef>
          </c:cat>
          <c:val>
            <c:numRef>
              <c:f>Sheet3!$FF$6:$FF$9</c:f>
              <c:numCache>
                <c:formatCode>General</c:formatCode>
                <c:ptCount val="3"/>
                <c:pt idx="1">
                  <c:v>1</c:v>
                </c:pt>
              </c:numCache>
            </c:numRef>
          </c:val>
          <c:extLst>
            <c:ext xmlns:c16="http://schemas.microsoft.com/office/drawing/2014/chart" uri="{C3380CC4-5D6E-409C-BE32-E72D297353CC}">
              <c16:uniqueId val="{000000A0-CEE9-DB4E-A388-EB925E085D94}"/>
            </c:ext>
          </c:extLst>
        </c:ser>
        <c:ser>
          <c:idx val="161"/>
          <c:order val="161"/>
          <c:tx>
            <c:strRef>
              <c:f>Sheet3!$FG$4:$FG$5</c:f>
              <c:strCache>
                <c:ptCount val="1"/>
                <c:pt idx="0">
                  <c:v>VT03500</c:v>
                </c:pt>
              </c:strCache>
            </c:strRef>
          </c:tx>
          <c:invertIfNegative val="1"/>
          <c:cat>
            <c:strRef>
              <c:f>Sheet3!$A$6:$A$9</c:f>
              <c:strCache>
                <c:ptCount val="3"/>
                <c:pt idx="0">
                  <c:v>Female</c:v>
                </c:pt>
                <c:pt idx="1">
                  <c:v>Male</c:v>
                </c:pt>
                <c:pt idx="2">
                  <c:v>(blank)</c:v>
                </c:pt>
              </c:strCache>
            </c:strRef>
          </c:cat>
          <c:val>
            <c:numRef>
              <c:f>Sheet3!$FG$6:$FG$9</c:f>
              <c:numCache>
                <c:formatCode>General</c:formatCode>
                <c:ptCount val="3"/>
                <c:pt idx="1">
                  <c:v>1</c:v>
                </c:pt>
              </c:numCache>
            </c:numRef>
          </c:val>
          <c:extLst>
            <c:ext xmlns:c16="http://schemas.microsoft.com/office/drawing/2014/chart" uri="{C3380CC4-5D6E-409C-BE32-E72D297353CC}">
              <c16:uniqueId val="{000000A1-CEE9-DB4E-A388-EB925E085D94}"/>
            </c:ext>
          </c:extLst>
        </c:ser>
        <c:ser>
          <c:idx val="162"/>
          <c:order val="162"/>
          <c:tx>
            <c:strRef>
              <c:f>Sheet3!$FH$4:$FH$5</c:f>
              <c:strCache>
                <c:ptCount val="1"/>
                <c:pt idx="0">
                  <c:v>VT03537</c:v>
                </c:pt>
              </c:strCache>
            </c:strRef>
          </c:tx>
          <c:invertIfNegative val="1"/>
          <c:cat>
            <c:strRef>
              <c:f>Sheet3!$A$6:$A$9</c:f>
              <c:strCache>
                <c:ptCount val="3"/>
                <c:pt idx="0">
                  <c:v>Female</c:v>
                </c:pt>
                <c:pt idx="1">
                  <c:v>Male</c:v>
                </c:pt>
                <c:pt idx="2">
                  <c:v>(blank)</c:v>
                </c:pt>
              </c:strCache>
            </c:strRef>
          </c:cat>
          <c:val>
            <c:numRef>
              <c:f>Sheet3!$FH$6:$FH$9</c:f>
              <c:numCache>
                <c:formatCode>General</c:formatCode>
                <c:ptCount val="3"/>
                <c:pt idx="1">
                  <c:v>2</c:v>
                </c:pt>
              </c:numCache>
            </c:numRef>
          </c:val>
          <c:extLst>
            <c:ext xmlns:c16="http://schemas.microsoft.com/office/drawing/2014/chart" uri="{C3380CC4-5D6E-409C-BE32-E72D297353CC}">
              <c16:uniqueId val="{000000A2-CEE9-DB4E-A388-EB925E085D94}"/>
            </c:ext>
          </c:extLst>
        </c:ser>
        <c:ser>
          <c:idx val="163"/>
          <c:order val="163"/>
          <c:tx>
            <c:strRef>
              <c:f>Sheet3!$FI$4:$FI$5</c:f>
              <c:strCache>
                <c:ptCount val="1"/>
                <c:pt idx="0">
                  <c:v>VT03552</c:v>
                </c:pt>
              </c:strCache>
            </c:strRef>
          </c:tx>
          <c:invertIfNegative val="1"/>
          <c:cat>
            <c:strRef>
              <c:f>Sheet3!$A$6:$A$9</c:f>
              <c:strCache>
                <c:ptCount val="3"/>
                <c:pt idx="0">
                  <c:v>Female</c:v>
                </c:pt>
                <c:pt idx="1">
                  <c:v>Male</c:v>
                </c:pt>
                <c:pt idx="2">
                  <c:v>(blank)</c:v>
                </c:pt>
              </c:strCache>
            </c:strRef>
          </c:cat>
          <c:val>
            <c:numRef>
              <c:f>Sheet3!$FI$6:$FI$9</c:f>
              <c:numCache>
                <c:formatCode>General</c:formatCode>
                <c:ptCount val="3"/>
                <c:pt idx="1">
                  <c:v>1</c:v>
                </c:pt>
              </c:numCache>
            </c:numRef>
          </c:val>
          <c:extLst>
            <c:ext xmlns:c16="http://schemas.microsoft.com/office/drawing/2014/chart" uri="{C3380CC4-5D6E-409C-BE32-E72D297353CC}">
              <c16:uniqueId val="{000000A3-CEE9-DB4E-A388-EB925E085D94}"/>
            </c:ext>
          </c:extLst>
        </c:ser>
        <c:ser>
          <c:idx val="164"/>
          <c:order val="164"/>
          <c:tx>
            <c:strRef>
              <c:f>Sheet3!$FJ$4:$FJ$5</c:f>
              <c:strCache>
                <c:ptCount val="1"/>
                <c:pt idx="0">
                  <c:v>VT03701</c:v>
                </c:pt>
              </c:strCache>
            </c:strRef>
          </c:tx>
          <c:invertIfNegative val="1"/>
          <c:cat>
            <c:strRef>
              <c:f>Sheet3!$A$6:$A$9</c:f>
              <c:strCache>
                <c:ptCount val="3"/>
                <c:pt idx="0">
                  <c:v>Female</c:v>
                </c:pt>
                <c:pt idx="1">
                  <c:v>Male</c:v>
                </c:pt>
                <c:pt idx="2">
                  <c:v>(blank)</c:v>
                </c:pt>
              </c:strCache>
            </c:strRef>
          </c:cat>
          <c:val>
            <c:numRef>
              <c:f>Sheet3!$FJ$6:$FJ$9</c:f>
              <c:numCache>
                <c:formatCode>General</c:formatCode>
                <c:ptCount val="3"/>
                <c:pt idx="0">
                  <c:v>1</c:v>
                </c:pt>
              </c:numCache>
            </c:numRef>
          </c:val>
          <c:extLst>
            <c:ext xmlns:c16="http://schemas.microsoft.com/office/drawing/2014/chart" uri="{C3380CC4-5D6E-409C-BE32-E72D297353CC}">
              <c16:uniqueId val="{000000A4-CEE9-DB4E-A388-EB925E085D94}"/>
            </c:ext>
          </c:extLst>
        </c:ser>
        <c:ser>
          <c:idx val="165"/>
          <c:order val="165"/>
          <c:tx>
            <c:strRef>
              <c:f>Sheet3!$FK$4:$FK$5</c:f>
              <c:strCache>
                <c:ptCount val="1"/>
                <c:pt idx="0">
                  <c:v>VT03704</c:v>
                </c:pt>
              </c:strCache>
            </c:strRef>
          </c:tx>
          <c:invertIfNegative val="1"/>
          <c:cat>
            <c:strRef>
              <c:f>Sheet3!$A$6:$A$9</c:f>
              <c:strCache>
                <c:ptCount val="3"/>
                <c:pt idx="0">
                  <c:v>Female</c:v>
                </c:pt>
                <c:pt idx="1">
                  <c:v>Male</c:v>
                </c:pt>
                <c:pt idx="2">
                  <c:v>(blank)</c:v>
                </c:pt>
              </c:strCache>
            </c:strRef>
          </c:cat>
          <c:val>
            <c:numRef>
              <c:f>Sheet3!$FK$6:$FK$9</c:f>
              <c:numCache>
                <c:formatCode>General</c:formatCode>
                <c:ptCount val="3"/>
                <c:pt idx="2">
                  <c:v>1</c:v>
                </c:pt>
              </c:numCache>
            </c:numRef>
          </c:val>
          <c:extLst>
            <c:ext xmlns:c16="http://schemas.microsoft.com/office/drawing/2014/chart" uri="{C3380CC4-5D6E-409C-BE32-E72D297353CC}">
              <c16:uniqueId val="{000000A5-CEE9-DB4E-A388-EB925E085D94}"/>
            </c:ext>
          </c:extLst>
        </c:ser>
        <c:ser>
          <c:idx val="166"/>
          <c:order val="166"/>
          <c:tx>
            <c:strRef>
              <c:f>Sheet3!$FL$4:$FL$5</c:f>
              <c:strCache>
                <c:ptCount val="1"/>
                <c:pt idx="0">
                  <c:v>VT03849</c:v>
                </c:pt>
              </c:strCache>
            </c:strRef>
          </c:tx>
          <c:invertIfNegative val="1"/>
          <c:cat>
            <c:strRef>
              <c:f>Sheet3!$A$6:$A$9</c:f>
              <c:strCache>
                <c:ptCount val="3"/>
                <c:pt idx="0">
                  <c:v>Female</c:v>
                </c:pt>
                <c:pt idx="1">
                  <c:v>Male</c:v>
                </c:pt>
                <c:pt idx="2">
                  <c:v>(blank)</c:v>
                </c:pt>
              </c:strCache>
            </c:strRef>
          </c:cat>
          <c:val>
            <c:numRef>
              <c:f>Sheet3!$FL$6:$FL$9</c:f>
              <c:numCache>
                <c:formatCode>General</c:formatCode>
                <c:ptCount val="3"/>
                <c:pt idx="1">
                  <c:v>1</c:v>
                </c:pt>
              </c:numCache>
            </c:numRef>
          </c:val>
          <c:extLst>
            <c:ext xmlns:c16="http://schemas.microsoft.com/office/drawing/2014/chart" uri="{C3380CC4-5D6E-409C-BE32-E72D297353CC}">
              <c16:uniqueId val="{000000A6-CEE9-DB4E-A388-EB925E085D94}"/>
            </c:ext>
          </c:extLst>
        </c:ser>
        <c:ser>
          <c:idx val="167"/>
          <c:order val="167"/>
          <c:tx>
            <c:strRef>
              <c:f>Sheet3!$FM$4:$FM$5</c:f>
              <c:strCache>
                <c:ptCount val="1"/>
                <c:pt idx="0">
                  <c:v>VT03988</c:v>
                </c:pt>
              </c:strCache>
            </c:strRef>
          </c:tx>
          <c:invertIfNegative val="1"/>
          <c:cat>
            <c:strRef>
              <c:f>Sheet3!$A$6:$A$9</c:f>
              <c:strCache>
                <c:ptCount val="3"/>
                <c:pt idx="0">
                  <c:v>Female</c:v>
                </c:pt>
                <c:pt idx="1">
                  <c:v>Male</c:v>
                </c:pt>
                <c:pt idx="2">
                  <c:v>(blank)</c:v>
                </c:pt>
              </c:strCache>
            </c:strRef>
          </c:cat>
          <c:val>
            <c:numRef>
              <c:f>Sheet3!$FM$6:$FM$9</c:f>
              <c:numCache>
                <c:formatCode>General</c:formatCode>
                <c:ptCount val="3"/>
                <c:pt idx="0">
                  <c:v>1</c:v>
                </c:pt>
              </c:numCache>
            </c:numRef>
          </c:val>
          <c:extLst>
            <c:ext xmlns:c16="http://schemas.microsoft.com/office/drawing/2014/chart" uri="{C3380CC4-5D6E-409C-BE32-E72D297353CC}">
              <c16:uniqueId val="{000000A7-CEE9-DB4E-A388-EB925E085D94}"/>
            </c:ext>
          </c:extLst>
        </c:ser>
        <c:ser>
          <c:idx val="168"/>
          <c:order val="168"/>
          <c:tx>
            <c:strRef>
              <c:f>Sheet3!$FN$4:$FN$5</c:f>
              <c:strCache>
                <c:ptCount val="1"/>
                <c:pt idx="0">
                  <c:v>VT03993</c:v>
                </c:pt>
              </c:strCache>
            </c:strRef>
          </c:tx>
          <c:invertIfNegative val="1"/>
          <c:cat>
            <c:strRef>
              <c:f>Sheet3!$A$6:$A$9</c:f>
              <c:strCache>
                <c:ptCount val="3"/>
                <c:pt idx="0">
                  <c:v>Female</c:v>
                </c:pt>
                <c:pt idx="1">
                  <c:v>Male</c:v>
                </c:pt>
                <c:pt idx="2">
                  <c:v>(blank)</c:v>
                </c:pt>
              </c:strCache>
            </c:strRef>
          </c:cat>
          <c:val>
            <c:numRef>
              <c:f>Sheet3!$FN$6:$FN$9</c:f>
              <c:numCache>
                <c:formatCode>General</c:formatCode>
                <c:ptCount val="3"/>
                <c:pt idx="1">
                  <c:v>1</c:v>
                </c:pt>
              </c:numCache>
            </c:numRef>
          </c:val>
          <c:extLst>
            <c:ext xmlns:c16="http://schemas.microsoft.com/office/drawing/2014/chart" uri="{C3380CC4-5D6E-409C-BE32-E72D297353CC}">
              <c16:uniqueId val="{000000A8-CEE9-DB4E-A388-EB925E085D94}"/>
            </c:ext>
          </c:extLst>
        </c:ser>
        <c:ser>
          <c:idx val="169"/>
          <c:order val="169"/>
          <c:tx>
            <c:strRef>
              <c:f>Sheet3!$FO$4:$FO$5</c:f>
              <c:strCache>
                <c:ptCount val="1"/>
                <c:pt idx="0">
                  <c:v>VT04028</c:v>
                </c:pt>
              </c:strCache>
            </c:strRef>
          </c:tx>
          <c:invertIfNegative val="1"/>
          <c:cat>
            <c:strRef>
              <c:f>Sheet3!$A$6:$A$9</c:f>
              <c:strCache>
                <c:ptCount val="3"/>
                <c:pt idx="0">
                  <c:v>Female</c:v>
                </c:pt>
                <c:pt idx="1">
                  <c:v>Male</c:v>
                </c:pt>
                <c:pt idx="2">
                  <c:v>(blank)</c:v>
                </c:pt>
              </c:strCache>
            </c:strRef>
          </c:cat>
          <c:val>
            <c:numRef>
              <c:f>Sheet3!$FO$6:$FO$9</c:f>
              <c:numCache>
                <c:formatCode>General</c:formatCode>
                <c:ptCount val="3"/>
                <c:pt idx="1">
                  <c:v>2</c:v>
                </c:pt>
              </c:numCache>
            </c:numRef>
          </c:val>
          <c:extLst>
            <c:ext xmlns:c16="http://schemas.microsoft.com/office/drawing/2014/chart" uri="{C3380CC4-5D6E-409C-BE32-E72D297353CC}">
              <c16:uniqueId val="{000000A9-CEE9-DB4E-A388-EB925E085D94}"/>
            </c:ext>
          </c:extLst>
        </c:ser>
        <c:ser>
          <c:idx val="170"/>
          <c:order val="170"/>
          <c:tx>
            <c:strRef>
              <c:f>Sheet3!$FP$4:$FP$5</c:f>
              <c:strCache>
                <c:ptCount val="1"/>
                <c:pt idx="0">
                  <c:v>VT04093</c:v>
                </c:pt>
              </c:strCache>
            </c:strRef>
          </c:tx>
          <c:invertIfNegative val="1"/>
          <c:cat>
            <c:strRef>
              <c:f>Sheet3!$A$6:$A$9</c:f>
              <c:strCache>
                <c:ptCount val="3"/>
                <c:pt idx="0">
                  <c:v>Female</c:v>
                </c:pt>
                <c:pt idx="1">
                  <c:v>Male</c:v>
                </c:pt>
                <c:pt idx="2">
                  <c:v>(blank)</c:v>
                </c:pt>
              </c:strCache>
            </c:strRef>
          </c:cat>
          <c:val>
            <c:numRef>
              <c:f>Sheet3!$FP$6:$FP$9</c:f>
              <c:numCache>
                <c:formatCode>General</c:formatCode>
                <c:ptCount val="3"/>
                <c:pt idx="0">
                  <c:v>1</c:v>
                </c:pt>
              </c:numCache>
            </c:numRef>
          </c:val>
          <c:extLst>
            <c:ext xmlns:c16="http://schemas.microsoft.com/office/drawing/2014/chart" uri="{C3380CC4-5D6E-409C-BE32-E72D297353CC}">
              <c16:uniqueId val="{000000AA-CEE9-DB4E-A388-EB925E085D94}"/>
            </c:ext>
          </c:extLst>
        </c:ser>
        <c:ser>
          <c:idx val="171"/>
          <c:order val="171"/>
          <c:tx>
            <c:strRef>
              <c:f>Sheet3!$FQ$4:$FQ$5</c:f>
              <c:strCache>
                <c:ptCount val="1"/>
                <c:pt idx="0">
                  <c:v>VT04137</c:v>
                </c:pt>
              </c:strCache>
            </c:strRef>
          </c:tx>
          <c:invertIfNegative val="1"/>
          <c:cat>
            <c:strRef>
              <c:f>Sheet3!$A$6:$A$9</c:f>
              <c:strCache>
                <c:ptCount val="3"/>
                <c:pt idx="0">
                  <c:v>Female</c:v>
                </c:pt>
                <c:pt idx="1">
                  <c:v>Male</c:v>
                </c:pt>
                <c:pt idx="2">
                  <c:v>(blank)</c:v>
                </c:pt>
              </c:strCache>
            </c:strRef>
          </c:cat>
          <c:val>
            <c:numRef>
              <c:f>Sheet3!$FQ$6:$FQ$9</c:f>
              <c:numCache>
                <c:formatCode>General</c:formatCode>
                <c:ptCount val="3"/>
                <c:pt idx="2">
                  <c:v>1</c:v>
                </c:pt>
              </c:numCache>
            </c:numRef>
          </c:val>
          <c:extLst>
            <c:ext xmlns:c16="http://schemas.microsoft.com/office/drawing/2014/chart" uri="{C3380CC4-5D6E-409C-BE32-E72D297353CC}">
              <c16:uniqueId val="{000000AB-CEE9-DB4E-A388-EB925E085D94}"/>
            </c:ext>
          </c:extLst>
        </c:ser>
        <c:ser>
          <c:idx val="172"/>
          <c:order val="172"/>
          <c:tx>
            <c:strRef>
              <c:f>Sheet3!$FR$4:$FR$5</c:f>
              <c:strCache>
                <c:ptCount val="1"/>
                <c:pt idx="0">
                  <c:v>VT04373</c:v>
                </c:pt>
              </c:strCache>
            </c:strRef>
          </c:tx>
          <c:invertIfNegative val="1"/>
          <c:cat>
            <c:strRef>
              <c:f>Sheet3!$A$6:$A$9</c:f>
              <c:strCache>
                <c:ptCount val="3"/>
                <c:pt idx="0">
                  <c:v>Female</c:v>
                </c:pt>
                <c:pt idx="1">
                  <c:v>Male</c:v>
                </c:pt>
                <c:pt idx="2">
                  <c:v>(blank)</c:v>
                </c:pt>
              </c:strCache>
            </c:strRef>
          </c:cat>
          <c:val>
            <c:numRef>
              <c:f>Sheet3!$FR$6:$FR$9</c:f>
              <c:numCache>
                <c:formatCode>General</c:formatCode>
                <c:ptCount val="3"/>
                <c:pt idx="1">
                  <c:v>1</c:v>
                </c:pt>
              </c:numCache>
            </c:numRef>
          </c:val>
          <c:extLst>
            <c:ext xmlns:c16="http://schemas.microsoft.com/office/drawing/2014/chart" uri="{C3380CC4-5D6E-409C-BE32-E72D297353CC}">
              <c16:uniqueId val="{000000AC-CEE9-DB4E-A388-EB925E085D94}"/>
            </c:ext>
          </c:extLst>
        </c:ser>
        <c:ser>
          <c:idx val="173"/>
          <c:order val="173"/>
          <c:tx>
            <c:strRef>
              <c:f>Sheet3!$FS$4:$FS$5</c:f>
              <c:strCache>
                <c:ptCount val="1"/>
                <c:pt idx="0">
                  <c:v>VT04415</c:v>
                </c:pt>
              </c:strCache>
            </c:strRef>
          </c:tx>
          <c:invertIfNegative val="1"/>
          <c:cat>
            <c:strRef>
              <c:f>Sheet3!$A$6:$A$9</c:f>
              <c:strCache>
                <c:ptCount val="3"/>
                <c:pt idx="0">
                  <c:v>Female</c:v>
                </c:pt>
                <c:pt idx="1">
                  <c:v>Male</c:v>
                </c:pt>
                <c:pt idx="2">
                  <c:v>(blank)</c:v>
                </c:pt>
              </c:strCache>
            </c:strRef>
          </c:cat>
          <c:val>
            <c:numRef>
              <c:f>Sheet3!$FS$6:$FS$9</c:f>
              <c:numCache>
                <c:formatCode>General</c:formatCode>
                <c:ptCount val="3"/>
                <c:pt idx="0">
                  <c:v>1</c:v>
                </c:pt>
              </c:numCache>
            </c:numRef>
          </c:val>
          <c:extLst>
            <c:ext xmlns:c16="http://schemas.microsoft.com/office/drawing/2014/chart" uri="{C3380CC4-5D6E-409C-BE32-E72D297353CC}">
              <c16:uniqueId val="{000000AD-CEE9-DB4E-A388-EB925E085D94}"/>
            </c:ext>
          </c:extLst>
        </c:ser>
        <c:ser>
          <c:idx val="174"/>
          <c:order val="174"/>
          <c:tx>
            <c:strRef>
              <c:f>Sheet3!$FT$4:$FT$5</c:f>
              <c:strCache>
                <c:ptCount val="1"/>
                <c:pt idx="0">
                  <c:v>VT04467</c:v>
                </c:pt>
              </c:strCache>
            </c:strRef>
          </c:tx>
          <c:invertIfNegative val="1"/>
          <c:cat>
            <c:strRef>
              <c:f>Sheet3!$A$6:$A$9</c:f>
              <c:strCache>
                <c:ptCount val="3"/>
                <c:pt idx="0">
                  <c:v>Female</c:v>
                </c:pt>
                <c:pt idx="1">
                  <c:v>Male</c:v>
                </c:pt>
                <c:pt idx="2">
                  <c:v>(blank)</c:v>
                </c:pt>
              </c:strCache>
            </c:strRef>
          </c:cat>
          <c:val>
            <c:numRef>
              <c:f>Sheet3!$FT$6:$FT$9</c:f>
              <c:numCache>
                <c:formatCode>General</c:formatCode>
                <c:ptCount val="3"/>
                <c:pt idx="0">
                  <c:v>1</c:v>
                </c:pt>
              </c:numCache>
            </c:numRef>
          </c:val>
          <c:extLst>
            <c:ext xmlns:c16="http://schemas.microsoft.com/office/drawing/2014/chart" uri="{C3380CC4-5D6E-409C-BE32-E72D297353CC}">
              <c16:uniqueId val="{000000AE-CEE9-DB4E-A388-EB925E085D94}"/>
            </c:ext>
          </c:extLst>
        </c:ser>
        <c:ser>
          <c:idx val="175"/>
          <c:order val="175"/>
          <c:tx>
            <c:strRef>
              <c:f>Sheet3!$FU$4:$FU$5</c:f>
              <c:strCache>
                <c:ptCount val="1"/>
                <c:pt idx="0">
                  <c:v>VT04552</c:v>
                </c:pt>
              </c:strCache>
            </c:strRef>
          </c:tx>
          <c:invertIfNegative val="1"/>
          <c:cat>
            <c:strRef>
              <c:f>Sheet3!$A$6:$A$9</c:f>
              <c:strCache>
                <c:ptCount val="3"/>
                <c:pt idx="0">
                  <c:v>Female</c:v>
                </c:pt>
                <c:pt idx="1">
                  <c:v>Male</c:v>
                </c:pt>
                <c:pt idx="2">
                  <c:v>(blank)</c:v>
                </c:pt>
              </c:strCache>
            </c:strRef>
          </c:cat>
          <c:val>
            <c:numRef>
              <c:f>Sheet3!$FU$6:$FU$9</c:f>
              <c:numCache>
                <c:formatCode>General</c:formatCode>
                <c:ptCount val="3"/>
                <c:pt idx="0">
                  <c:v>1</c:v>
                </c:pt>
              </c:numCache>
            </c:numRef>
          </c:val>
          <c:extLst>
            <c:ext xmlns:c16="http://schemas.microsoft.com/office/drawing/2014/chart" uri="{C3380CC4-5D6E-409C-BE32-E72D297353CC}">
              <c16:uniqueId val="{000000AF-CEE9-DB4E-A388-EB925E085D94}"/>
            </c:ext>
          </c:extLst>
        </c:ser>
        <c:ser>
          <c:idx val="176"/>
          <c:order val="176"/>
          <c:tx>
            <c:strRef>
              <c:f>Sheet3!$FV$4:$FV$5</c:f>
              <c:strCache>
                <c:ptCount val="1"/>
                <c:pt idx="0">
                  <c:v>VT04627</c:v>
                </c:pt>
              </c:strCache>
            </c:strRef>
          </c:tx>
          <c:invertIfNegative val="1"/>
          <c:cat>
            <c:strRef>
              <c:f>Sheet3!$A$6:$A$9</c:f>
              <c:strCache>
                <c:ptCount val="3"/>
                <c:pt idx="0">
                  <c:v>Female</c:v>
                </c:pt>
                <c:pt idx="1">
                  <c:v>Male</c:v>
                </c:pt>
                <c:pt idx="2">
                  <c:v>(blank)</c:v>
                </c:pt>
              </c:strCache>
            </c:strRef>
          </c:cat>
          <c:val>
            <c:numRef>
              <c:f>Sheet3!$FV$6:$FV$9</c:f>
              <c:numCache>
                <c:formatCode>General</c:formatCode>
                <c:ptCount val="3"/>
                <c:pt idx="1">
                  <c:v>1</c:v>
                </c:pt>
              </c:numCache>
            </c:numRef>
          </c:val>
          <c:extLst>
            <c:ext xmlns:c16="http://schemas.microsoft.com/office/drawing/2014/chart" uri="{C3380CC4-5D6E-409C-BE32-E72D297353CC}">
              <c16:uniqueId val="{000000B0-CEE9-DB4E-A388-EB925E085D94}"/>
            </c:ext>
          </c:extLst>
        </c:ser>
        <c:ser>
          <c:idx val="177"/>
          <c:order val="177"/>
          <c:tx>
            <c:strRef>
              <c:f>Sheet3!$FW$4:$FW$5</c:f>
              <c:strCache>
                <c:ptCount val="1"/>
                <c:pt idx="0">
                  <c:v>VT04681</c:v>
                </c:pt>
              </c:strCache>
            </c:strRef>
          </c:tx>
          <c:invertIfNegative val="1"/>
          <c:cat>
            <c:strRef>
              <c:f>Sheet3!$A$6:$A$9</c:f>
              <c:strCache>
                <c:ptCount val="3"/>
                <c:pt idx="0">
                  <c:v>Female</c:v>
                </c:pt>
                <c:pt idx="1">
                  <c:v>Male</c:v>
                </c:pt>
                <c:pt idx="2">
                  <c:v>(blank)</c:v>
                </c:pt>
              </c:strCache>
            </c:strRef>
          </c:cat>
          <c:val>
            <c:numRef>
              <c:f>Sheet3!$FW$6:$FW$9</c:f>
              <c:numCache>
                <c:formatCode>General</c:formatCode>
                <c:ptCount val="3"/>
                <c:pt idx="0">
                  <c:v>1</c:v>
                </c:pt>
              </c:numCache>
            </c:numRef>
          </c:val>
          <c:extLst>
            <c:ext xmlns:c16="http://schemas.microsoft.com/office/drawing/2014/chart" uri="{C3380CC4-5D6E-409C-BE32-E72D297353CC}">
              <c16:uniqueId val="{000000B1-CEE9-DB4E-A388-EB925E085D94}"/>
            </c:ext>
          </c:extLst>
        </c:ser>
        <c:ser>
          <c:idx val="178"/>
          <c:order val="178"/>
          <c:tx>
            <c:strRef>
              <c:f>Sheet3!$FX$4:$FX$5</c:f>
              <c:strCache>
                <c:ptCount val="1"/>
                <c:pt idx="0">
                  <c:v>VT04984</c:v>
                </c:pt>
              </c:strCache>
            </c:strRef>
          </c:tx>
          <c:invertIfNegative val="1"/>
          <c:cat>
            <c:strRef>
              <c:f>Sheet3!$A$6:$A$9</c:f>
              <c:strCache>
                <c:ptCount val="3"/>
                <c:pt idx="0">
                  <c:v>Female</c:v>
                </c:pt>
                <c:pt idx="1">
                  <c:v>Male</c:v>
                </c:pt>
                <c:pt idx="2">
                  <c:v>(blank)</c:v>
                </c:pt>
              </c:strCache>
            </c:strRef>
          </c:cat>
          <c:val>
            <c:numRef>
              <c:f>Sheet3!$FX$6:$FX$9</c:f>
              <c:numCache>
                <c:formatCode>General</c:formatCode>
                <c:ptCount val="3"/>
                <c:pt idx="1">
                  <c:v>1</c:v>
                </c:pt>
              </c:numCache>
            </c:numRef>
          </c:val>
          <c:extLst>
            <c:ext xmlns:c16="http://schemas.microsoft.com/office/drawing/2014/chart" uri="{C3380CC4-5D6E-409C-BE32-E72D297353CC}">
              <c16:uniqueId val="{000000B2-CEE9-DB4E-A388-EB925E085D94}"/>
            </c:ext>
          </c:extLst>
        </c:ser>
        <c:ser>
          <c:idx val="179"/>
          <c:order val="179"/>
          <c:tx>
            <c:strRef>
              <c:f>Sheet3!$FY$4:$FY$5</c:f>
              <c:strCache>
                <c:ptCount val="1"/>
                <c:pt idx="0">
                  <c:v>(blank)</c:v>
                </c:pt>
              </c:strCache>
            </c:strRef>
          </c:tx>
          <c:invertIfNegative val="1"/>
          <c:cat>
            <c:strRef>
              <c:f>Sheet3!$A$6:$A$9</c:f>
              <c:strCache>
                <c:ptCount val="3"/>
                <c:pt idx="0">
                  <c:v>Female</c:v>
                </c:pt>
                <c:pt idx="1">
                  <c:v>Male</c:v>
                </c:pt>
                <c:pt idx="2">
                  <c:v>(blank)</c:v>
                </c:pt>
              </c:strCache>
            </c:strRef>
          </c:cat>
          <c:val>
            <c:numRef>
              <c:f>Sheet3!$FY$6:$FY$9</c:f>
              <c:numCache>
                <c:formatCode>General</c:formatCode>
                <c:ptCount val="3"/>
              </c:numCache>
            </c:numRef>
          </c:val>
          <c:extLst>
            <c:ext xmlns:c16="http://schemas.microsoft.com/office/drawing/2014/chart" uri="{C3380CC4-5D6E-409C-BE32-E72D297353CC}">
              <c16:uniqueId val="{000000B3-CEE9-DB4E-A388-EB925E085D94}"/>
            </c:ext>
          </c:extLst>
        </c:ser>
        <c:dLbls>
          <c:showLegendKey val="0"/>
          <c:showVal val="0"/>
          <c:showCatName val="0"/>
          <c:showSerName val="0"/>
          <c:showPercent val="0"/>
          <c:showBubbleSize val="0"/>
        </c:dLbls>
        <c:gapWidth val="55"/>
        <c:gapDepth val="55"/>
        <c:shape val="box"/>
        <c:axId val="147067648"/>
        <c:axId val="147069184"/>
        <c:axId val="0"/>
      </c:bar3DChart>
      <c:catAx>
        <c:axId val="147067648"/>
        <c:scaling>
          <c:orientation val="minMax"/>
        </c:scaling>
        <c:delete val="1"/>
        <c:axPos val="b"/>
        <c:numFmt formatCode="General" sourceLinked="0"/>
        <c:majorTickMark val="none"/>
        <c:minorTickMark val="cross"/>
        <c:tickLblPos val="nextTo"/>
        <c:crossAx val="147069184"/>
        <c:crosses val="autoZero"/>
        <c:auto val="1"/>
        <c:lblAlgn val="ctr"/>
        <c:lblOffset val="100"/>
        <c:noMultiLvlLbl val="1"/>
      </c:catAx>
      <c:valAx>
        <c:axId val="147069184"/>
        <c:scaling>
          <c:orientation val="minMax"/>
        </c:scaling>
        <c:delete val="1"/>
        <c:axPos val="l"/>
        <c:majorGridlines/>
        <c:numFmt formatCode="0%" sourceLinked="1"/>
        <c:majorTickMark val="none"/>
        <c:minorTickMark val="cross"/>
        <c:tickLblPos val="nextTo"/>
        <c:crossAx val="147067648"/>
        <c:crosses val="autoZero"/>
        <c:crossBetween val="between"/>
      </c:valAx>
    </c:plotArea>
    <c:legend>
      <c:legendPos val="r"/>
      <c:overlay val="1"/>
    </c:legend>
    <c:plotVisOnly val="1"/>
    <c:dispBlanksAs val="zero"/>
    <c:showDLblsOverMax val="1"/>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03-09-2024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9/3/2024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2.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 Id="rId4" Type="http://schemas.openxmlformats.org/officeDocument/2006/relationships/image" Target="../media/image9.jpe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grpSp>
        <p:nvGrpSpPr>
          <p:cNvPr id="144" name="Google Shape;144;p1"/>
          <p:cNvGrpSpPr/>
          <p:nvPr/>
        </p:nvGrpSpPr>
        <p:grpSpPr>
          <a:xfrm>
            <a:off x="876299" y="990600"/>
            <a:ext cx="1743075" cy="1333500"/>
            <a:chOff x="742950" y="1104900"/>
            <a:chExt cx="1743075" cy="1333500"/>
          </a:xfrm>
        </p:grpSpPr>
        <p:sp>
          <p:nvSpPr>
            <p:cNvPr id="145" name="Google Shape;145;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6" name="Google Shape;146;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147" name="Google Shape;147;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8" name="Google Shape;148;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9" name="Google Shape;149;p1"/>
          <p:cNvSpPr txBox="1"/>
          <p:nvPr>
            <p:ph type="ctrTitle"/>
          </p:nvPr>
        </p:nvSpPr>
        <p:spPr>
          <a:xfrm>
            <a:off x="-828675" y="19665"/>
            <a:ext cx="99822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50" name="Google Shape;150;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51" name="Google Shape;151;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2" name="Google Shape;152;p1"/>
          <p:cNvSpPr txBox="1"/>
          <p:nvPr/>
        </p:nvSpPr>
        <p:spPr>
          <a:xfrm>
            <a:off x="2224081" y="2968909"/>
            <a:ext cx="86106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STUDENT NAME: Akshaya Shree.D.R</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REGISTER NO: 312204077</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DEPARTMENT: B.com (General) </a:t>
            </a:r>
            <a:endParaRPr sz="18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COLLEGE: Sri ram college of arts and science</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t/>
            </a:r>
            <a:endParaRPr sz="2400">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2400"/>
              <a:buFont typeface="Calibri"/>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26" name="Google Shape;126;p9"/>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27" name="Google Shape;127;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8" name="Google Shape;128;p9"/>
          <p:cNvSpPr txBox="1"/>
          <p:nvPr/>
        </p:nvSpPr>
        <p:spPr>
          <a:xfrm>
            <a:off x="739775" y="291150"/>
            <a:ext cx="4867500" cy="7542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a:solidFill>
                  <a:schemeClr val="dk1"/>
                </a:solidFill>
                <a:latin typeface="Trebuchet MS"/>
                <a:ea typeface="Trebuchet MS"/>
                <a:cs typeface="Trebuchet MS"/>
                <a:sym typeface="Trebuchet MS"/>
              </a:rPr>
              <a:t>MODELLING</a:t>
            </a:r>
            <a:endParaRPr sz="4800">
              <a:solidFill>
                <a:schemeClr val="dk1"/>
              </a:solidFill>
              <a:latin typeface="Trebuchet MS"/>
              <a:ea typeface="Trebuchet MS"/>
              <a:cs typeface="Trebuchet MS"/>
              <a:sym typeface="Trebuchet MS"/>
            </a:endParaRPr>
          </a:p>
        </p:txBody>
      </p:sp>
      <p:sp>
        <p:nvSpPr>
          <p:cNvPr id="129" name="Google Shape;129;p9"/>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0" name="Google Shape;130;p9"/>
          <p:cNvSpPr txBox="1"/>
          <p:nvPr/>
        </p:nvSpPr>
        <p:spPr>
          <a:xfrm>
            <a:off x="1216075" y="1729925"/>
            <a:ext cx="7659300" cy="38790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3000"/>
              <a:t>The goal of modeling in salary analysis is to create statistical and predictive models that help understand the factors influencing employee salaries, identify disparities, and forecast future salary trends. These models can inform decisions related to compensation, equity, and workforce planning.</a:t>
            </a:r>
            <a:endParaRPr sz="3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0"/>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3" name="Google Shape;133;p10"/>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4" name="Google Shape;134;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35" name="Google Shape;135;p10"/>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136" name="Google Shape;136;p10"/>
          <p:cNvSpPr txBox="1">
            <a:spLocks noGrp="1"/>
          </p:cNvSpPr>
          <p:nvPr>
            <p:ph type="title"/>
          </p:nvPr>
        </p:nvSpPr>
        <p:spPr>
          <a:xfrm>
            <a:off x="755325" y="385450"/>
            <a:ext cx="31062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RESULTS</a:t>
            </a:r>
            <a:endParaRPr/>
          </a:p>
        </p:txBody>
      </p:sp>
      <p:sp>
        <p:nvSpPr>
          <p:cNvPr id="137" name="Google Shape;137;p10"/>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11</a:t>
            </a:fld>
            <a:endParaRPr sz="1100">
              <a:solidFill>
                <a:schemeClr val="dk1"/>
              </a:solidFill>
              <a:latin typeface="Trebuchet MS"/>
              <a:ea typeface="Trebuchet MS"/>
              <a:cs typeface="Trebuchet MS"/>
              <a:sym typeface="Trebuchet MS"/>
            </a:endParaRPr>
          </a:p>
        </p:txBody>
      </p:sp>
      <p:graphicFrame>
        <p:nvGraphicFramePr>
          <p:cNvPr id="138" name="Google Shape;138;p10"/>
          <p:cNvGraphicFramePr/>
          <p:nvPr>
            <p:extLst>
              <p:ext uri="{D42A27DB-BD31-4B8C-83A1-F6EECF244321}">
                <p14:modId xmlns:p14="http://schemas.microsoft.com/office/powerpoint/2010/main" val="3351749347"/>
              </p:ext>
            </p:extLst>
          </p:nvPr>
        </p:nvGraphicFramePr>
        <p:xfrm>
          <a:off x="1104925" y="1857375"/>
          <a:ext cx="4991075" cy="32385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1"/>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41" name="Google Shape;141;p11"/>
          <p:cNvSpPr txBox="1"/>
          <p:nvPr/>
        </p:nvSpPr>
        <p:spPr>
          <a:xfrm>
            <a:off x="1104571" y="1691550"/>
            <a:ext cx="6934800" cy="34749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The salary analysis conducted provides a comprehensive understanding of the organization’s compensation landscape. By delving into the salary data, we've uncovered key insights into the distribution of wages, identified areas where disparities may exist, and evaluated how various factors such as experience, education, and job role influence employee earnings.</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58" name="Google Shape;58;p2"/>
          <p:cNvSpPr txBox="1"/>
          <p:nvPr/>
        </p:nvSpPr>
        <p:spPr>
          <a:xfrm>
            <a:off x="2098360" y="2642098"/>
            <a:ext cx="6932400" cy="1939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6000" b="1">
                <a:solidFill>
                  <a:srgbClr val="0F0F0F"/>
                </a:solidFill>
                <a:latin typeface="Times New Roman"/>
                <a:ea typeface="Times New Roman"/>
                <a:cs typeface="Times New Roman"/>
                <a:sym typeface="Times New Roman"/>
              </a:rPr>
              <a:t>Salary Analysis using Excel</a:t>
            </a:r>
            <a:endParaRPr sz="60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Shape 59"/>
        <p:cNvGrpSpPr/>
        <p:nvPr/>
      </p:nvGrpSpPr>
      <p:grpSpPr>
        <a:xfrm>
          <a:off x="0" y="0"/>
          <a:ext cx="0" cy="0"/>
          <a:chOff x="0" y="0"/>
          <a:chExt cx="0" cy="0"/>
        </a:xfrm>
      </p:grpSpPr>
      <p:sp>
        <p:nvSpPr>
          <p:cNvPr id="60" name="Google Shape;60;p3"/>
          <p:cNvSpPr/>
          <p:nvPr/>
        </p:nvSpPr>
        <p:spPr>
          <a:xfrm>
            <a:off x="-76200" y="28579"/>
            <a:ext cx="124968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61" name="Google Shape;61;p3"/>
          <p:cNvGrpSpPr/>
          <p:nvPr/>
        </p:nvGrpSpPr>
        <p:grpSpPr>
          <a:xfrm>
            <a:off x="7448612" y="0"/>
            <a:ext cx="4743795" cy="6858466"/>
            <a:chOff x="7448612" y="0"/>
            <a:chExt cx="4743795" cy="6858466"/>
          </a:xfrm>
        </p:grpSpPr>
        <p:sp>
          <p:nvSpPr>
            <p:cNvPr id="62" name="Google Shape;62;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3" name="Google Shape;63;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5" name="Google Shape;65;p3"/>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6" name="Google Shape;66;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7" name="Google Shape;67;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8" name="Google Shape;68;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9" name="Google Shape;69;p3"/>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0" name="Google Shape;70;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71" name="Google Shape;71;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2" name="Google Shape;72;p3"/>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73" name="Google Shape;73;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5" name="Google Shape;75;p3"/>
          <p:cNvPicPr preferRelativeResize="0"/>
          <p:nvPr/>
        </p:nvPicPr>
        <p:blipFill rotWithShape="1">
          <a:blip r:embed="rId2">
            <a:alphaModFix/>
          </a:blip>
          <a:srcRect/>
          <a:stretch/>
        </p:blipFill>
        <p:spPr>
          <a:xfrm>
            <a:off x="10687050" y="6134100"/>
            <a:ext cx="247650" cy="247650"/>
          </a:xfrm>
          <a:prstGeom prst="rect">
            <a:avLst/>
          </a:prstGeom>
          <a:noFill/>
          <a:ln>
            <a:noFill/>
          </a:ln>
        </p:spPr>
      </p:pic>
      <p:grpSp>
        <p:nvGrpSpPr>
          <p:cNvPr id="76" name="Google Shape;76;p3"/>
          <p:cNvGrpSpPr/>
          <p:nvPr/>
        </p:nvGrpSpPr>
        <p:grpSpPr>
          <a:xfrm>
            <a:off x="47625" y="3819523"/>
            <a:ext cx="4124325" cy="3009897"/>
            <a:chOff x="47625" y="3819523"/>
            <a:chExt cx="4124325" cy="3009897"/>
          </a:xfrm>
        </p:grpSpPr>
        <p:pic>
          <p:nvPicPr>
            <p:cNvPr id="77" name="Google Shape;77;p3"/>
            <p:cNvPicPr preferRelativeResize="0"/>
            <p:nvPr/>
          </p:nvPicPr>
          <p:blipFill rotWithShape="1">
            <a:blip r:embed="rId3">
              <a:alphaModFix/>
            </a:blip>
            <a:srcRect/>
            <a:stretch/>
          </p:blipFill>
          <p:spPr>
            <a:xfrm>
              <a:off x="466725" y="6410325"/>
              <a:ext cx="3705225" cy="295275"/>
            </a:xfrm>
            <a:prstGeom prst="rect">
              <a:avLst/>
            </a:prstGeom>
            <a:noFill/>
            <a:ln>
              <a:noFill/>
            </a:ln>
          </p:spPr>
        </p:pic>
        <p:pic>
          <p:nvPicPr>
            <p:cNvPr id="78" name="Google Shape;78;p3"/>
            <p:cNvPicPr preferRelativeResize="0"/>
            <p:nvPr/>
          </p:nvPicPr>
          <p:blipFill rotWithShape="1">
            <a:blip r:embed="rId4">
              <a:alphaModFix/>
            </a:blip>
            <a:srcRect/>
            <a:stretch/>
          </p:blipFill>
          <p:spPr>
            <a:xfrm>
              <a:off x="47625" y="3819523"/>
              <a:ext cx="1733550" cy="3009898"/>
            </a:xfrm>
            <a:prstGeom prst="rect">
              <a:avLst/>
            </a:prstGeom>
            <a:noFill/>
            <a:ln>
              <a:noFill/>
            </a:ln>
          </p:spPr>
        </p:pic>
      </p:grpSp>
      <p:sp>
        <p:nvSpPr>
          <p:cNvPr id="79" name="Google Shape;79;p3"/>
          <p:cNvSpPr txBox="1">
            <a:spLocks noGrp="1"/>
          </p:cNvSpPr>
          <p:nvPr>
            <p:ph type="title"/>
          </p:nvPr>
        </p:nvSpPr>
        <p:spPr>
          <a:xfrm>
            <a:off x="739775" y="445396"/>
            <a:ext cx="3432300" cy="7542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80" name="Google Shape;80;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81" name="Google Shape;81;p3"/>
          <p:cNvSpPr txBox="1"/>
          <p:nvPr/>
        </p:nvSpPr>
        <p:spPr>
          <a:xfrm>
            <a:off x="2526032" y="1417658"/>
            <a:ext cx="5029200" cy="4854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grpSp>
        <p:nvGrpSpPr>
          <p:cNvPr id="83" name="Google Shape;83;p4"/>
          <p:cNvGrpSpPr/>
          <p:nvPr/>
        </p:nvGrpSpPr>
        <p:grpSpPr>
          <a:xfrm>
            <a:off x="7991475" y="2933700"/>
            <a:ext cx="2762251" cy="3257550"/>
            <a:chOff x="7991475" y="2933700"/>
            <a:chExt cx="2762251" cy="3257550"/>
          </a:xfrm>
        </p:grpSpPr>
        <p:sp>
          <p:nvSpPr>
            <p:cNvPr id="84" name="Google Shape;84;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86" name="Google Shape;86;p4"/>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87" name="Google Shape;87;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4"/>
          <p:cNvSpPr txBox="1">
            <a:spLocks noGrp="1"/>
          </p:cNvSpPr>
          <p:nvPr>
            <p:ph type="title"/>
          </p:nvPr>
        </p:nvSpPr>
        <p:spPr>
          <a:xfrm>
            <a:off x="834075" y="575050"/>
            <a:ext cx="65352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PROBLEM</a:t>
            </a:r>
            <a:r>
              <a:rPr lang="en-IN" sz="4250" dirty="0"/>
              <a:t>  </a:t>
            </a:r>
            <a:r>
              <a:rPr lang="en-US" sz="4250" dirty="0"/>
              <a:t>STATEMENT</a:t>
            </a:r>
            <a:endParaRPr sz="4250" dirty="0"/>
          </a:p>
        </p:txBody>
      </p:sp>
      <p:pic>
        <p:nvPicPr>
          <p:cNvPr id="89" name="Google Shape;89;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90" name="Google Shape;90;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91" name="Google Shape;91;p4"/>
          <p:cNvSpPr txBox="1"/>
          <p:nvPr/>
        </p:nvSpPr>
        <p:spPr>
          <a:xfrm>
            <a:off x="834075" y="2218213"/>
            <a:ext cx="7488900" cy="3840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Objective: To analyze and visualize the salary data of employees within a company to gain insights into salary distribution, identify trends, and make data-driven decisions for improving compensation strategies.</a:t>
            </a:r>
            <a:endParaRPr sz="2400"/>
          </a:p>
          <a:p>
            <a:pPr marL="0" lvl="0" indent="0" algn="l" rtl="0">
              <a:spcBef>
                <a:spcPts val="0"/>
              </a:spcBef>
              <a:spcAft>
                <a:spcPts val="0"/>
              </a:spcAft>
              <a:buNone/>
            </a:pPr>
            <a:r>
              <a:rPr lang="en-US" sz="2400"/>
              <a:t>Equity and Diversity Analysis:Analyze salary data by gender, age, and education level.Compare average salaries to check for potential biases or disparities.Create pivot tables to facilitate comparison across multiple dimensions.</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grpSp>
        <p:nvGrpSpPr>
          <p:cNvPr id="93" name="Google Shape;93;p5"/>
          <p:cNvGrpSpPr/>
          <p:nvPr/>
        </p:nvGrpSpPr>
        <p:grpSpPr>
          <a:xfrm>
            <a:off x="8658225" y="2647950"/>
            <a:ext cx="3533775" cy="3810000"/>
            <a:chOff x="8658225" y="2647950"/>
            <a:chExt cx="3533775" cy="3810000"/>
          </a:xfrm>
        </p:grpSpPr>
        <p:sp>
          <p:nvSpPr>
            <p:cNvPr id="94" name="Google Shape;94;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5" name="Google Shape;95;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6" name="Google Shape;96;p5"/>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97" name="Google Shape;97;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8" name="Google Shape;98;p5"/>
          <p:cNvSpPr txBox="1">
            <a:spLocks noGrp="1"/>
          </p:cNvSpPr>
          <p:nvPr>
            <p:ph type="title"/>
          </p:nvPr>
        </p:nvSpPr>
        <p:spPr>
          <a:xfrm>
            <a:off x="739775" y="829625"/>
            <a:ext cx="71373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dirty="0"/>
              <a:t>PROJECT</a:t>
            </a:r>
            <a:r>
              <a:rPr lang="en-IN" sz="4250" dirty="0"/>
              <a:t>  </a:t>
            </a:r>
            <a:r>
              <a:rPr lang="en-US" sz="4250" dirty="0"/>
              <a:t>OVERVIEW</a:t>
            </a:r>
            <a:endParaRPr sz="4250" dirty="0"/>
          </a:p>
        </p:txBody>
      </p:sp>
      <p:pic>
        <p:nvPicPr>
          <p:cNvPr id="99" name="Google Shape;99;p5"/>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00" name="Google Shape;100;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101" name="Google Shape;101;p5"/>
          <p:cNvSpPr txBox="1"/>
          <p:nvPr/>
        </p:nvSpPr>
        <p:spPr>
          <a:xfrm>
            <a:off x="1181650" y="2278500"/>
            <a:ext cx="5828700" cy="274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The primary objective of the Salary Analysis project is to comprehensively evaluate the company's salary structure to ensure competitive compensation, promote equity and fairness, and support informed decision-making for future salary adjustments and budgeting.</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7" name="Picture 8">
            <a:extLst>
              <a:ext uri="{FF2B5EF4-FFF2-40B4-BE49-F238E27FC236}">
                <a16:creationId xmlns:a16="http://schemas.microsoft.com/office/drawing/2014/main" id="{C35F56D6-4399-A404-A5E4-50385B2EB3C3}"/>
              </a:ext>
            </a:extLst>
          </p:cNvPr>
          <p:cNvPicPr>
            <a:picLocks noChangeAspect="1"/>
          </p:cNvPicPr>
          <p:nvPr/>
        </p:nvPicPr>
        <p:blipFill>
          <a:blip r:embed="rId3"/>
          <a:stretch>
            <a:fillRect/>
          </a:stretch>
        </p:blipFill>
        <p:spPr>
          <a:xfrm>
            <a:off x="1335765" y="2135737"/>
            <a:ext cx="2957500" cy="2421380"/>
          </a:xfrm>
          <a:prstGeom prst="rect">
            <a:avLst/>
          </a:prstGeom>
        </p:spPr>
      </p:pic>
      <p:pic>
        <p:nvPicPr>
          <p:cNvPr id="9" name="Picture 9">
            <a:extLst>
              <a:ext uri="{FF2B5EF4-FFF2-40B4-BE49-F238E27FC236}">
                <a16:creationId xmlns:a16="http://schemas.microsoft.com/office/drawing/2014/main" id="{758D84C3-88D8-E599-47BE-0E08F295A72C}"/>
              </a:ext>
            </a:extLst>
          </p:cNvPr>
          <p:cNvPicPr>
            <a:picLocks noChangeAspect="1"/>
          </p:cNvPicPr>
          <p:nvPr/>
        </p:nvPicPr>
        <p:blipFill>
          <a:blip r:embed="rId4"/>
          <a:stretch>
            <a:fillRect/>
          </a:stretch>
        </p:blipFill>
        <p:spPr>
          <a:xfrm>
            <a:off x="4547484" y="3659604"/>
            <a:ext cx="3798284" cy="275548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6"/>
          <p:cNvPicPr preferRelativeResize="0"/>
          <p:nvPr/>
        </p:nvPicPr>
        <p:blipFill rotWithShape="1">
          <a:blip r:embed="rId2">
            <a:alphaModFix/>
          </a:blip>
          <a:srcRect/>
          <a:stretch/>
        </p:blipFill>
        <p:spPr>
          <a:xfrm>
            <a:off x="0" y="1476375"/>
            <a:ext cx="2695574" cy="3248025"/>
          </a:xfrm>
          <a:prstGeom prst="rect">
            <a:avLst/>
          </a:prstGeom>
          <a:noFill/>
          <a:ln>
            <a:noFill/>
          </a:ln>
        </p:spPr>
      </p:pic>
      <p:sp>
        <p:nvSpPr>
          <p:cNvPr id="104" name="Google Shape;104;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OUR SOLUTION AND ITS VALUE PROPOSITION</a:t>
            </a:r>
            <a:endParaRPr/>
          </a:p>
        </p:txBody>
      </p:sp>
      <p:pic>
        <p:nvPicPr>
          <p:cNvPr id="108" name="Google Shape;108;p6"/>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09" name="Google Shape;109;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110" name="Google Shape;110;p6"/>
          <p:cNvSpPr txBox="1"/>
          <p:nvPr/>
        </p:nvSpPr>
        <p:spPr>
          <a:xfrm>
            <a:off x="3011250" y="2329138"/>
            <a:ext cx="6169500" cy="3840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We provide a comprehensive Salary Analysis solution that leverages data analytics and visualization tools to offer deep insights into an organization's compensation structure. Our solution involves gathering and processing detailed salary data, performing advanced statistical analyses, and generating actionable insights to help companies optimize their compensation strategies.</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7"/>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Dataset Description</a:t>
            </a:r>
            <a:endParaRPr/>
          </a:p>
        </p:txBody>
      </p:sp>
      <p:sp>
        <p:nvSpPr>
          <p:cNvPr id="113" name="Google Shape;113;p7"/>
          <p:cNvSpPr txBox="1"/>
          <p:nvPr/>
        </p:nvSpPr>
        <p:spPr>
          <a:xfrm>
            <a:off x="755323" y="1874400"/>
            <a:ext cx="7573800" cy="3109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Data Types: The dataset will include various data types such as numeric (e.g., salary, years of experience), categorical (e.g., gender, department), and dates (e.g., date of joining, last promotion date).Data Sensitivity: Salary data is highly sensitive, so it's essential to ensure that data privacy and confidentiality measures are in place when handling this information.</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8"/>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8"/>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7" name="Google Shape;117;p8"/>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8" name="Google Shape;118;p8"/>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9" name="Google Shape;119;p8"/>
          <p:cNvPicPr preferRelativeResize="0"/>
          <p:nvPr/>
        </p:nvPicPr>
        <p:blipFill rotWithShape="1">
          <a:blip r:embed="rId2">
            <a:alphaModFix/>
          </a:blip>
          <a:srcRect/>
          <a:stretch/>
        </p:blipFill>
        <p:spPr>
          <a:xfrm>
            <a:off x="66675" y="3381373"/>
            <a:ext cx="2466975" cy="3419475"/>
          </a:xfrm>
          <a:prstGeom prst="rect">
            <a:avLst/>
          </a:prstGeom>
          <a:noFill/>
          <a:ln>
            <a:noFill/>
          </a:ln>
        </p:spPr>
      </p:pic>
      <p:sp>
        <p:nvSpPr>
          <p:cNvPr id="120" name="Google Shape;120;p8"/>
          <p:cNvSpPr txBox="1">
            <a:spLocks noGrp="1"/>
          </p:cNvSpPr>
          <p:nvPr>
            <p:ph type="title"/>
          </p:nvPr>
        </p:nvSpPr>
        <p:spPr>
          <a:xfrm>
            <a:off x="739775" y="654947"/>
            <a:ext cx="90711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THE "WOW" IN OUR SOLUTION</a:t>
            </a:r>
            <a:endParaRPr sz="4250"/>
          </a:p>
        </p:txBody>
      </p:sp>
      <p:sp>
        <p:nvSpPr>
          <p:cNvPr id="121" name="Google Shape;121;p8"/>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22" name="Google Shape;122;p8"/>
          <p:cNvSpPr txBox="1"/>
          <p:nvPr/>
        </p:nvSpPr>
        <p:spPr>
          <a:xfrm>
            <a:off x="2743200" y="2354703"/>
            <a:ext cx="8534100" cy="954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
        <p:nvSpPr>
          <p:cNvPr id="123" name="Google Shape;123;p8"/>
          <p:cNvSpPr txBox="1"/>
          <p:nvPr/>
        </p:nvSpPr>
        <p:spPr>
          <a:xfrm>
            <a:off x="2743200" y="2278500"/>
            <a:ext cx="5637900" cy="27438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sz="2400"/>
              <a:t>The "WON" in our solution represents the unique strengths and competitive advantages that set our Salary Analysis service apart. It encapsulates what we Win on, how our solution Outperforms others, and what makes our approach truly Noteworthy.</a:t>
            </a:r>
            <a:endParaRPr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