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pivotSource>
    <c:name>[anupriya employee dataset NM.xlsx]Sheet3!PivotTable1</c:name>
    <c:fmtId val="5"/>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0"/>
      <c:rAngAx val="1"/>
    </c:view3D>
    <c:floor>
      <c:thickness val="0"/>
    </c:floor>
    <c:sideWall>
      <c:thickness val="0"/>
    </c:sideWall>
    <c:backWall>
      <c:thickness val="0"/>
    </c:backWall>
    <c:plotArea>
      <c:layout/>
      <c:bar3DChart>
        <c:barDir val="col"/>
        <c:grouping val="percentStacked"/>
        <c:varyColors val="1"/>
        <c:ser>
          <c:idx val="0"/>
          <c:order val="0"/>
          <c:tx>
            <c:strRef>
              <c:f>Sheet3!$B$4:$B$5</c:f>
              <c:strCache>
                <c:ptCount val="1"/>
                <c:pt idx="0">
                  <c:v>PR00095</c:v>
                </c:pt>
              </c:strCache>
            </c:strRef>
          </c:tx>
          <c:invertIfNegative val="1"/>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CEE9-DB4E-A388-EB925E085D94}"/>
            </c:ext>
          </c:extLst>
        </c:ser>
        <c:ser>
          <c:idx val="1"/>
          <c:order val="1"/>
          <c:tx>
            <c:strRef>
              <c:f>Sheet3!$C$4:$C$5</c:f>
              <c:strCache>
                <c:ptCount val="1"/>
                <c:pt idx="0">
                  <c:v>PR00147</c:v>
                </c:pt>
              </c:strCache>
            </c:strRef>
          </c:tx>
          <c:invertIfNegative val="1"/>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CEE9-DB4E-A388-EB925E085D94}"/>
            </c:ext>
          </c:extLst>
        </c:ser>
        <c:ser>
          <c:idx val="2"/>
          <c:order val="2"/>
          <c:tx>
            <c:strRef>
              <c:f>Sheet3!$D$4:$D$5</c:f>
              <c:strCache>
                <c:ptCount val="1"/>
                <c:pt idx="0">
                  <c:v>PR00210</c:v>
                </c:pt>
              </c:strCache>
            </c:strRef>
          </c:tx>
          <c:invertIfNegative val="1"/>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CEE9-DB4E-A388-EB925E085D94}"/>
            </c:ext>
          </c:extLst>
        </c:ser>
        <c:ser>
          <c:idx val="3"/>
          <c:order val="3"/>
          <c:tx>
            <c:strRef>
              <c:f>Sheet3!$E$4:$E$5</c:f>
              <c:strCache>
                <c:ptCount val="1"/>
                <c:pt idx="0">
                  <c:v>PR00419</c:v>
                </c:pt>
              </c:strCache>
            </c:strRef>
          </c:tx>
          <c:invertIfNegative val="1"/>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CEE9-DB4E-A388-EB925E085D94}"/>
            </c:ext>
          </c:extLst>
        </c:ser>
        <c:ser>
          <c:idx val="4"/>
          <c:order val="4"/>
          <c:tx>
            <c:strRef>
              <c:f>Sheet3!$F$4:$F$5</c:f>
              <c:strCache>
                <c:ptCount val="1"/>
                <c:pt idx="0">
                  <c:v>PR00576</c:v>
                </c:pt>
              </c:strCache>
            </c:strRef>
          </c:tx>
          <c:invertIfNegative val="1"/>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CEE9-DB4E-A388-EB925E085D94}"/>
            </c:ext>
          </c:extLst>
        </c:ser>
        <c:ser>
          <c:idx val="5"/>
          <c:order val="5"/>
          <c:tx>
            <c:strRef>
              <c:f>Sheet3!$G$4:$G$5</c:f>
              <c:strCache>
                <c:ptCount val="1"/>
                <c:pt idx="0">
                  <c:v>PR00746</c:v>
                </c:pt>
              </c:strCache>
            </c:strRef>
          </c:tx>
          <c:invertIfNegative val="1"/>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CEE9-DB4E-A388-EB925E085D94}"/>
            </c:ext>
          </c:extLst>
        </c:ser>
        <c:ser>
          <c:idx val="6"/>
          <c:order val="6"/>
          <c:tx>
            <c:strRef>
              <c:f>Sheet3!$H$4:$H$5</c:f>
              <c:strCache>
                <c:ptCount val="1"/>
                <c:pt idx="0">
                  <c:v>PR00882</c:v>
                </c:pt>
              </c:strCache>
            </c:strRef>
          </c:tx>
          <c:invertIfNegative val="1"/>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CEE9-DB4E-A388-EB925E085D94}"/>
            </c:ext>
          </c:extLst>
        </c:ser>
        <c:ser>
          <c:idx val="7"/>
          <c:order val="7"/>
          <c:tx>
            <c:strRef>
              <c:f>Sheet3!$I$4:$I$5</c:f>
              <c:strCache>
                <c:ptCount val="1"/>
                <c:pt idx="0">
                  <c:v>PR00893</c:v>
                </c:pt>
              </c:strCache>
            </c:strRef>
          </c:tx>
          <c:invertIfNegative val="1"/>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CEE9-DB4E-A388-EB925E085D94}"/>
            </c:ext>
          </c:extLst>
        </c:ser>
        <c:ser>
          <c:idx val="8"/>
          <c:order val="8"/>
          <c:tx>
            <c:strRef>
              <c:f>Sheet3!$J$4:$J$5</c:f>
              <c:strCache>
                <c:ptCount val="1"/>
                <c:pt idx="0">
                  <c:v>PR00916</c:v>
                </c:pt>
              </c:strCache>
            </c:strRef>
          </c:tx>
          <c:invertIfNegative val="1"/>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CEE9-DB4E-A388-EB925E085D94}"/>
            </c:ext>
          </c:extLst>
        </c:ser>
        <c:ser>
          <c:idx val="9"/>
          <c:order val="9"/>
          <c:tx>
            <c:strRef>
              <c:f>Sheet3!$K$4:$K$5</c:f>
              <c:strCache>
                <c:ptCount val="1"/>
                <c:pt idx="0">
                  <c:v>PR01159</c:v>
                </c:pt>
              </c:strCache>
            </c:strRef>
          </c:tx>
          <c:invertIfNegative val="1"/>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CEE9-DB4E-A388-EB925E085D94}"/>
            </c:ext>
          </c:extLst>
        </c:ser>
        <c:ser>
          <c:idx val="10"/>
          <c:order val="10"/>
          <c:tx>
            <c:strRef>
              <c:f>Sheet3!$L$4:$L$5</c:f>
              <c:strCache>
                <c:ptCount val="1"/>
                <c:pt idx="0">
                  <c:v>PR01211</c:v>
                </c:pt>
              </c:strCache>
            </c:strRef>
          </c:tx>
          <c:invertIfNegative val="1"/>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CEE9-DB4E-A388-EB925E085D94}"/>
            </c:ext>
          </c:extLst>
        </c:ser>
        <c:ser>
          <c:idx val="11"/>
          <c:order val="11"/>
          <c:tx>
            <c:strRef>
              <c:f>Sheet3!$M$4:$M$5</c:f>
              <c:strCache>
                <c:ptCount val="1"/>
                <c:pt idx="0">
                  <c:v>PR01269</c:v>
                </c:pt>
              </c:strCache>
            </c:strRef>
          </c:tx>
          <c:invertIfNegative val="1"/>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CEE9-DB4E-A388-EB925E085D94}"/>
            </c:ext>
          </c:extLst>
        </c:ser>
        <c:ser>
          <c:idx val="12"/>
          <c:order val="12"/>
          <c:tx>
            <c:strRef>
              <c:f>Sheet3!$N$4:$N$5</c:f>
              <c:strCache>
                <c:ptCount val="1"/>
                <c:pt idx="0">
                  <c:v>PR01346</c:v>
                </c:pt>
              </c:strCache>
            </c:strRef>
          </c:tx>
          <c:invertIfNegative val="1"/>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CEE9-DB4E-A388-EB925E085D94}"/>
            </c:ext>
          </c:extLst>
        </c:ser>
        <c:ser>
          <c:idx val="13"/>
          <c:order val="13"/>
          <c:tx>
            <c:strRef>
              <c:f>Sheet3!$O$4:$O$5</c:f>
              <c:strCache>
                <c:ptCount val="1"/>
                <c:pt idx="0">
                  <c:v>PR01662</c:v>
                </c:pt>
              </c:strCache>
            </c:strRef>
          </c:tx>
          <c:invertIfNegative val="1"/>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CEE9-DB4E-A388-EB925E085D94}"/>
            </c:ext>
          </c:extLst>
        </c:ser>
        <c:ser>
          <c:idx val="14"/>
          <c:order val="14"/>
          <c:tx>
            <c:strRef>
              <c:f>Sheet3!$P$4:$P$5</c:f>
              <c:strCache>
                <c:ptCount val="1"/>
                <c:pt idx="0">
                  <c:v>PR01951</c:v>
                </c:pt>
              </c:strCache>
            </c:strRef>
          </c:tx>
          <c:invertIfNegative val="1"/>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CEE9-DB4E-A388-EB925E085D94}"/>
            </c:ext>
          </c:extLst>
        </c:ser>
        <c:ser>
          <c:idx val="15"/>
          <c:order val="15"/>
          <c:tx>
            <c:strRef>
              <c:f>Sheet3!$Q$4:$Q$5</c:f>
              <c:strCache>
                <c:ptCount val="1"/>
                <c:pt idx="0">
                  <c:v>PR01956</c:v>
                </c:pt>
              </c:strCache>
            </c:strRef>
          </c:tx>
          <c:invertIfNegative val="1"/>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CEE9-DB4E-A388-EB925E085D94}"/>
            </c:ext>
          </c:extLst>
        </c:ser>
        <c:ser>
          <c:idx val="16"/>
          <c:order val="16"/>
          <c:tx>
            <c:strRef>
              <c:f>Sheet3!$R$4:$R$5</c:f>
              <c:strCache>
                <c:ptCount val="1"/>
                <c:pt idx="0">
                  <c:v>PR02010</c:v>
                </c:pt>
              </c:strCache>
            </c:strRef>
          </c:tx>
          <c:invertIfNegative val="1"/>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CEE9-DB4E-A388-EB925E085D94}"/>
            </c:ext>
          </c:extLst>
        </c:ser>
        <c:ser>
          <c:idx val="17"/>
          <c:order val="17"/>
          <c:tx>
            <c:strRef>
              <c:f>Sheet3!$S$4:$S$5</c:f>
              <c:strCache>
                <c:ptCount val="1"/>
                <c:pt idx="0">
                  <c:v>PR02016</c:v>
                </c:pt>
              </c:strCache>
            </c:strRef>
          </c:tx>
          <c:invertIfNegative val="1"/>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CEE9-DB4E-A388-EB925E085D94}"/>
            </c:ext>
          </c:extLst>
        </c:ser>
        <c:ser>
          <c:idx val="18"/>
          <c:order val="18"/>
          <c:tx>
            <c:strRef>
              <c:f>Sheet3!$T$4:$T$5</c:f>
              <c:strCache>
                <c:ptCount val="1"/>
                <c:pt idx="0">
                  <c:v>PR02113</c:v>
                </c:pt>
              </c:strCache>
            </c:strRef>
          </c:tx>
          <c:invertIfNegative val="1"/>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CEE9-DB4E-A388-EB925E085D94}"/>
            </c:ext>
          </c:extLst>
        </c:ser>
        <c:ser>
          <c:idx val="19"/>
          <c:order val="19"/>
          <c:tx>
            <c:strRef>
              <c:f>Sheet3!$U$4:$U$5</c:f>
              <c:strCache>
                <c:ptCount val="1"/>
                <c:pt idx="0">
                  <c:v>PR02140</c:v>
                </c:pt>
              </c:strCache>
            </c:strRef>
          </c:tx>
          <c:invertIfNegative val="1"/>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CEE9-DB4E-A388-EB925E085D94}"/>
            </c:ext>
          </c:extLst>
        </c:ser>
        <c:ser>
          <c:idx val="20"/>
          <c:order val="20"/>
          <c:tx>
            <c:strRef>
              <c:f>Sheet3!$V$4:$V$5</c:f>
              <c:strCache>
                <c:ptCount val="1"/>
                <c:pt idx="0">
                  <c:v>PR02208</c:v>
                </c:pt>
              </c:strCache>
            </c:strRef>
          </c:tx>
          <c:invertIfNegative val="1"/>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CEE9-DB4E-A388-EB925E085D94}"/>
            </c:ext>
          </c:extLst>
        </c:ser>
        <c:ser>
          <c:idx val="21"/>
          <c:order val="21"/>
          <c:tx>
            <c:strRef>
              <c:f>Sheet3!$W$4:$W$5</c:f>
              <c:strCache>
                <c:ptCount val="1"/>
                <c:pt idx="0">
                  <c:v>PR02288</c:v>
                </c:pt>
              </c:strCache>
            </c:strRef>
          </c:tx>
          <c:invertIfNegative val="1"/>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CEE9-DB4E-A388-EB925E085D94}"/>
            </c:ext>
          </c:extLst>
        </c:ser>
        <c:ser>
          <c:idx val="22"/>
          <c:order val="22"/>
          <c:tx>
            <c:strRef>
              <c:f>Sheet3!$X$4:$X$5</c:f>
              <c:strCache>
                <c:ptCount val="1"/>
                <c:pt idx="0">
                  <c:v>PR02321</c:v>
                </c:pt>
              </c:strCache>
            </c:strRef>
          </c:tx>
          <c:invertIfNegative val="1"/>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CEE9-DB4E-A388-EB925E085D94}"/>
            </c:ext>
          </c:extLst>
        </c:ser>
        <c:ser>
          <c:idx val="23"/>
          <c:order val="23"/>
          <c:tx>
            <c:strRef>
              <c:f>Sheet3!$Y$4:$Y$5</c:f>
              <c:strCache>
                <c:ptCount val="1"/>
                <c:pt idx="0">
                  <c:v>PR02603</c:v>
                </c:pt>
              </c:strCache>
            </c:strRef>
          </c:tx>
          <c:invertIfNegative val="1"/>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CEE9-DB4E-A388-EB925E085D94}"/>
            </c:ext>
          </c:extLst>
        </c:ser>
        <c:ser>
          <c:idx val="24"/>
          <c:order val="24"/>
          <c:tx>
            <c:strRef>
              <c:f>Sheet3!$Z$4:$Z$5</c:f>
              <c:strCache>
                <c:ptCount val="1"/>
                <c:pt idx="0">
                  <c:v>PR02782</c:v>
                </c:pt>
              </c:strCache>
            </c:strRef>
          </c:tx>
          <c:invertIfNegative val="1"/>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CEE9-DB4E-A388-EB925E085D94}"/>
            </c:ext>
          </c:extLst>
        </c:ser>
        <c:ser>
          <c:idx val="25"/>
          <c:order val="25"/>
          <c:tx>
            <c:strRef>
              <c:f>Sheet3!$AA$4:$AA$5</c:f>
              <c:strCache>
                <c:ptCount val="1"/>
                <c:pt idx="0">
                  <c:v>PR02957</c:v>
                </c:pt>
              </c:strCache>
            </c:strRef>
          </c:tx>
          <c:invertIfNegative val="1"/>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CEE9-DB4E-A388-EB925E085D94}"/>
            </c:ext>
          </c:extLst>
        </c:ser>
        <c:ser>
          <c:idx val="26"/>
          <c:order val="26"/>
          <c:tx>
            <c:strRef>
              <c:f>Sheet3!$AB$4:$AB$5</c:f>
              <c:strCache>
                <c:ptCount val="1"/>
                <c:pt idx="0">
                  <c:v>PR03034</c:v>
                </c:pt>
              </c:strCache>
            </c:strRef>
          </c:tx>
          <c:invertIfNegative val="1"/>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CEE9-DB4E-A388-EB925E085D94}"/>
            </c:ext>
          </c:extLst>
        </c:ser>
        <c:ser>
          <c:idx val="27"/>
          <c:order val="27"/>
          <c:tx>
            <c:strRef>
              <c:f>Sheet3!$AC$4:$AC$5</c:f>
              <c:strCache>
                <c:ptCount val="1"/>
                <c:pt idx="0">
                  <c:v>PR03158</c:v>
                </c:pt>
              </c:strCache>
            </c:strRef>
          </c:tx>
          <c:invertIfNegative val="1"/>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CEE9-DB4E-A388-EB925E085D94}"/>
            </c:ext>
          </c:extLst>
        </c:ser>
        <c:ser>
          <c:idx val="28"/>
          <c:order val="28"/>
          <c:tx>
            <c:strRef>
              <c:f>Sheet3!$AD$4:$AD$5</c:f>
              <c:strCache>
                <c:ptCount val="1"/>
                <c:pt idx="0">
                  <c:v>PR03271</c:v>
                </c:pt>
              </c:strCache>
            </c:strRef>
          </c:tx>
          <c:invertIfNegative val="1"/>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CEE9-DB4E-A388-EB925E085D94}"/>
            </c:ext>
          </c:extLst>
        </c:ser>
        <c:ser>
          <c:idx val="29"/>
          <c:order val="29"/>
          <c:tx>
            <c:strRef>
              <c:f>Sheet3!$AE$4:$AE$5</c:f>
              <c:strCache>
                <c:ptCount val="1"/>
                <c:pt idx="0">
                  <c:v>PR03445</c:v>
                </c:pt>
              </c:strCache>
            </c:strRef>
          </c:tx>
          <c:invertIfNegative val="1"/>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CEE9-DB4E-A388-EB925E085D94}"/>
            </c:ext>
          </c:extLst>
        </c:ser>
        <c:ser>
          <c:idx val="30"/>
          <c:order val="30"/>
          <c:tx>
            <c:strRef>
              <c:f>Sheet3!$AF$4:$AF$5</c:f>
              <c:strCache>
                <c:ptCount val="1"/>
                <c:pt idx="0">
                  <c:v>PR03804</c:v>
                </c:pt>
              </c:strCache>
            </c:strRef>
          </c:tx>
          <c:invertIfNegative val="1"/>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CEE9-DB4E-A388-EB925E085D94}"/>
            </c:ext>
          </c:extLst>
        </c:ser>
        <c:ser>
          <c:idx val="31"/>
          <c:order val="31"/>
          <c:tx>
            <c:strRef>
              <c:f>Sheet3!$AG$4:$AG$5</c:f>
              <c:strCache>
                <c:ptCount val="1"/>
                <c:pt idx="0">
                  <c:v>PR03844</c:v>
                </c:pt>
              </c:strCache>
            </c:strRef>
          </c:tx>
          <c:invertIfNegative val="1"/>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CEE9-DB4E-A388-EB925E085D94}"/>
            </c:ext>
          </c:extLst>
        </c:ser>
        <c:ser>
          <c:idx val="32"/>
          <c:order val="32"/>
          <c:tx>
            <c:strRef>
              <c:f>Sheet3!$AH$4:$AH$5</c:f>
              <c:strCache>
                <c:ptCount val="1"/>
                <c:pt idx="0">
                  <c:v>PR03886</c:v>
                </c:pt>
              </c:strCache>
            </c:strRef>
          </c:tx>
          <c:invertIfNegative val="1"/>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CEE9-DB4E-A388-EB925E085D94}"/>
            </c:ext>
          </c:extLst>
        </c:ser>
        <c:ser>
          <c:idx val="33"/>
          <c:order val="33"/>
          <c:tx>
            <c:strRef>
              <c:f>Sheet3!$AI$4:$AI$5</c:f>
              <c:strCache>
                <c:ptCount val="1"/>
                <c:pt idx="0">
                  <c:v>PR03980</c:v>
                </c:pt>
              </c:strCache>
            </c:strRef>
          </c:tx>
          <c:invertIfNegative val="1"/>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CEE9-DB4E-A388-EB925E085D94}"/>
            </c:ext>
          </c:extLst>
        </c:ser>
        <c:ser>
          <c:idx val="34"/>
          <c:order val="34"/>
          <c:tx>
            <c:strRef>
              <c:f>Sheet3!$AJ$4:$AJ$5</c:f>
              <c:strCache>
                <c:ptCount val="1"/>
                <c:pt idx="0">
                  <c:v>PR04380</c:v>
                </c:pt>
              </c:strCache>
            </c:strRef>
          </c:tx>
          <c:invertIfNegative val="1"/>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CEE9-DB4E-A388-EB925E085D94}"/>
            </c:ext>
          </c:extLst>
        </c:ser>
        <c:ser>
          <c:idx val="35"/>
          <c:order val="35"/>
          <c:tx>
            <c:strRef>
              <c:f>Sheet3!$AK$4:$AK$5</c:f>
              <c:strCache>
                <c:ptCount val="1"/>
                <c:pt idx="0">
                  <c:v>PR04446</c:v>
                </c:pt>
              </c:strCache>
            </c:strRef>
          </c:tx>
          <c:invertIfNegative val="1"/>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CEE9-DB4E-A388-EB925E085D94}"/>
            </c:ext>
          </c:extLst>
        </c:ser>
        <c:ser>
          <c:idx val="36"/>
          <c:order val="36"/>
          <c:tx>
            <c:strRef>
              <c:f>Sheet3!$AL$4:$AL$5</c:f>
              <c:strCache>
                <c:ptCount val="1"/>
                <c:pt idx="0">
                  <c:v>PR04473</c:v>
                </c:pt>
              </c:strCache>
            </c:strRef>
          </c:tx>
          <c:invertIfNegative val="1"/>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CEE9-DB4E-A388-EB925E085D94}"/>
            </c:ext>
          </c:extLst>
        </c:ser>
        <c:ser>
          <c:idx val="37"/>
          <c:order val="37"/>
          <c:tx>
            <c:strRef>
              <c:f>Sheet3!$AM$4:$AM$5</c:f>
              <c:strCache>
                <c:ptCount val="1"/>
                <c:pt idx="0">
                  <c:v>PR04601</c:v>
                </c:pt>
              </c:strCache>
            </c:strRef>
          </c:tx>
          <c:invertIfNegative val="1"/>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CEE9-DB4E-A388-EB925E085D94}"/>
            </c:ext>
          </c:extLst>
        </c:ser>
        <c:ser>
          <c:idx val="38"/>
          <c:order val="38"/>
          <c:tx>
            <c:strRef>
              <c:f>Sheet3!$AN$4:$AN$5</c:f>
              <c:strCache>
                <c:ptCount val="1"/>
                <c:pt idx="0">
                  <c:v>PR04686</c:v>
                </c:pt>
              </c:strCache>
            </c:strRef>
          </c:tx>
          <c:invertIfNegative val="1"/>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CEE9-DB4E-A388-EB925E085D94}"/>
            </c:ext>
          </c:extLst>
        </c:ser>
        <c:ser>
          <c:idx val="39"/>
          <c:order val="39"/>
          <c:tx>
            <c:strRef>
              <c:f>Sheet3!$AO$4:$AO$5</c:f>
              <c:strCache>
                <c:ptCount val="1"/>
                <c:pt idx="0">
                  <c:v>SQ00022</c:v>
                </c:pt>
              </c:strCache>
            </c:strRef>
          </c:tx>
          <c:invertIfNegative val="1"/>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CEE9-DB4E-A388-EB925E085D94}"/>
            </c:ext>
          </c:extLst>
        </c:ser>
        <c:ser>
          <c:idx val="40"/>
          <c:order val="40"/>
          <c:tx>
            <c:strRef>
              <c:f>Sheet3!$AP$4:$AP$5</c:f>
              <c:strCache>
                <c:ptCount val="1"/>
                <c:pt idx="0">
                  <c:v>SQ00105</c:v>
                </c:pt>
              </c:strCache>
            </c:strRef>
          </c:tx>
          <c:invertIfNegative val="1"/>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CEE9-DB4E-A388-EB925E085D94}"/>
            </c:ext>
          </c:extLst>
        </c:ser>
        <c:ser>
          <c:idx val="41"/>
          <c:order val="41"/>
          <c:tx>
            <c:strRef>
              <c:f>Sheet3!$AQ$4:$AQ$5</c:f>
              <c:strCache>
                <c:ptCount val="1"/>
                <c:pt idx="0">
                  <c:v>SQ00144</c:v>
                </c:pt>
              </c:strCache>
            </c:strRef>
          </c:tx>
          <c:invertIfNegative val="1"/>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CEE9-DB4E-A388-EB925E085D94}"/>
            </c:ext>
          </c:extLst>
        </c:ser>
        <c:ser>
          <c:idx val="42"/>
          <c:order val="42"/>
          <c:tx>
            <c:strRef>
              <c:f>Sheet3!$AR$4:$AR$5</c:f>
              <c:strCache>
                <c:ptCount val="1"/>
                <c:pt idx="0">
                  <c:v>SQ00360</c:v>
                </c:pt>
              </c:strCache>
            </c:strRef>
          </c:tx>
          <c:invertIfNegative val="1"/>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CEE9-DB4E-A388-EB925E085D94}"/>
            </c:ext>
          </c:extLst>
        </c:ser>
        <c:ser>
          <c:idx val="43"/>
          <c:order val="43"/>
          <c:tx>
            <c:strRef>
              <c:f>Sheet3!$AS$4:$AS$5</c:f>
              <c:strCache>
                <c:ptCount val="1"/>
                <c:pt idx="0">
                  <c:v>SQ00450</c:v>
                </c:pt>
              </c:strCache>
            </c:strRef>
          </c:tx>
          <c:invertIfNegative val="1"/>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CEE9-DB4E-A388-EB925E085D94}"/>
            </c:ext>
          </c:extLst>
        </c:ser>
        <c:ser>
          <c:idx val="44"/>
          <c:order val="44"/>
          <c:tx>
            <c:strRef>
              <c:f>Sheet3!$AT$4:$AT$5</c:f>
              <c:strCache>
                <c:ptCount val="1"/>
                <c:pt idx="0">
                  <c:v>SQ00498</c:v>
                </c:pt>
              </c:strCache>
            </c:strRef>
          </c:tx>
          <c:invertIfNegative val="1"/>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CEE9-DB4E-A388-EB925E085D94}"/>
            </c:ext>
          </c:extLst>
        </c:ser>
        <c:ser>
          <c:idx val="45"/>
          <c:order val="45"/>
          <c:tx>
            <c:strRef>
              <c:f>Sheet3!$AU$4:$AU$5</c:f>
              <c:strCache>
                <c:ptCount val="1"/>
                <c:pt idx="0">
                  <c:v>SQ00612</c:v>
                </c:pt>
              </c:strCache>
            </c:strRef>
          </c:tx>
          <c:invertIfNegative val="1"/>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CEE9-DB4E-A388-EB925E085D94}"/>
            </c:ext>
          </c:extLst>
        </c:ser>
        <c:ser>
          <c:idx val="46"/>
          <c:order val="46"/>
          <c:tx>
            <c:strRef>
              <c:f>Sheet3!$AV$4:$AV$5</c:f>
              <c:strCache>
                <c:ptCount val="1"/>
                <c:pt idx="0">
                  <c:v>SQ00691</c:v>
                </c:pt>
              </c:strCache>
            </c:strRef>
          </c:tx>
          <c:invertIfNegative val="1"/>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CEE9-DB4E-A388-EB925E085D94}"/>
            </c:ext>
          </c:extLst>
        </c:ser>
        <c:ser>
          <c:idx val="47"/>
          <c:order val="47"/>
          <c:tx>
            <c:strRef>
              <c:f>Sheet3!$AW$4:$AW$5</c:f>
              <c:strCache>
                <c:ptCount val="1"/>
                <c:pt idx="0">
                  <c:v>SQ00841</c:v>
                </c:pt>
              </c:strCache>
            </c:strRef>
          </c:tx>
          <c:invertIfNegative val="1"/>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CEE9-DB4E-A388-EB925E085D94}"/>
            </c:ext>
          </c:extLst>
        </c:ser>
        <c:ser>
          <c:idx val="48"/>
          <c:order val="48"/>
          <c:tx>
            <c:strRef>
              <c:f>Sheet3!$AX$4:$AX$5</c:f>
              <c:strCache>
                <c:ptCount val="1"/>
                <c:pt idx="0">
                  <c:v>SQ00914</c:v>
                </c:pt>
              </c:strCache>
            </c:strRef>
          </c:tx>
          <c:invertIfNegative val="1"/>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CEE9-DB4E-A388-EB925E085D94}"/>
            </c:ext>
          </c:extLst>
        </c:ser>
        <c:ser>
          <c:idx val="49"/>
          <c:order val="49"/>
          <c:tx>
            <c:strRef>
              <c:f>Sheet3!$AY$4:$AY$5</c:f>
              <c:strCache>
                <c:ptCount val="1"/>
                <c:pt idx="0">
                  <c:v>SQ00960</c:v>
                </c:pt>
              </c:strCache>
            </c:strRef>
          </c:tx>
          <c:invertIfNegative val="1"/>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CEE9-DB4E-A388-EB925E085D94}"/>
            </c:ext>
          </c:extLst>
        </c:ser>
        <c:ser>
          <c:idx val="50"/>
          <c:order val="50"/>
          <c:tx>
            <c:strRef>
              <c:f>Sheet3!$AZ$4:$AZ$5</c:f>
              <c:strCache>
                <c:ptCount val="1"/>
                <c:pt idx="0">
                  <c:v>SQ01026</c:v>
                </c:pt>
              </c:strCache>
            </c:strRef>
          </c:tx>
          <c:invertIfNegative val="1"/>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CEE9-DB4E-A388-EB925E085D94}"/>
            </c:ext>
          </c:extLst>
        </c:ser>
        <c:ser>
          <c:idx val="51"/>
          <c:order val="51"/>
          <c:tx>
            <c:strRef>
              <c:f>Sheet3!$BA$4:$BA$5</c:f>
              <c:strCache>
                <c:ptCount val="1"/>
                <c:pt idx="0">
                  <c:v>SQ01177</c:v>
                </c:pt>
              </c:strCache>
            </c:strRef>
          </c:tx>
          <c:invertIfNegative val="1"/>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CEE9-DB4E-A388-EB925E085D94}"/>
            </c:ext>
          </c:extLst>
        </c:ser>
        <c:ser>
          <c:idx val="52"/>
          <c:order val="52"/>
          <c:tx>
            <c:strRef>
              <c:f>Sheet3!$BB$4:$BB$5</c:f>
              <c:strCache>
                <c:ptCount val="1"/>
                <c:pt idx="0">
                  <c:v>SQ01283</c:v>
                </c:pt>
              </c:strCache>
            </c:strRef>
          </c:tx>
          <c:invertIfNegative val="1"/>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CEE9-DB4E-A388-EB925E085D94}"/>
            </c:ext>
          </c:extLst>
        </c:ser>
        <c:ser>
          <c:idx val="53"/>
          <c:order val="53"/>
          <c:tx>
            <c:strRef>
              <c:f>Sheet3!$BC$4:$BC$5</c:f>
              <c:strCache>
                <c:ptCount val="1"/>
                <c:pt idx="0">
                  <c:v>SQ01395</c:v>
                </c:pt>
              </c:strCache>
            </c:strRef>
          </c:tx>
          <c:invertIfNegative val="1"/>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CEE9-DB4E-A388-EB925E085D94}"/>
            </c:ext>
          </c:extLst>
        </c:ser>
        <c:ser>
          <c:idx val="54"/>
          <c:order val="54"/>
          <c:tx>
            <c:strRef>
              <c:f>Sheet3!$BD$4:$BD$5</c:f>
              <c:strCache>
                <c:ptCount val="1"/>
                <c:pt idx="0">
                  <c:v>SQ01402</c:v>
                </c:pt>
              </c:strCache>
            </c:strRef>
          </c:tx>
          <c:invertIfNegative val="1"/>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CEE9-DB4E-A388-EB925E085D94}"/>
            </c:ext>
          </c:extLst>
        </c:ser>
        <c:ser>
          <c:idx val="55"/>
          <c:order val="55"/>
          <c:tx>
            <c:strRef>
              <c:f>Sheet3!$BE$4:$BE$5</c:f>
              <c:strCache>
                <c:ptCount val="1"/>
                <c:pt idx="0">
                  <c:v>SQ01519</c:v>
                </c:pt>
              </c:strCache>
            </c:strRef>
          </c:tx>
          <c:invertIfNegative val="1"/>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CEE9-DB4E-A388-EB925E085D94}"/>
            </c:ext>
          </c:extLst>
        </c:ser>
        <c:ser>
          <c:idx val="56"/>
          <c:order val="56"/>
          <c:tx>
            <c:strRef>
              <c:f>Sheet3!$BF$4:$BF$5</c:f>
              <c:strCache>
                <c:ptCount val="1"/>
                <c:pt idx="0">
                  <c:v>SQ01620</c:v>
                </c:pt>
              </c:strCache>
            </c:strRef>
          </c:tx>
          <c:invertIfNegative val="1"/>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CEE9-DB4E-A388-EB925E085D94}"/>
            </c:ext>
          </c:extLst>
        </c:ser>
        <c:ser>
          <c:idx val="57"/>
          <c:order val="57"/>
          <c:tx>
            <c:strRef>
              <c:f>Sheet3!$BG$4:$BG$5</c:f>
              <c:strCache>
                <c:ptCount val="1"/>
                <c:pt idx="0">
                  <c:v>SQ01637</c:v>
                </c:pt>
              </c:strCache>
            </c:strRef>
          </c:tx>
          <c:invertIfNegative val="1"/>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CEE9-DB4E-A388-EB925E085D94}"/>
            </c:ext>
          </c:extLst>
        </c:ser>
        <c:ser>
          <c:idx val="58"/>
          <c:order val="58"/>
          <c:tx>
            <c:strRef>
              <c:f>Sheet3!$BH$4:$BH$5</c:f>
              <c:strCache>
                <c:ptCount val="1"/>
                <c:pt idx="0">
                  <c:v>SQ01697</c:v>
                </c:pt>
              </c:strCache>
            </c:strRef>
          </c:tx>
          <c:invertIfNegative val="1"/>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CEE9-DB4E-A388-EB925E085D94}"/>
            </c:ext>
          </c:extLst>
        </c:ser>
        <c:ser>
          <c:idx val="59"/>
          <c:order val="59"/>
          <c:tx>
            <c:strRef>
              <c:f>Sheet3!$BI$4:$BI$5</c:f>
              <c:strCache>
                <c:ptCount val="1"/>
                <c:pt idx="0">
                  <c:v>SQ01829</c:v>
                </c:pt>
              </c:strCache>
            </c:strRef>
          </c:tx>
          <c:invertIfNegative val="1"/>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CEE9-DB4E-A388-EB925E085D94}"/>
            </c:ext>
          </c:extLst>
        </c:ser>
        <c:ser>
          <c:idx val="60"/>
          <c:order val="60"/>
          <c:tx>
            <c:strRef>
              <c:f>Sheet3!$BJ$4:$BJ$5</c:f>
              <c:strCache>
                <c:ptCount val="1"/>
                <c:pt idx="0">
                  <c:v>SQ01854</c:v>
                </c:pt>
              </c:strCache>
            </c:strRef>
          </c:tx>
          <c:invertIfNegative val="1"/>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CEE9-DB4E-A388-EB925E085D94}"/>
            </c:ext>
          </c:extLst>
        </c:ser>
        <c:ser>
          <c:idx val="61"/>
          <c:order val="61"/>
          <c:tx>
            <c:strRef>
              <c:f>Sheet3!$BK$4:$BK$5</c:f>
              <c:strCache>
                <c:ptCount val="1"/>
                <c:pt idx="0">
                  <c:v>SQ01962</c:v>
                </c:pt>
              </c:strCache>
            </c:strRef>
          </c:tx>
          <c:invertIfNegative val="1"/>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CEE9-DB4E-A388-EB925E085D94}"/>
            </c:ext>
          </c:extLst>
        </c:ser>
        <c:ser>
          <c:idx val="62"/>
          <c:order val="62"/>
          <c:tx>
            <c:strRef>
              <c:f>Sheet3!$BL$4:$BL$5</c:f>
              <c:strCache>
                <c:ptCount val="1"/>
                <c:pt idx="0">
                  <c:v>SQ01998</c:v>
                </c:pt>
              </c:strCache>
            </c:strRef>
          </c:tx>
          <c:invertIfNegative val="1"/>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CEE9-DB4E-A388-EB925E085D94}"/>
            </c:ext>
          </c:extLst>
        </c:ser>
        <c:ser>
          <c:idx val="63"/>
          <c:order val="63"/>
          <c:tx>
            <c:strRef>
              <c:f>Sheet3!$BM$4:$BM$5</c:f>
              <c:strCache>
                <c:ptCount val="1"/>
                <c:pt idx="0">
                  <c:v>SQ02051</c:v>
                </c:pt>
              </c:strCache>
            </c:strRef>
          </c:tx>
          <c:invertIfNegative val="1"/>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CEE9-DB4E-A388-EB925E085D94}"/>
            </c:ext>
          </c:extLst>
        </c:ser>
        <c:ser>
          <c:idx val="64"/>
          <c:order val="64"/>
          <c:tx>
            <c:strRef>
              <c:f>Sheet3!$BN$4:$BN$5</c:f>
              <c:strCache>
                <c:ptCount val="1"/>
                <c:pt idx="0">
                  <c:v>SQ02174</c:v>
                </c:pt>
              </c:strCache>
            </c:strRef>
          </c:tx>
          <c:invertIfNegative val="1"/>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CEE9-DB4E-A388-EB925E085D94}"/>
            </c:ext>
          </c:extLst>
        </c:ser>
        <c:ser>
          <c:idx val="65"/>
          <c:order val="65"/>
          <c:tx>
            <c:strRef>
              <c:f>Sheet3!$BO$4:$BO$5</c:f>
              <c:strCache>
                <c:ptCount val="1"/>
                <c:pt idx="0">
                  <c:v>SQ02223</c:v>
                </c:pt>
              </c:strCache>
            </c:strRef>
          </c:tx>
          <c:invertIfNegative val="1"/>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CEE9-DB4E-A388-EB925E085D94}"/>
            </c:ext>
          </c:extLst>
        </c:ser>
        <c:ser>
          <c:idx val="66"/>
          <c:order val="66"/>
          <c:tx>
            <c:strRef>
              <c:f>Sheet3!$BP$4:$BP$5</c:f>
              <c:strCache>
                <c:ptCount val="1"/>
                <c:pt idx="0">
                  <c:v>SQ02246</c:v>
                </c:pt>
              </c:strCache>
            </c:strRef>
          </c:tx>
          <c:invertIfNegative val="1"/>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CEE9-DB4E-A388-EB925E085D94}"/>
            </c:ext>
          </c:extLst>
        </c:ser>
        <c:ser>
          <c:idx val="67"/>
          <c:order val="67"/>
          <c:tx>
            <c:strRef>
              <c:f>Sheet3!$BQ$4:$BQ$5</c:f>
              <c:strCache>
                <c:ptCount val="1"/>
                <c:pt idx="0">
                  <c:v>SQ02424</c:v>
                </c:pt>
              </c:strCache>
            </c:strRef>
          </c:tx>
          <c:invertIfNegative val="1"/>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CEE9-DB4E-A388-EB925E085D94}"/>
            </c:ext>
          </c:extLst>
        </c:ser>
        <c:ser>
          <c:idx val="68"/>
          <c:order val="68"/>
          <c:tx>
            <c:strRef>
              <c:f>Sheet3!$BR$4:$BR$5</c:f>
              <c:strCache>
                <c:ptCount val="1"/>
                <c:pt idx="0">
                  <c:v>SQ02525</c:v>
                </c:pt>
              </c:strCache>
            </c:strRef>
          </c:tx>
          <c:invertIfNegative val="1"/>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CEE9-DB4E-A388-EB925E085D94}"/>
            </c:ext>
          </c:extLst>
        </c:ser>
        <c:ser>
          <c:idx val="69"/>
          <c:order val="69"/>
          <c:tx>
            <c:strRef>
              <c:f>Sheet3!$BS$4:$BS$5</c:f>
              <c:strCache>
                <c:ptCount val="1"/>
                <c:pt idx="0">
                  <c:v>SQ02559</c:v>
                </c:pt>
              </c:strCache>
            </c:strRef>
          </c:tx>
          <c:invertIfNegative val="1"/>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CEE9-DB4E-A388-EB925E085D94}"/>
            </c:ext>
          </c:extLst>
        </c:ser>
        <c:ser>
          <c:idx val="70"/>
          <c:order val="70"/>
          <c:tx>
            <c:strRef>
              <c:f>Sheet3!$BT$4:$BT$5</c:f>
              <c:strCache>
                <c:ptCount val="1"/>
                <c:pt idx="0">
                  <c:v>SQ02638</c:v>
                </c:pt>
              </c:strCache>
            </c:strRef>
          </c:tx>
          <c:invertIfNegative val="1"/>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CEE9-DB4E-A388-EB925E085D94}"/>
            </c:ext>
          </c:extLst>
        </c:ser>
        <c:ser>
          <c:idx val="71"/>
          <c:order val="71"/>
          <c:tx>
            <c:strRef>
              <c:f>Sheet3!$BU$4:$BU$5</c:f>
              <c:strCache>
                <c:ptCount val="1"/>
                <c:pt idx="0">
                  <c:v>SQ02643</c:v>
                </c:pt>
              </c:strCache>
            </c:strRef>
          </c:tx>
          <c:invertIfNegative val="1"/>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CEE9-DB4E-A388-EB925E085D94}"/>
            </c:ext>
          </c:extLst>
        </c:ser>
        <c:ser>
          <c:idx val="72"/>
          <c:order val="72"/>
          <c:tx>
            <c:strRef>
              <c:f>Sheet3!$BV$4:$BV$5</c:f>
              <c:strCache>
                <c:ptCount val="1"/>
                <c:pt idx="0">
                  <c:v>SQ02703</c:v>
                </c:pt>
              </c:strCache>
            </c:strRef>
          </c:tx>
          <c:invertIfNegative val="1"/>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CEE9-DB4E-A388-EB925E085D94}"/>
            </c:ext>
          </c:extLst>
        </c:ser>
        <c:ser>
          <c:idx val="73"/>
          <c:order val="73"/>
          <c:tx>
            <c:strRef>
              <c:f>Sheet3!$BW$4:$BW$5</c:f>
              <c:strCache>
                <c:ptCount val="1"/>
                <c:pt idx="0">
                  <c:v>SQ03024</c:v>
                </c:pt>
              </c:strCache>
            </c:strRef>
          </c:tx>
          <c:invertIfNegative val="1"/>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CEE9-DB4E-A388-EB925E085D94}"/>
            </c:ext>
          </c:extLst>
        </c:ser>
        <c:ser>
          <c:idx val="74"/>
          <c:order val="74"/>
          <c:tx>
            <c:strRef>
              <c:f>Sheet3!$BX$4:$BX$5</c:f>
              <c:strCache>
                <c:ptCount val="1"/>
                <c:pt idx="0">
                  <c:v>SQ03116</c:v>
                </c:pt>
              </c:strCache>
            </c:strRef>
          </c:tx>
          <c:invertIfNegative val="1"/>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CEE9-DB4E-A388-EB925E085D94}"/>
            </c:ext>
          </c:extLst>
        </c:ser>
        <c:ser>
          <c:idx val="75"/>
          <c:order val="75"/>
          <c:tx>
            <c:strRef>
              <c:f>Sheet3!$BY$4:$BY$5</c:f>
              <c:strCache>
                <c:ptCount val="1"/>
                <c:pt idx="0">
                  <c:v>SQ03321</c:v>
                </c:pt>
              </c:strCache>
            </c:strRef>
          </c:tx>
          <c:invertIfNegative val="1"/>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CEE9-DB4E-A388-EB925E085D94}"/>
            </c:ext>
          </c:extLst>
        </c:ser>
        <c:ser>
          <c:idx val="76"/>
          <c:order val="76"/>
          <c:tx>
            <c:strRef>
              <c:f>Sheet3!$BZ$4:$BZ$5</c:f>
              <c:strCache>
                <c:ptCount val="1"/>
                <c:pt idx="0">
                  <c:v>SQ03350</c:v>
                </c:pt>
              </c:strCache>
            </c:strRef>
          </c:tx>
          <c:invertIfNegative val="1"/>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CEE9-DB4E-A388-EB925E085D94}"/>
            </c:ext>
          </c:extLst>
        </c:ser>
        <c:ser>
          <c:idx val="77"/>
          <c:order val="77"/>
          <c:tx>
            <c:strRef>
              <c:f>Sheet3!$CA$4:$CA$5</c:f>
              <c:strCache>
                <c:ptCount val="1"/>
                <c:pt idx="0">
                  <c:v>SQ03387</c:v>
                </c:pt>
              </c:strCache>
            </c:strRef>
          </c:tx>
          <c:invertIfNegative val="1"/>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CEE9-DB4E-A388-EB925E085D94}"/>
            </c:ext>
          </c:extLst>
        </c:ser>
        <c:ser>
          <c:idx val="78"/>
          <c:order val="78"/>
          <c:tx>
            <c:strRef>
              <c:f>Sheet3!$CB$4:$CB$5</c:f>
              <c:strCache>
                <c:ptCount val="1"/>
                <c:pt idx="0">
                  <c:v>SQ03476</c:v>
                </c:pt>
              </c:strCache>
            </c:strRef>
          </c:tx>
          <c:invertIfNegative val="1"/>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CEE9-DB4E-A388-EB925E085D94}"/>
            </c:ext>
          </c:extLst>
        </c:ser>
        <c:ser>
          <c:idx val="79"/>
          <c:order val="79"/>
          <c:tx>
            <c:strRef>
              <c:f>Sheet3!$CC$4:$CC$5</c:f>
              <c:strCache>
                <c:ptCount val="1"/>
                <c:pt idx="0">
                  <c:v>SQ03546</c:v>
                </c:pt>
              </c:strCache>
            </c:strRef>
          </c:tx>
          <c:invertIfNegative val="1"/>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CEE9-DB4E-A388-EB925E085D94}"/>
            </c:ext>
          </c:extLst>
        </c:ser>
        <c:ser>
          <c:idx val="80"/>
          <c:order val="80"/>
          <c:tx>
            <c:strRef>
              <c:f>Sheet3!$CD$4:$CD$5</c:f>
              <c:strCache>
                <c:ptCount val="1"/>
                <c:pt idx="0">
                  <c:v>SQ03626</c:v>
                </c:pt>
              </c:strCache>
            </c:strRef>
          </c:tx>
          <c:invertIfNegative val="1"/>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CEE9-DB4E-A388-EB925E085D94}"/>
            </c:ext>
          </c:extLst>
        </c:ser>
        <c:ser>
          <c:idx val="81"/>
          <c:order val="81"/>
          <c:tx>
            <c:strRef>
              <c:f>Sheet3!$CE$4:$CE$5</c:f>
              <c:strCache>
                <c:ptCount val="1"/>
                <c:pt idx="0">
                  <c:v>SQ03733</c:v>
                </c:pt>
              </c:strCache>
            </c:strRef>
          </c:tx>
          <c:invertIfNegative val="1"/>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CEE9-DB4E-A388-EB925E085D94}"/>
            </c:ext>
          </c:extLst>
        </c:ser>
        <c:ser>
          <c:idx val="82"/>
          <c:order val="82"/>
          <c:tx>
            <c:strRef>
              <c:f>Sheet3!$CF$4:$CF$5</c:f>
              <c:strCache>
                <c:ptCount val="1"/>
                <c:pt idx="0">
                  <c:v>SQ04488</c:v>
                </c:pt>
              </c:strCache>
            </c:strRef>
          </c:tx>
          <c:invertIfNegative val="1"/>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CEE9-DB4E-A388-EB925E085D94}"/>
            </c:ext>
          </c:extLst>
        </c:ser>
        <c:ser>
          <c:idx val="83"/>
          <c:order val="83"/>
          <c:tx>
            <c:strRef>
              <c:f>Sheet3!$CG$4:$CG$5</c:f>
              <c:strCache>
                <c:ptCount val="1"/>
                <c:pt idx="0">
                  <c:v>SQ04598</c:v>
                </c:pt>
              </c:strCache>
            </c:strRef>
          </c:tx>
          <c:invertIfNegative val="1"/>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CEE9-DB4E-A388-EB925E085D94}"/>
            </c:ext>
          </c:extLst>
        </c:ser>
        <c:ser>
          <c:idx val="84"/>
          <c:order val="84"/>
          <c:tx>
            <c:strRef>
              <c:f>Sheet3!$CH$4:$CH$5</c:f>
              <c:strCache>
                <c:ptCount val="1"/>
                <c:pt idx="0">
                  <c:v>SQ04603</c:v>
                </c:pt>
              </c:strCache>
            </c:strRef>
          </c:tx>
          <c:invertIfNegative val="1"/>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CEE9-DB4E-A388-EB925E085D94}"/>
            </c:ext>
          </c:extLst>
        </c:ser>
        <c:ser>
          <c:idx val="85"/>
          <c:order val="85"/>
          <c:tx>
            <c:strRef>
              <c:f>Sheet3!$CI$4:$CI$5</c:f>
              <c:strCache>
                <c:ptCount val="1"/>
                <c:pt idx="0">
                  <c:v>SQ04612</c:v>
                </c:pt>
              </c:strCache>
            </c:strRef>
          </c:tx>
          <c:invertIfNegative val="1"/>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CEE9-DB4E-A388-EB925E085D94}"/>
            </c:ext>
          </c:extLst>
        </c:ser>
        <c:ser>
          <c:idx val="86"/>
          <c:order val="86"/>
          <c:tx>
            <c:strRef>
              <c:f>Sheet3!$CJ$4:$CJ$5</c:f>
              <c:strCache>
                <c:ptCount val="1"/>
                <c:pt idx="0">
                  <c:v>SQ04665</c:v>
                </c:pt>
              </c:strCache>
            </c:strRef>
          </c:tx>
          <c:invertIfNegative val="1"/>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CEE9-DB4E-A388-EB925E085D94}"/>
            </c:ext>
          </c:extLst>
        </c:ser>
        <c:ser>
          <c:idx val="87"/>
          <c:order val="87"/>
          <c:tx>
            <c:strRef>
              <c:f>Sheet3!$CK$4:$CK$5</c:f>
              <c:strCache>
                <c:ptCount val="1"/>
                <c:pt idx="0">
                  <c:v>SQ04960</c:v>
                </c:pt>
              </c:strCache>
            </c:strRef>
          </c:tx>
          <c:invertIfNegative val="1"/>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CEE9-DB4E-A388-EB925E085D94}"/>
            </c:ext>
          </c:extLst>
        </c:ser>
        <c:ser>
          <c:idx val="88"/>
          <c:order val="88"/>
          <c:tx>
            <c:strRef>
              <c:f>Sheet3!$CL$4:$CL$5</c:f>
              <c:strCache>
                <c:ptCount val="1"/>
                <c:pt idx="0">
                  <c:v>TN00083</c:v>
                </c:pt>
              </c:strCache>
            </c:strRef>
          </c:tx>
          <c:invertIfNegative val="1"/>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CEE9-DB4E-A388-EB925E085D94}"/>
            </c:ext>
          </c:extLst>
        </c:ser>
        <c:ser>
          <c:idx val="89"/>
          <c:order val="89"/>
          <c:tx>
            <c:strRef>
              <c:f>Sheet3!$CM$4:$CM$5</c:f>
              <c:strCache>
                <c:ptCount val="1"/>
                <c:pt idx="0">
                  <c:v>TN00129</c:v>
                </c:pt>
              </c:strCache>
            </c:strRef>
          </c:tx>
          <c:invertIfNegative val="1"/>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CEE9-DB4E-A388-EB925E085D94}"/>
            </c:ext>
          </c:extLst>
        </c:ser>
        <c:ser>
          <c:idx val="90"/>
          <c:order val="90"/>
          <c:tx>
            <c:strRef>
              <c:f>Sheet3!$CN$4:$CN$5</c:f>
              <c:strCache>
                <c:ptCount val="1"/>
                <c:pt idx="0">
                  <c:v>TN00182</c:v>
                </c:pt>
              </c:strCache>
            </c:strRef>
          </c:tx>
          <c:invertIfNegative val="1"/>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CEE9-DB4E-A388-EB925E085D94}"/>
            </c:ext>
          </c:extLst>
        </c:ser>
        <c:ser>
          <c:idx val="91"/>
          <c:order val="91"/>
          <c:tx>
            <c:strRef>
              <c:f>Sheet3!$CO$4:$CO$5</c:f>
              <c:strCache>
                <c:ptCount val="1"/>
                <c:pt idx="0">
                  <c:v>TN00214</c:v>
                </c:pt>
              </c:strCache>
            </c:strRef>
          </c:tx>
          <c:invertIfNegative val="1"/>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CEE9-DB4E-A388-EB925E085D94}"/>
            </c:ext>
          </c:extLst>
        </c:ser>
        <c:ser>
          <c:idx val="92"/>
          <c:order val="92"/>
          <c:tx>
            <c:strRef>
              <c:f>Sheet3!$CP$4:$CP$5</c:f>
              <c:strCache>
                <c:ptCount val="1"/>
                <c:pt idx="0">
                  <c:v>TN00227</c:v>
                </c:pt>
              </c:strCache>
            </c:strRef>
          </c:tx>
          <c:invertIfNegative val="1"/>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CEE9-DB4E-A388-EB925E085D94}"/>
            </c:ext>
          </c:extLst>
        </c:ser>
        <c:ser>
          <c:idx val="93"/>
          <c:order val="93"/>
          <c:tx>
            <c:strRef>
              <c:f>Sheet3!$CQ$4:$CQ$5</c:f>
              <c:strCache>
                <c:ptCount val="1"/>
                <c:pt idx="0">
                  <c:v>TN00464</c:v>
                </c:pt>
              </c:strCache>
            </c:strRef>
          </c:tx>
          <c:invertIfNegative val="1"/>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CEE9-DB4E-A388-EB925E085D94}"/>
            </c:ext>
          </c:extLst>
        </c:ser>
        <c:ser>
          <c:idx val="94"/>
          <c:order val="94"/>
          <c:tx>
            <c:strRef>
              <c:f>Sheet3!$CR$4:$CR$5</c:f>
              <c:strCache>
                <c:ptCount val="1"/>
                <c:pt idx="0">
                  <c:v>TN00579</c:v>
                </c:pt>
              </c:strCache>
            </c:strRef>
          </c:tx>
          <c:invertIfNegative val="1"/>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CEE9-DB4E-A388-EB925E085D94}"/>
            </c:ext>
          </c:extLst>
        </c:ser>
        <c:ser>
          <c:idx val="95"/>
          <c:order val="95"/>
          <c:tx>
            <c:strRef>
              <c:f>Sheet3!$CS$4:$CS$5</c:f>
              <c:strCache>
                <c:ptCount val="1"/>
                <c:pt idx="0">
                  <c:v>TN00698</c:v>
                </c:pt>
              </c:strCache>
            </c:strRef>
          </c:tx>
          <c:invertIfNegative val="1"/>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CEE9-DB4E-A388-EB925E085D94}"/>
            </c:ext>
          </c:extLst>
        </c:ser>
        <c:ser>
          <c:idx val="96"/>
          <c:order val="96"/>
          <c:tx>
            <c:strRef>
              <c:f>Sheet3!$CT$4:$CT$5</c:f>
              <c:strCache>
                <c:ptCount val="1"/>
                <c:pt idx="0">
                  <c:v>TN00727</c:v>
                </c:pt>
              </c:strCache>
            </c:strRef>
          </c:tx>
          <c:invertIfNegative val="1"/>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CEE9-DB4E-A388-EB925E085D94}"/>
            </c:ext>
          </c:extLst>
        </c:ser>
        <c:ser>
          <c:idx val="97"/>
          <c:order val="97"/>
          <c:tx>
            <c:strRef>
              <c:f>Sheet3!$CU$4:$CU$5</c:f>
              <c:strCache>
                <c:ptCount val="1"/>
                <c:pt idx="0">
                  <c:v>TN00735</c:v>
                </c:pt>
              </c:strCache>
            </c:strRef>
          </c:tx>
          <c:invertIfNegative val="1"/>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CEE9-DB4E-A388-EB925E085D94}"/>
            </c:ext>
          </c:extLst>
        </c:ser>
        <c:ser>
          <c:idx val="98"/>
          <c:order val="98"/>
          <c:tx>
            <c:strRef>
              <c:f>Sheet3!$CV$4:$CV$5</c:f>
              <c:strCache>
                <c:ptCount val="1"/>
                <c:pt idx="0">
                  <c:v>TN00890</c:v>
                </c:pt>
              </c:strCache>
            </c:strRef>
          </c:tx>
          <c:invertIfNegative val="1"/>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CEE9-DB4E-A388-EB925E085D94}"/>
            </c:ext>
          </c:extLst>
        </c:ser>
        <c:ser>
          <c:idx val="99"/>
          <c:order val="99"/>
          <c:tx>
            <c:strRef>
              <c:f>Sheet3!$CW$4:$CW$5</c:f>
              <c:strCache>
                <c:ptCount val="1"/>
                <c:pt idx="0">
                  <c:v>TN01028</c:v>
                </c:pt>
              </c:strCache>
            </c:strRef>
          </c:tx>
          <c:invertIfNegative val="1"/>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CEE9-DB4E-A388-EB925E085D94}"/>
            </c:ext>
          </c:extLst>
        </c:ser>
        <c:ser>
          <c:idx val="100"/>
          <c:order val="100"/>
          <c:tx>
            <c:strRef>
              <c:f>Sheet3!$CX$4:$CX$5</c:f>
              <c:strCache>
                <c:ptCount val="1"/>
                <c:pt idx="0">
                  <c:v>TN01210</c:v>
                </c:pt>
              </c:strCache>
            </c:strRef>
          </c:tx>
          <c:invertIfNegative val="1"/>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CEE9-DB4E-A388-EB925E085D94}"/>
            </c:ext>
          </c:extLst>
        </c:ser>
        <c:ser>
          <c:idx val="101"/>
          <c:order val="101"/>
          <c:tx>
            <c:strRef>
              <c:f>Sheet3!$CY$4:$CY$5</c:f>
              <c:strCache>
                <c:ptCount val="1"/>
                <c:pt idx="0">
                  <c:v>TN01256</c:v>
                </c:pt>
              </c:strCache>
            </c:strRef>
          </c:tx>
          <c:invertIfNegative val="1"/>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CEE9-DB4E-A388-EB925E085D94}"/>
            </c:ext>
          </c:extLst>
        </c:ser>
        <c:ser>
          <c:idx val="102"/>
          <c:order val="102"/>
          <c:tx>
            <c:strRef>
              <c:f>Sheet3!$CZ$4:$CZ$5</c:f>
              <c:strCache>
                <c:ptCount val="1"/>
                <c:pt idx="0">
                  <c:v>TN01281</c:v>
                </c:pt>
              </c:strCache>
            </c:strRef>
          </c:tx>
          <c:invertIfNegative val="1"/>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CEE9-DB4E-A388-EB925E085D94}"/>
            </c:ext>
          </c:extLst>
        </c:ser>
        <c:ser>
          <c:idx val="103"/>
          <c:order val="103"/>
          <c:tx>
            <c:strRef>
              <c:f>Sheet3!$DA$4:$DA$5</c:f>
              <c:strCache>
                <c:ptCount val="1"/>
                <c:pt idx="0">
                  <c:v>TN01340</c:v>
                </c:pt>
              </c:strCache>
            </c:strRef>
          </c:tx>
          <c:invertIfNegative val="1"/>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CEE9-DB4E-A388-EB925E085D94}"/>
            </c:ext>
          </c:extLst>
        </c:ser>
        <c:ser>
          <c:idx val="104"/>
          <c:order val="104"/>
          <c:tx>
            <c:strRef>
              <c:f>Sheet3!$DB$4:$DB$5</c:f>
              <c:strCache>
                <c:ptCount val="1"/>
                <c:pt idx="0">
                  <c:v>TN01389</c:v>
                </c:pt>
              </c:strCache>
            </c:strRef>
          </c:tx>
          <c:invertIfNegative val="1"/>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CEE9-DB4E-A388-EB925E085D94}"/>
            </c:ext>
          </c:extLst>
        </c:ser>
        <c:ser>
          <c:idx val="105"/>
          <c:order val="105"/>
          <c:tx>
            <c:strRef>
              <c:f>Sheet3!$DC$4:$DC$5</c:f>
              <c:strCache>
                <c:ptCount val="1"/>
                <c:pt idx="0">
                  <c:v>TN01632</c:v>
                </c:pt>
              </c:strCache>
            </c:strRef>
          </c:tx>
          <c:invertIfNegative val="1"/>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CEE9-DB4E-A388-EB925E085D94}"/>
            </c:ext>
          </c:extLst>
        </c:ser>
        <c:ser>
          <c:idx val="106"/>
          <c:order val="106"/>
          <c:tx>
            <c:strRef>
              <c:f>Sheet3!$DD$4:$DD$5</c:f>
              <c:strCache>
                <c:ptCount val="1"/>
                <c:pt idx="0">
                  <c:v>TN01876</c:v>
                </c:pt>
              </c:strCache>
            </c:strRef>
          </c:tx>
          <c:invertIfNegative val="1"/>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CEE9-DB4E-A388-EB925E085D94}"/>
            </c:ext>
          </c:extLst>
        </c:ser>
        <c:ser>
          <c:idx val="107"/>
          <c:order val="107"/>
          <c:tx>
            <c:strRef>
              <c:f>Sheet3!$DE$4:$DE$5</c:f>
              <c:strCache>
                <c:ptCount val="1"/>
                <c:pt idx="0">
                  <c:v>TN01912</c:v>
                </c:pt>
              </c:strCache>
            </c:strRef>
          </c:tx>
          <c:invertIfNegative val="1"/>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CEE9-DB4E-A388-EB925E085D94}"/>
            </c:ext>
          </c:extLst>
        </c:ser>
        <c:ser>
          <c:idx val="108"/>
          <c:order val="108"/>
          <c:tx>
            <c:strRef>
              <c:f>Sheet3!$DF$4:$DF$5</c:f>
              <c:strCache>
                <c:ptCount val="1"/>
                <c:pt idx="0">
                  <c:v>TN02496</c:v>
                </c:pt>
              </c:strCache>
            </c:strRef>
          </c:tx>
          <c:invertIfNegative val="1"/>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CEE9-DB4E-A388-EB925E085D94}"/>
            </c:ext>
          </c:extLst>
        </c:ser>
        <c:ser>
          <c:idx val="109"/>
          <c:order val="109"/>
          <c:tx>
            <c:strRef>
              <c:f>Sheet3!$DG$4:$DG$5</c:f>
              <c:strCache>
                <c:ptCount val="1"/>
                <c:pt idx="0">
                  <c:v>TN02570</c:v>
                </c:pt>
              </c:strCache>
            </c:strRef>
          </c:tx>
          <c:invertIfNegative val="1"/>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CEE9-DB4E-A388-EB925E085D94}"/>
            </c:ext>
          </c:extLst>
        </c:ser>
        <c:ser>
          <c:idx val="110"/>
          <c:order val="110"/>
          <c:tx>
            <c:strRef>
              <c:f>Sheet3!$DH$4:$DH$5</c:f>
              <c:strCache>
                <c:ptCount val="1"/>
                <c:pt idx="0">
                  <c:v>TN02667</c:v>
                </c:pt>
              </c:strCache>
            </c:strRef>
          </c:tx>
          <c:invertIfNegative val="1"/>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CEE9-DB4E-A388-EB925E085D94}"/>
            </c:ext>
          </c:extLst>
        </c:ser>
        <c:ser>
          <c:idx val="111"/>
          <c:order val="111"/>
          <c:tx>
            <c:strRef>
              <c:f>Sheet3!$DI$4:$DI$5</c:f>
              <c:strCache>
                <c:ptCount val="1"/>
                <c:pt idx="0">
                  <c:v>TN02674</c:v>
                </c:pt>
              </c:strCache>
            </c:strRef>
          </c:tx>
          <c:invertIfNegative val="1"/>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CEE9-DB4E-A388-EB925E085D94}"/>
            </c:ext>
          </c:extLst>
        </c:ser>
        <c:ser>
          <c:idx val="112"/>
          <c:order val="112"/>
          <c:tx>
            <c:strRef>
              <c:f>Sheet3!$DJ$4:$DJ$5</c:f>
              <c:strCache>
                <c:ptCount val="1"/>
                <c:pt idx="0">
                  <c:v>TN02727</c:v>
                </c:pt>
              </c:strCache>
            </c:strRef>
          </c:tx>
          <c:invertIfNegative val="1"/>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CEE9-DB4E-A388-EB925E085D94}"/>
            </c:ext>
          </c:extLst>
        </c:ser>
        <c:ser>
          <c:idx val="113"/>
          <c:order val="113"/>
          <c:tx>
            <c:strRef>
              <c:f>Sheet3!$DK$4:$DK$5</c:f>
              <c:strCache>
                <c:ptCount val="1"/>
                <c:pt idx="0">
                  <c:v>TN02749</c:v>
                </c:pt>
              </c:strCache>
            </c:strRef>
          </c:tx>
          <c:invertIfNegative val="1"/>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CEE9-DB4E-A388-EB925E085D94}"/>
            </c:ext>
          </c:extLst>
        </c:ser>
        <c:ser>
          <c:idx val="114"/>
          <c:order val="114"/>
          <c:tx>
            <c:strRef>
              <c:f>Sheet3!$DL$4:$DL$5</c:f>
              <c:strCache>
                <c:ptCount val="1"/>
                <c:pt idx="0">
                  <c:v>TN02798</c:v>
                </c:pt>
              </c:strCache>
            </c:strRef>
          </c:tx>
          <c:invertIfNegative val="1"/>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CEE9-DB4E-A388-EB925E085D94}"/>
            </c:ext>
          </c:extLst>
        </c:ser>
        <c:ser>
          <c:idx val="115"/>
          <c:order val="115"/>
          <c:tx>
            <c:strRef>
              <c:f>Sheet3!$DM$4:$DM$5</c:f>
              <c:strCache>
                <c:ptCount val="1"/>
                <c:pt idx="0">
                  <c:v>TN02883</c:v>
                </c:pt>
              </c:strCache>
            </c:strRef>
          </c:tx>
          <c:invertIfNegative val="1"/>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CEE9-DB4E-A388-EB925E085D94}"/>
            </c:ext>
          </c:extLst>
        </c:ser>
        <c:ser>
          <c:idx val="116"/>
          <c:order val="116"/>
          <c:tx>
            <c:strRef>
              <c:f>Sheet3!$DN$4:$DN$5</c:f>
              <c:strCache>
                <c:ptCount val="1"/>
                <c:pt idx="0">
                  <c:v>TN03032</c:v>
                </c:pt>
              </c:strCache>
            </c:strRef>
          </c:tx>
          <c:invertIfNegative val="1"/>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CEE9-DB4E-A388-EB925E085D94}"/>
            </c:ext>
          </c:extLst>
        </c:ser>
        <c:ser>
          <c:idx val="117"/>
          <c:order val="117"/>
          <c:tx>
            <c:strRef>
              <c:f>Sheet3!$DO$4:$DO$5</c:f>
              <c:strCache>
                <c:ptCount val="1"/>
                <c:pt idx="0">
                  <c:v>TN03068</c:v>
                </c:pt>
              </c:strCache>
            </c:strRef>
          </c:tx>
          <c:invertIfNegative val="1"/>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CEE9-DB4E-A388-EB925E085D94}"/>
            </c:ext>
          </c:extLst>
        </c:ser>
        <c:ser>
          <c:idx val="118"/>
          <c:order val="118"/>
          <c:tx>
            <c:strRef>
              <c:f>Sheet3!$DP$4:$DP$5</c:f>
              <c:strCache>
                <c:ptCount val="1"/>
                <c:pt idx="0">
                  <c:v>TN03097</c:v>
                </c:pt>
              </c:strCache>
            </c:strRef>
          </c:tx>
          <c:invertIfNegative val="1"/>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CEE9-DB4E-A388-EB925E085D94}"/>
            </c:ext>
          </c:extLst>
        </c:ser>
        <c:ser>
          <c:idx val="119"/>
          <c:order val="119"/>
          <c:tx>
            <c:strRef>
              <c:f>Sheet3!$DQ$4:$DQ$5</c:f>
              <c:strCache>
                <c:ptCount val="1"/>
                <c:pt idx="0">
                  <c:v>TN03169</c:v>
                </c:pt>
              </c:strCache>
            </c:strRef>
          </c:tx>
          <c:invertIfNegative val="1"/>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CEE9-DB4E-A388-EB925E085D94}"/>
            </c:ext>
          </c:extLst>
        </c:ser>
        <c:ser>
          <c:idx val="120"/>
          <c:order val="120"/>
          <c:tx>
            <c:strRef>
              <c:f>Sheet3!$DR$4:$DR$5</c:f>
              <c:strCache>
                <c:ptCount val="1"/>
                <c:pt idx="0">
                  <c:v>TN03210</c:v>
                </c:pt>
              </c:strCache>
            </c:strRef>
          </c:tx>
          <c:invertIfNegative val="1"/>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CEE9-DB4E-A388-EB925E085D94}"/>
            </c:ext>
          </c:extLst>
        </c:ser>
        <c:ser>
          <c:idx val="121"/>
          <c:order val="121"/>
          <c:tx>
            <c:strRef>
              <c:f>Sheet3!$DS$4:$DS$5</c:f>
              <c:strCache>
                <c:ptCount val="1"/>
                <c:pt idx="0">
                  <c:v>TN03331</c:v>
                </c:pt>
              </c:strCache>
            </c:strRef>
          </c:tx>
          <c:invertIfNegative val="1"/>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CEE9-DB4E-A388-EB925E085D94}"/>
            </c:ext>
          </c:extLst>
        </c:ser>
        <c:ser>
          <c:idx val="122"/>
          <c:order val="122"/>
          <c:tx>
            <c:strRef>
              <c:f>Sheet3!$DT$4:$DT$5</c:f>
              <c:strCache>
                <c:ptCount val="1"/>
                <c:pt idx="0">
                  <c:v>TN03416</c:v>
                </c:pt>
              </c:strCache>
            </c:strRef>
          </c:tx>
          <c:invertIfNegative val="1"/>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CEE9-DB4E-A388-EB925E085D94}"/>
            </c:ext>
          </c:extLst>
        </c:ser>
        <c:ser>
          <c:idx val="123"/>
          <c:order val="123"/>
          <c:tx>
            <c:strRef>
              <c:f>Sheet3!$DU$4:$DU$5</c:f>
              <c:strCache>
                <c:ptCount val="1"/>
                <c:pt idx="0">
                  <c:v>TN03575</c:v>
                </c:pt>
              </c:strCache>
            </c:strRef>
          </c:tx>
          <c:invertIfNegative val="1"/>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CEE9-DB4E-A388-EB925E085D94}"/>
            </c:ext>
          </c:extLst>
        </c:ser>
        <c:ser>
          <c:idx val="124"/>
          <c:order val="124"/>
          <c:tx>
            <c:strRef>
              <c:f>Sheet3!$DV$4:$DV$5</c:f>
              <c:strCache>
                <c:ptCount val="1"/>
                <c:pt idx="0">
                  <c:v>TN04058</c:v>
                </c:pt>
              </c:strCache>
            </c:strRef>
          </c:tx>
          <c:invertIfNegative val="1"/>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CEE9-DB4E-A388-EB925E085D94}"/>
            </c:ext>
          </c:extLst>
        </c:ser>
        <c:ser>
          <c:idx val="125"/>
          <c:order val="125"/>
          <c:tx>
            <c:strRef>
              <c:f>Sheet3!$DW$4:$DW$5</c:f>
              <c:strCache>
                <c:ptCount val="1"/>
                <c:pt idx="0">
                  <c:v>TN04067</c:v>
                </c:pt>
              </c:strCache>
            </c:strRef>
          </c:tx>
          <c:invertIfNegative val="1"/>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CEE9-DB4E-A388-EB925E085D94}"/>
            </c:ext>
          </c:extLst>
        </c:ser>
        <c:ser>
          <c:idx val="126"/>
          <c:order val="126"/>
          <c:tx>
            <c:strRef>
              <c:f>Sheet3!$DX$4:$DX$5</c:f>
              <c:strCache>
                <c:ptCount val="1"/>
                <c:pt idx="0">
                  <c:v>TN04101</c:v>
                </c:pt>
              </c:strCache>
            </c:strRef>
          </c:tx>
          <c:invertIfNegative val="1"/>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CEE9-DB4E-A388-EB925E085D94}"/>
            </c:ext>
          </c:extLst>
        </c:ser>
        <c:ser>
          <c:idx val="127"/>
          <c:order val="127"/>
          <c:tx>
            <c:strRef>
              <c:f>Sheet3!$DY$4:$DY$5</c:f>
              <c:strCache>
                <c:ptCount val="1"/>
                <c:pt idx="0">
                  <c:v>TN04175</c:v>
                </c:pt>
              </c:strCache>
            </c:strRef>
          </c:tx>
          <c:invertIfNegative val="1"/>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CEE9-DB4E-A388-EB925E085D94}"/>
            </c:ext>
          </c:extLst>
        </c:ser>
        <c:ser>
          <c:idx val="128"/>
          <c:order val="128"/>
          <c:tx>
            <c:strRef>
              <c:f>Sheet3!$DZ$4:$DZ$5</c:f>
              <c:strCache>
                <c:ptCount val="1"/>
                <c:pt idx="0">
                  <c:v>TN04246</c:v>
                </c:pt>
              </c:strCache>
            </c:strRef>
          </c:tx>
          <c:invertIfNegative val="1"/>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CEE9-DB4E-A388-EB925E085D94}"/>
            </c:ext>
          </c:extLst>
        </c:ser>
        <c:ser>
          <c:idx val="129"/>
          <c:order val="129"/>
          <c:tx>
            <c:strRef>
              <c:f>Sheet3!$EA$4:$EA$5</c:f>
              <c:strCache>
                <c:ptCount val="1"/>
                <c:pt idx="0">
                  <c:v>TN04428</c:v>
                </c:pt>
              </c:strCache>
            </c:strRef>
          </c:tx>
          <c:invertIfNegative val="1"/>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CEE9-DB4E-A388-EB925E085D94}"/>
            </c:ext>
          </c:extLst>
        </c:ser>
        <c:ser>
          <c:idx val="130"/>
          <c:order val="130"/>
          <c:tx>
            <c:strRef>
              <c:f>Sheet3!$EB$4:$EB$5</c:f>
              <c:strCache>
                <c:ptCount val="1"/>
                <c:pt idx="0">
                  <c:v>TN04660</c:v>
                </c:pt>
              </c:strCache>
            </c:strRef>
          </c:tx>
          <c:invertIfNegative val="1"/>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CEE9-DB4E-A388-EB925E085D94}"/>
            </c:ext>
          </c:extLst>
        </c:ser>
        <c:ser>
          <c:idx val="131"/>
          <c:order val="131"/>
          <c:tx>
            <c:strRef>
              <c:f>Sheet3!$EC$4:$EC$5</c:f>
              <c:strCache>
                <c:ptCount val="1"/>
                <c:pt idx="0">
                  <c:v>TN04740</c:v>
                </c:pt>
              </c:strCache>
            </c:strRef>
          </c:tx>
          <c:invertIfNegative val="1"/>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CEE9-DB4E-A388-EB925E085D94}"/>
            </c:ext>
          </c:extLst>
        </c:ser>
        <c:ser>
          <c:idx val="132"/>
          <c:order val="132"/>
          <c:tx>
            <c:strRef>
              <c:f>Sheet3!$ED$4:$ED$5</c:f>
              <c:strCache>
                <c:ptCount val="1"/>
                <c:pt idx="0">
                  <c:v>VT00017</c:v>
                </c:pt>
              </c:strCache>
            </c:strRef>
          </c:tx>
          <c:invertIfNegative val="1"/>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CEE9-DB4E-A388-EB925E085D94}"/>
            </c:ext>
          </c:extLst>
        </c:ser>
        <c:ser>
          <c:idx val="133"/>
          <c:order val="133"/>
          <c:tx>
            <c:strRef>
              <c:f>Sheet3!$EE$4:$EE$5</c:f>
              <c:strCache>
                <c:ptCount val="1"/>
                <c:pt idx="0">
                  <c:v>VT00336</c:v>
                </c:pt>
              </c:strCache>
            </c:strRef>
          </c:tx>
          <c:invertIfNegative val="1"/>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CEE9-DB4E-A388-EB925E085D94}"/>
            </c:ext>
          </c:extLst>
        </c:ser>
        <c:ser>
          <c:idx val="134"/>
          <c:order val="134"/>
          <c:tx>
            <c:strRef>
              <c:f>Sheet3!$EF$4:$EF$5</c:f>
              <c:strCache>
                <c:ptCount val="1"/>
                <c:pt idx="0">
                  <c:v>VT00578</c:v>
                </c:pt>
              </c:strCache>
            </c:strRef>
          </c:tx>
          <c:invertIfNegative val="1"/>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CEE9-DB4E-A388-EB925E085D94}"/>
            </c:ext>
          </c:extLst>
        </c:ser>
        <c:ser>
          <c:idx val="135"/>
          <c:order val="135"/>
          <c:tx>
            <c:strRef>
              <c:f>Sheet3!$EG$4:$EG$5</c:f>
              <c:strCache>
                <c:ptCount val="1"/>
                <c:pt idx="0">
                  <c:v>VT00596</c:v>
                </c:pt>
              </c:strCache>
            </c:strRef>
          </c:tx>
          <c:invertIfNegative val="1"/>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CEE9-DB4E-A388-EB925E085D94}"/>
            </c:ext>
          </c:extLst>
        </c:ser>
        <c:ser>
          <c:idx val="136"/>
          <c:order val="136"/>
          <c:tx>
            <c:strRef>
              <c:f>Sheet3!$EH$4:$EH$5</c:f>
              <c:strCache>
                <c:ptCount val="1"/>
                <c:pt idx="0">
                  <c:v>VT00687</c:v>
                </c:pt>
              </c:strCache>
            </c:strRef>
          </c:tx>
          <c:invertIfNegative val="1"/>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CEE9-DB4E-A388-EB925E085D94}"/>
            </c:ext>
          </c:extLst>
        </c:ser>
        <c:ser>
          <c:idx val="137"/>
          <c:order val="137"/>
          <c:tx>
            <c:strRef>
              <c:f>Sheet3!$EI$4:$EI$5</c:f>
              <c:strCache>
                <c:ptCount val="1"/>
                <c:pt idx="0">
                  <c:v>VT01092</c:v>
                </c:pt>
              </c:strCache>
            </c:strRef>
          </c:tx>
          <c:invertIfNegative val="1"/>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CEE9-DB4E-A388-EB925E085D94}"/>
            </c:ext>
          </c:extLst>
        </c:ser>
        <c:ser>
          <c:idx val="138"/>
          <c:order val="138"/>
          <c:tx>
            <c:strRef>
              <c:f>Sheet3!$EJ$4:$EJ$5</c:f>
              <c:strCache>
                <c:ptCount val="1"/>
                <c:pt idx="0">
                  <c:v>VT01101</c:v>
                </c:pt>
              </c:strCache>
            </c:strRef>
          </c:tx>
          <c:invertIfNegative val="1"/>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CEE9-DB4E-A388-EB925E085D94}"/>
            </c:ext>
          </c:extLst>
        </c:ser>
        <c:ser>
          <c:idx val="139"/>
          <c:order val="139"/>
          <c:tx>
            <c:strRef>
              <c:f>Sheet3!$EK$4:$EK$5</c:f>
              <c:strCache>
                <c:ptCount val="1"/>
                <c:pt idx="0">
                  <c:v>VT01249</c:v>
                </c:pt>
              </c:strCache>
            </c:strRef>
          </c:tx>
          <c:invertIfNegative val="1"/>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CEE9-DB4E-A388-EB925E085D94}"/>
            </c:ext>
          </c:extLst>
        </c:ser>
        <c:ser>
          <c:idx val="140"/>
          <c:order val="140"/>
          <c:tx>
            <c:strRef>
              <c:f>Sheet3!$EL$4:$EL$5</c:f>
              <c:strCache>
                <c:ptCount val="1"/>
                <c:pt idx="0">
                  <c:v>VT01323</c:v>
                </c:pt>
              </c:strCache>
            </c:strRef>
          </c:tx>
          <c:invertIfNegative val="1"/>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CEE9-DB4E-A388-EB925E085D94}"/>
            </c:ext>
          </c:extLst>
        </c:ser>
        <c:ser>
          <c:idx val="141"/>
          <c:order val="141"/>
          <c:tx>
            <c:strRef>
              <c:f>Sheet3!$EM$4:$EM$5</c:f>
              <c:strCache>
                <c:ptCount val="1"/>
                <c:pt idx="0">
                  <c:v>VT01523</c:v>
                </c:pt>
              </c:strCache>
            </c:strRef>
          </c:tx>
          <c:invertIfNegative val="1"/>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CEE9-DB4E-A388-EB925E085D94}"/>
            </c:ext>
          </c:extLst>
        </c:ser>
        <c:ser>
          <c:idx val="142"/>
          <c:order val="142"/>
          <c:tx>
            <c:strRef>
              <c:f>Sheet3!$EN$4:$EN$5</c:f>
              <c:strCache>
                <c:ptCount val="1"/>
                <c:pt idx="0">
                  <c:v>VT01610</c:v>
                </c:pt>
              </c:strCache>
            </c:strRef>
          </c:tx>
          <c:invertIfNegative val="1"/>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CEE9-DB4E-A388-EB925E085D94}"/>
            </c:ext>
          </c:extLst>
        </c:ser>
        <c:ser>
          <c:idx val="143"/>
          <c:order val="143"/>
          <c:tx>
            <c:strRef>
              <c:f>Sheet3!$EO$4:$EO$5</c:f>
              <c:strCache>
                <c:ptCount val="1"/>
                <c:pt idx="0">
                  <c:v>VT01684</c:v>
                </c:pt>
              </c:strCache>
            </c:strRef>
          </c:tx>
          <c:invertIfNegative val="1"/>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CEE9-DB4E-A388-EB925E085D94}"/>
            </c:ext>
          </c:extLst>
        </c:ser>
        <c:ser>
          <c:idx val="144"/>
          <c:order val="144"/>
          <c:tx>
            <c:strRef>
              <c:f>Sheet3!$EP$4:$EP$5</c:f>
              <c:strCache>
                <c:ptCount val="1"/>
                <c:pt idx="0">
                  <c:v>VT01703</c:v>
                </c:pt>
              </c:strCache>
            </c:strRef>
          </c:tx>
          <c:invertIfNegative val="1"/>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CEE9-DB4E-A388-EB925E085D94}"/>
            </c:ext>
          </c:extLst>
        </c:ser>
        <c:ser>
          <c:idx val="145"/>
          <c:order val="145"/>
          <c:tx>
            <c:strRef>
              <c:f>Sheet3!$EQ$4:$EQ$5</c:f>
              <c:strCache>
                <c:ptCount val="1"/>
                <c:pt idx="0">
                  <c:v>VT01740</c:v>
                </c:pt>
              </c:strCache>
            </c:strRef>
          </c:tx>
          <c:invertIfNegative val="1"/>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CEE9-DB4E-A388-EB925E085D94}"/>
            </c:ext>
          </c:extLst>
        </c:ser>
        <c:ser>
          <c:idx val="146"/>
          <c:order val="146"/>
          <c:tx>
            <c:strRef>
              <c:f>Sheet3!$ER$4:$ER$5</c:f>
              <c:strCache>
                <c:ptCount val="1"/>
                <c:pt idx="0">
                  <c:v>VT01803</c:v>
                </c:pt>
              </c:strCache>
            </c:strRef>
          </c:tx>
          <c:invertIfNegative val="1"/>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CEE9-DB4E-A388-EB925E085D94}"/>
            </c:ext>
          </c:extLst>
        </c:ser>
        <c:ser>
          <c:idx val="147"/>
          <c:order val="147"/>
          <c:tx>
            <c:strRef>
              <c:f>Sheet3!$ES$4:$ES$5</c:f>
              <c:strCache>
                <c:ptCount val="1"/>
                <c:pt idx="0">
                  <c:v>VT01893</c:v>
                </c:pt>
              </c:strCache>
            </c:strRef>
          </c:tx>
          <c:invertIfNegative val="1"/>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CEE9-DB4E-A388-EB925E085D94}"/>
            </c:ext>
          </c:extLst>
        </c:ser>
        <c:ser>
          <c:idx val="148"/>
          <c:order val="148"/>
          <c:tx>
            <c:strRef>
              <c:f>Sheet3!$ET$4:$ET$5</c:f>
              <c:strCache>
                <c:ptCount val="1"/>
                <c:pt idx="0">
                  <c:v>VT02118</c:v>
                </c:pt>
              </c:strCache>
            </c:strRef>
          </c:tx>
          <c:invertIfNegative val="1"/>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CEE9-DB4E-A388-EB925E085D94}"/>
            </c:ext>
          </c:extLst>
        </c:ser>
        <c:ser>
          <c:idx val="149"/>
          <c:order val="149"/>
          <c:tx>
            <c:strRef>
              <c:f>Sheet3!$EU$4:$EU$5</c:f>
              <c:strCache>
                <c:ptCount val="1"/>
                <c:pt idx="0">
                  <c:v>VT02260</c:v>
                </c:pt>
              </c:strCache>
            </c:strRef>
          </c:tx>
          <c:invertIfNegative val="1"/>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CEE9-DB4E-A388-EB925E085D94}"/>
            </c:ext>
          </c:extLst>
        </c:ser>
        <c:ser>
          <c:idx val="150"/>
          <c:order val="150"/>
          <c:tx>
            <c:strRef>
              <c:f>Sheet3!$EV$4:$EV$5</c:f>
              <c:strCache>
                <c:ptCount val="1"/>
                <c:pt idx="0">
                  <c:v>VT02313</c:v>
                </c:pt>
              </c:strCache>
            </c:strRef>
          </c:tx>
          <c:invertIfNegative val="1"/>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CEE9-DB4E-A388-EB925E085D94}"/>
            </c:ext>
          </c:extLst>
        </c:ser>
        <c:ser>
          <c:idx val="151"/>
          <c:order val="151"/>
          <c:tx>
            <c:strRef>
              <c:f>Sheet3!$EW$4:$EW$5</c:f>
              <c:strCache>
                <c:ptCount val="1"/>
                <c:pt idx="0">
                  <c:v>VT02319</c:v>
                </c:pt>
              </c:strCache>
            </c:strRef>
          </c:tx>
          <c:invertIfNegative val="1"/>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CEE9-DB4E-A388-EB925E085D94}"/>
            </c:ext>
          </c:extLst>
        </c:ser>
        <c:ser>
          <c:idx val="152"/>
          <c:order val="152"/>
          <c:tx>
            <c:strRef>
              <c:f>Sheet3!$EX$4:$EX$5</c:f>
              <c:strCache>
                <c:ptCount val="1"/>
                <c:pt idx="0">
                  <c:v>VT02374</c:v>
                </c:pt>
              </c:strCache>
            </c:strRef>
          </c:tx>
          <c:invertIfNegative val="1"/>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CEE9-DB4E-A388-EB925E085D94}"/>
            </c:ext>
          </c:extLst>
        </c:ser>
        <c:ser>
          <c:idx val="153"/>
          <c:order val="153"/>
          <c:tx>
            <c:strRef>
              <c:f>Sheet3!$EY$4:$EY$5</c:f>
              <c:strCache>
                <c:ptCount val="1"/>
                <c:pt idx="0">
                  <c:v>VT02417</c:v>
                </c:pt>
              </c:strCache>
            </c:strRef>
          </c:tx>
          <c:invertIfNegative val="1"/>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CEE9-DB4E-A388-EB925E085D94}"/>
            </c:ext>
          </c:extLst>
        </c:ser>
        <c:ser>
          <c:idx val="154"/>
          <c:order val="154"/>
          <c:tx>
            <c:strRef>
              <c:f>Sheet3!$EZ$4:$EZ$5</c:f>
              <c:strCache>
                <c:ptCount val="1"/>
                <c:pt idx="0">
                  <c:v>VT02491</c:v>
                </c:pt>
              </c:strCache>
            </c:strRef>
          </c:tx>
          <c:invertIfNegative val="1"/>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CEE9-DB4E-A388-EB925E085D94}"/>
            </c:ext>
          </c:extLst>
        </c:ser>
        <c:ser>
          <c:idx val="155"/>
          <c:order val="155"/>
          <c:tx>
            <c:strRef>
              <c:f>Sheet3!$FA$4:$FA$5</c:f>
              <c:strCache>
                <c:ptCount val="1"/>
                <c:pt idx="0">
                  <c:v>VT02532</c:v>
                </c:pt>
              </c:strCache>
            </c:strRef>
          </c:tx>
          <c:invertIfNegative val="1"/>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CEE9-DB4E-A388-EB925E085D94}"/>
            </c:ext>
          </c:extLst>
        </c:ser>
        <c:ser>
          <c:idx val="156"/>
          <c:order val="156"/>
          <c:tx>
            <c:strRef>
              <c:f>Sheet3!$FB$4:$FB$5</c:f>
              <c:strCache>
                <c:ptCount val="1"/>
                <c:pt idx="0">
                  <c:v>VT02539</c:v>
                </c:pt>
              </c:strCache>
            </c:strRef>
          </c:tx>
          <c:invertIfNegative val="1"/>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CEE9-DB4E-A388-EB925E085D94}"/>
            </c:ext>
          </c:extLst>
        </c:ser>
        <c:ser>
          <c:idx val="157"/>
          <c:order val="157"/>
          <c:tx>
            <c:strRef>
              <c:f>Sheet3!$FC$4:$FC$5</c:f>
              <c:strCache>
                <c:ptCount val="1"/>
                <c:pt idx="0">
                  <c:v>VT02663</c:v>
                </c:pt>
              </c:strCache>
            </c:strRef>
          </c:tx>
          <c:invertIfNegative val="1"/>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CEE9-DB4E-A388-EB925E085D94}"/>
            </c:ext>
          </c:extLst>
        </c:ser>
        <c:ser>
          <c:idx val="158"/>
          <c:order val="158"/>
          <c:tx>
            <c:strRef>
              <c:f>Sheet3!$FD$4:$FD$5</c:f>
              <c:strCache>
                <c:ptCount val="1"/>
                <c:pt idx="0">
                  <c:v>VT02801</c:v>
                </c:pt>
              </c:strCache>
            </c:strRef>
          </c:tx>
          <c:invertIfNegative val="1"/>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CEE9-DB4E-A388-EB925E085D94}"/>
            </c:ext>
          </c:extLst>
        </c:ser>
        <c:ser>
          <c:idx val="159"/>
          <c:order val="159"/>
          <c:tx>
            <c:strRef>
              <c:f>Sheet3!$FE$4:$FE$5</c:f>
              <c:strCache>
                <c:ptCount val="1"/>
                <c:pt idx="0">
                  <c:v>VT03307</c:v>
                </c:pt>
              </c:strCache>
            </c:strRef>
          </c:tx>
          <c:invertIfNegative val="1"/>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CEE9-DB4E-A388-EB925E085D94}"/>
            </c:ext>
          </c:extLst>
        </c:ser>
        <c:ser>
          <c:idx val="160"/>
          <c:order val="160"/>
          <c:tx>
            <c:strRef>
              <c:f>Sheet3!$FF$4:$FF$5</c:f>
              <c:strCache>
                <c:ptCount val="1"/>
                <c:pt idx="0">
                  <c:v>VT03421</c:v>
                </c:pt>
              </c:strCache>
            </c:strRef>
          </c:tx>
          <c:invertIfNegative val="1"/>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CEE9-DB4E-A388-EB925E085D94}"/>
            </c:ext>
          </c:extLst>
        </c:ser>
        <c:ser>
          <c:idx val="161"/>
          <c:order val="161"/>
          <c:tx>
            <c:strRef>
              <c:f>Sheet3!$FG$4:$FG$5</c:f>
              <c:strCache>
                <c:ptCount val="1"/>
                <c:pt idx="0">
                  <c:v>VT03500</c:v>
                </c:pt>
              </c:strCache>
            </c:strRef>
          </c:tx>
          <c:invertIfNegative val="1"/>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CEE9-DB4E-A388-EB925E085D94}"/>
            </c:ext>
          </c:extLst>
        </c:ser>
        <c:ser>
          <c:idx val="162"/>
          <c:order val="162"/>
          <c:tx>
            <c:strRef>
              <c:f>Sheet3!$FH$4:$FH$5</c:f>
              <c:strCache>
                <c:ptCount val="1"/>
                <c:pt idx="0">
                  <c:v>VT03537</c:v>
                </c:pt>
              </c:strCache>
            </c:strRef>
          </c:tx>
          <c:invertIfNegative val="1"/>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CEE9-DB4E-A388-EB925E085D94}"/>
            </c:ext>
          </c:extLst>
        </c:ser>
        <c:ser>
          <c:idx val="163"/>
          <c:order val="163"/>
          <c:tx>
            <c:strRef>
              <c:f>Sheet3!$FI$4:$FI$5</c:f>
              <c:strCache>
                <c:ptCount val="1"/>
                <c:pt idx="0">
                  <c:v>VT03552</c:v>
                </c:pt>
              </c:strCache>
            </c:strRef>
          </c:tx>
          <c:invertIfNegative val="1"/>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CEE9-DB4E-A388-EB925E085D94}"/>
            </c:ext>
          </c:extLst>
        </c:ser>
        <c:ser>
          <c:idx val="164"/>
          <c:order val="164"/>
          <c:tx>
            <c:strRef>
              <c:f>Sheet3!$FJ$4:$FJ$5</c:f>
              <c:strCache>
                <c:ptCount val="1"/>
                <c:pt idx="0">
                  <c:v>VT03701</c:v>
                </c:pt>
              </c:strCache>
            </c:strRef>
          </c:tx>
          <c:invertIfNegative val="1"/>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CEE9-DB4E-A388-EB925E085D94}"/>
            </c:ext>
          </c:extLst>
        </c:ser>
        <c:ser>
          <c:idx val="165"/>
          <c:order val="165"/>
          <c:tx>
            <c:strRef>
              <c:f>Sheet3!$FK$4:$FK$5</c:f>
              <c:strCache>
                <c:ptCount val="1"/>
                <c:pt idx="0">
                  <c:v>VT03704</c:v>
                </c:pt>
              </c:strCache>
            </c:strRef>
          </c:tx>
          <c:invertIfNegative val="1"/>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CEE9-DB4E-A388-EB925E085D94}"/>
            </c:ext>
          </c:extLst>
        </c:ser>
        <c:ser>
          <c:idx val="166"/>
          <c:order val="166"/>
          <c:tx>
            <c:strRef>
              <c:f>Sheet3!$FL$4:$FL$5</c:f>
              <c:strCache>
                <c:ptCount val="1"/>
                <c:pt idx="0">
                  <c:v>VT03849</c:v>
                </c:pt>
              </c:strCache>
            </c:strRef>
          </c:tx>
          <c:invertIfNegative val="1"/>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CEE9-DB4E-A388-EB925E085D94}"/>
            </c:ext>
          </c:extLst>
        </c:ser>
        <c:ser>
          <c:idx val="167"/>
          <c:order val="167"/>
          <c:tx>
            <c:strRef>
              <c:f>Sheet3!$FM$4:$FM$5</c:f>
              <c:strCache>
                <c:ptCount val="1"/>
                <c:pt idx="0">
                  <c:v>VT03988</c:v>
                </c:pt>
              </c:strCache>
            </c:strRef>
          </c:tx>
          <c:invertIfNegative val="1"/>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CEE9-DB4E-A388-EB925E085D94}"/>
            </c:ext>
          </c:extLst>
        </c:ser>
        <c:ser>
          <c:idx val="168"/>
          <c:order val="168"/>
          <c:tx>
            <c:strRef>
              <c:f>Sheet3!$FN$4:$FN$5</c:f>
              <c:strCache>
                <c:ptCount val="1"/>
                <c:pt idx="0">
                  <c:v>VT03993</c:v>
                </c:pt>
              </c:strCache>
            </c:strRef>
          </c:tx>
          <c:invertIfNegative val="1"/>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CEE9-DB4E-A388-EB925E085D94}"/>
            </c:ext>
          </c:extLst>
        </c:ser>
        <c:ser>
          <c:idx val="169"/>
          <c:order val="169"/>
          <c:tx>
            <c:strRef>
              <c:f>Sheet3!$FO$4:$FO$5</c:f>
              <c:strCache>
                <c:ptCount val="1"/>
                <c:pt idx="0">
                  <c:v>VT04028</c:v>
                </c:pt>
              </c:strCache>
            </c:strRef>
          </c:tx>
          <c:invertIfNegative val="1"/>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CEE9-DB4E-A388-EB925E085D94}"/>
            </c:ext>
          </c:extLst>
        </c:ser>
        <c:ser>
          <c:idx val="170"/>
          <c:order val="170"/>
          <c:tx>
            <c:strRef>
              <c:f>Sheet3!$FP$4:$FP$5</c:f>
              <c:strCache>
                <c:ptCount val="1"/>
                <c:pt idx="0">
                  <c:v>VT04093</c:v>
                </c:pt>
              </c:strCache>
            </c:strRef>
          </c:tx>
          <c:invertIfNegative val="1"/>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CEE9-DB4E-A388-EB925E085D94}"/>
            </c:ext>
          </c:extLst>
        </c:ser>
        <c:ser>
          <c:idx val="171"/>
          <c:order val="171"/>
          <c:tx>
            <c:strRef>
              <c:f>Sheet3!$FQ$4:$FQ$5</c:f>
              <c:strCache>
                <c:ptCount val="1"/>
                <c:pt idx="0">
                  <c:v>VT04137</c:v>
                </c:pt>
              </c:strCache>
            </c:strRef>
          </c:tx>
          <c:invertIfNegative val="1"/>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CEE9-DB4E-A388-EB925E085D94}"/>
            </c:ext>
          </c:extLst>
        </c:ser>
        <c:ser>
          <c:idx val="172"/>
          <c:order val="172"/>
          <c:tx>
            <c:strRef>
              <c:f>Sheet3!$FR$4:$FR$5</c:f>
              <c:strCache>
                <c:ptCount val="1"/>
                <c:pt idx="0">
                  <c:v>VT04373</c:v>
                </c:pt>
              </c:strCache>
            </c:strRef>
          </c:tx>
          <c:invertIfNegative val="1"/>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CEE9-DB4E-A388-EB925E085D94}"/>
            </c:ext>
          </c:extLst>
        </c:ser>
        <c:ser>
          <c:idx val="173"/>
          <c:order val="173"/>
          <c:tx>
            <c:strRef>
              <c:f>Sheet3!$FS$4:$FS$5</c:f>
              <c:strCache>
                <c:ptCount val="1"/>
                <c:pt idx="0">
                  <c:v>VT04415</c:v>
                </c:pt>
              </c:strCache>
            </c:strRef>
          </c:tx>
          <c:invertIfNegative val="1"/>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CEE9-DB4E-A388-EB925E085D94}"/>
            </c:ext>
          </c:extLst>
        </c:ser>
        <c:ser>
          <c:idx val="174"/>
          <c:order val="174"/>
          <c:tx>
            <c:strRef>
              <c:f>Sheet3!$FT$4:$FT$5</c:f>
              <c:strCache>
                <c:ptCount val="1"/>
                <c:pt idx="0">
                  <c:v>VT04467</c:v>
                </c:pt>
              </c:strCache>
            </c:strRef>
          </c:tx>
          <c:invertIfNegative val="1"/>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CEE9-DB4E-A388-EB925E085D94}"/>
            </c:ext>
          </c:extLst>
        </c:ser>
        <c:ser>
          <c:idx val="175"/>
          <c:order val="175"/>
          <c:tx>
            <c:strRef>
              <c:f>Sheet3!$FU$4:$FU$5</c:f>
              <c:strCache>
                <c:ptCount val="1"/>
                <c:pt idx="0">
                  <c:v>VT04552</c:v>
                </c:pt>
              </c:strCache>
            </c:strRef>
          </c:tx>
          <c:invertIfNegative val="1"/>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CEE9-DB4E-A388-EB925E085D94}"/>
            </c:ext>
          </c:extLst>
        </c:ser>
        <c:ser>
          <c:idx val="176"/>
          <c:order val="176"/>
          <c:tx>
            <c:strRef>
              <c:f>Sheet3!$FV$4:$FV$5</c:f>
              <c:strCache>
                <c:ptCount val="1"/>
                <c:pt idx="0">
                  <c:v>VT04627</c:v>
                </c:pt>
              </c:strCache>
            </c:strRef>
          </c:tx>
          <c:invertIfNegative val="1"/>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CEE9-DB4E-A388-EB925E085D94}"/>
            </c:ext>
          </c:extLst>
        </c:ser>
        <c:ser>
          <c:idx val="177"/>
          <c:order val="177"/>
          <c:tx>
            <c:strRef>
              <c:f>Sheet3!$FW$4:$FW$5</c:f>
              <c:strCache>
                <c:ptCount val="1"/>
                <c:pt idx="0">
                  <c:v>VT04681</c:v>
                </c:pt>
              </c:strCache>
            </c:strRef>
          </c:tx>
          <c:invertIfNegative val="1"/>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CEE9-DB4E-A388-EB925E085D94}"/>
            </c:ext>
          </c:extLst>
        </c:ser>
        <c:ser>
          <c:idx val="178"/>
          <c:order val="178"/>
          <c:tx>
            <c:strRef>
              <c:f>Sheet3!$FX$4:$FX$5</c:f>
              <c:strCache>
                <c:ptCount val="1"/>
                <c:pt idx="0">
                  <c:v>VT04984</c:v>
                </c:pt>
              </c:strCache>
            </c:strRef>
          </c:tx>
          <c:invertIfNegative val="1"/>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CEE9-DB4E-A388-EB925E085D94}"/>
            </c:ext>
          </c:extLst>
        </c:ser>
        <c:ser>
          <c:idx val="179"/>
          <c:order val="179"/>
          <c:tx>
            <c:strRef>
              <c:f>Sheet3!$FY$4:$FY$5</c:f>
              <c:strCache>
                <c:ptCount val="1"/>
                <c:pt idx="0">
                  <c:v>(blank)</c:v>
                </c:pt>
              </c:strCache>
            </c:strRef>
          </c:tx>
          <c:invertIfNegative val="1"/>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CEE9-DB4E-A388-EB925E085D94}"/>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1"/>
        <c:axPos val="b"/>
        <c:numFmt formatCode="General" sourceLinked="0"/>
        <c:majorTickMark val="none"/>
        <c:minorTickMark val="cross"/>
        <c:tickLblPos val="nextTo"/>
        <c:crossAx val="147069184"/>
        <c:crosses val="autoZero"/>
        <c:auto val="1"/>
        <c:lblAlgn val="ctr"/>
        <c:lblOffset val="100"/>
        <c:noMultiLvlLbl val="1"/>
      </c:catAx>
      <c:valAx>
        <c:axId val="147069184"/>
        <c:scaling>
          <c:orientation val="minMax"/>
        </c:scaling>
        <c:delete val="1"/>
        <c:axPos val="l"/>
        <c:majorGridlines/>
        <c:numFmt formatCode="0%" sourceLinked="1"/>
        <c:majorTickMark val="none"/>
        <c:minorTickMark val="cross"/>
        <c:tickLblPos val="nextTo"/>
        <c:crossAx val="147067648"/>
        <c:crosses val="autoZero"/>
        <c:crossBetween val="between"/>
      </c:valAx>
    </c:plotArea>
    <c:legend>
      <c:legendPos val="r"/>
      <c:overlay val="1"/>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1"/>
          <p:cNvGrpSpPr/>
          <p:nvPr/>
        </p:nvGrpSpPr>
        <p:grpSpPr>
          <a:xfrm>
            <a:off x="876299" y="990600"/>
            <a:ext cx="1743075" cy="1333500"/>
            <a:chOff x="742950" y="1104900"/>
            <a:chExt cx="1743075" cy="1333500"/>
          </a:xfrm>
        </p:grpSpPr>
        <p:sp>
          <p:nvSpPr>
            <p:cNvPr id="145" name="Google Shape;145;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6" name="Google Shape;146;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47" name="Google Shape;147;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8" name="Google Shape;148;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9" name="Google Shape;149;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150" name="Google Shape;15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51" name="Google Shape;151;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152" name="Google Shape;152;p1"/>
          <p:cNvSpPr txBox="1"/>
          <p:nvPr/>
        </p:nvSpPr>
        <p:spPr>
          <a:xfrm>
            <a:off x="2224081" y="2968909"/>
            <a:ext cx="86106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Akshaya Shree.D.R</a:t>
            </a: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312204077</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(General)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Sri ram college of arts and science</a:t>
            </a: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7" name="Google Shape;127;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8" name="Google Shape;128;p9"/>
          <p:cNvSpPr txBox="1"/>
          <p:nvPr/>
        </p:nvSpPr>
        <p:spPr>
          <a:xfrm>
            <a:off x="739775" y="291150"/>
            <a:ext cx="4867500" cy="754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29" name="Google Shape;129;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txBox="1"/>
          <p:nvPr/>
        </p:nvSpPr>
        <p:spPr>
          <a:xfrm>
            <a:off x="1216075" y="1729925"/>
            <a:ext cx="7659300" cy="38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The goal of modeling in salary analysis is to create statistical and predictive models that help understand the factors influencing employee salaries, identify disparities, and forecast future salary trends. These models can inform decisions related to compensation, equity, and workforce planning.</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36" name="Google Shape;136;p10"/>
          <p:cNvSpPr txBox="1">
            <a:spLocks noGrp="1"/>
          </p:cNvSpPr>
          <p:nvPr>
            <p:ph type="title"/>
          </p:nvPr>
        </p:nvSpPr>
        <p:spPr>
          <a:xfrm>
            <a:off x="755325" y="385450"/>
            <a:ext cx="3106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37" name="Google Shape;137;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138" name="Google Shape;138;p10"/>
          <p:cNvGraphicFramePr/>
          <p:nvPr>
            <p:extLst>
              <p:ext uri="{D42A27DB-BD31-4B8C-83A1-F6EECF244321}">
                <p14:modId xmlns:p14="http://schemas.microsoft.com/office/powerpoint/2010/main" val="3351749347"/>
              </p:ext>
            </p:extLst>
          </p:nvPr>
        </p:nvGraphicFramePr>
        <p:xfrm>
          <a:off x="1104925" y="1857375"/>
          <a:ext cx="4991075" cy="3238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1" name="Google Shape;141;p11"/>
          <p:cNvSpPr txBox="1"/>
          <p:nvPr/>
        </p:nvSpPr>
        <p:spPr>
          <a:xfrm>
            <a:off x="1104571" y="1691550"/>
            <a:ext cx="69348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salary analysis conducted provides a comprehensive understanding of the organization’s compensation landscape. By delving into the salary data, we've uncovered key insights into the distribution of wages, identified areas where disparities may exist, and evaluated how various factors such as experience, education, and job role influence employee earnings.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2098360" y="2642098"/>
            <a:ext cx="6932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0F0F0F"/>
                </a:solidFill>
                <a:latin typeface="Times New Roman"/>
                <a:ea typeface="Times New Roman"/>
                <a:cs typeface="Times New Roman"/>
                <a:sym typeface="Times New Roman"/>
              </a:rPr>
              <a:t>Salary Analysis using Excel</a:t>
            </a:r>
            <a:endParaRPr sz="60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 name="Google Shape;61;p3"/>
          <p:cNvGrpSpPr/>
          <p:nvPr/>
        </p:nvGrpSpPr>
        <p:grpSpPr>
          <a:xfrm>
            <a:off x="7448612" y="0"/>
            <a:ext cx="4743795" cy="6858466"/>
            <a:chOff x="7448612" y="0"/>
            <a:chExt cx="4743795" cy="6858466"/>
          </a:xfrm>
        </p:grpSpPr>
        <p:sp>
          <p:nvSpPr>
            <p:cNvPr id="62" name="Google Shape;62;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3" name="Google Shape;73;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76" name="Google Shape;76;p3"/>
          <p:cNvGrpSpPr/>
          <p:nvPr/>
        </p:nvGrpSpPr>
        <p:grpSpPr>
          <a:xfrm>
            <a:off x="47625" y="3819523"/>
            <a:ext cx="4124325" cy="3009897"/>
            <a:chOff x="47625" y="3819523"/>
            <a:chExt cx="4124325" cy="3009897"/>
          </a:xfrm>
        </p:grpSpPr>
        <p:pic>
          <p:nvPicPr>
            <p:cNvPr id="77" name="Google Shape;77;p3"/>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78" name="Google Shape;78;p3"/>
            <p:cNvPicPr preferRelativeResize="0"/>
            <p:nvPr/>
          </p:nvPicPr>
          <p:blipFill rotWithShape="1">
            <a:blip r:embed="rId4">
              <a:alphaModFix/>
            </a:blip>
            <a:srcRect/>
            <a:stretch/>
          </p:blipFill>
          <p:spPr>
            <a:xfrm>
              <a:off x="47625" y="3819523"/>
              <a:ext cx="1733550" cy="3009898"/>
            </a:xfrm>
            <a:prstGeom prst="rect">
              <a:avLst/>
            </a:prstGeom>
            <a:noFill/>
            <a:ln>
              <a:noFill/>
            </a:ln>
          </p:spPr>
        </p:pic>
      </p:grpSp>
      <p:sp>
        <p:nvSpPr>
          <p:cNvPr id="79" name="Google Shape;79;p3"/>
          <p:cNvSpPr txBox="1">
            <a:spLocks noGrp="1"/>
          </p:cNvSpPr>
          <p:nvPr>
            <p:ph type="title"/>
          </p:nvPr>
        </p:nvSpPr>
        <p:spPr>
          <a:xfrm>
            <a:off x="739775" y="445396"/>
            <a:ext cx="34323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80" name="Google Shape;80;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81" name="Google Shape;81;p3"/>
          <p:cNvSpPr txBox="1"/>
          <p:nvPr/>
        </p:nvSpPr>
        <p:spPr>
          <a:xfrm>
            <a:off x="2526032" y="1417658"/>
            <a:ext cx="5029200" cy="48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txBox="1">
            <a:spLocks noGrp="1"/>
          </p:cNvSpPr>
          <p:nvPr>
            <p:ph type="title"/>
          </p:nvPr>
        </p:nvSpPr>
        <p:spPr>
          <a:xfrm>
            <a:off x="834075" y="575050"/>
            <a:ext cx="6535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a:t>
            </a:r>
            <a:r>
              <a:rPr lang="en-IN" sz="4250" dirty="0"/>
              <a:t>  </a:t>
            </a:r>
            <a:r>
              <a:rPr lang="en-US" sz="4250" dirty="0"/>
              <a:t>STATEMENT</a:t>
            </a:r>
            <a:endParaRPr sz="4250" dirty="0"/>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91" name="Google Shape;91;p4"/>
          <p:cNvSpPr txBox="1"/>
          <p:nvPr/>
        </p:nvSpPr>
        <p:spPr>
          <a:xfrm>
            <a:off x="834075" y="2218213"/>
            <a:ext cx="74889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Objective: To analyze and visualize the salary data of employees within a company to gain insights into salary distribution, identify trends, and make data-driven decisions for improving compensation strategies.</a:t>
            </a:r>
            <a:endParaRPr sz="2400"/>
          </a:p>
          <a:p>
            <a:pPr marL="0" lvl="0" indent="0" algn="l" rtl="0">
              <a:spcBef>
                <a:spcPts val="0"/>
              </a:spcBef>
              <a:spcAft>
                <a:spcPts val="0"/>
              </a:spcAft>
              <a:buNone/>
            </a:pPr>
            <a:r>
              <a:rPr lang="en-US" sz="2400"/>
              <a:t>Equity and Diversity Analysis:Analyze salary data by gender, age, and education level.Compare average salaries to check for potential biases or disparities.Create pivot tables to facilitate comparison across multiple dimensions.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5"/>
          <p:cNvSpPr txBox="1">
            <a:spLocks noGrp="1"/>
          </p:cNvSpPr>
          <p:nvPr>
            <p:ph type="title"/>
          </p:nvPr>
        </p:nvSpPr>
        <p:spPr>
          <a:xfrm>
            <a:off x="739775" y="829625"/>
            <a:ext cx="71373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a:t>
            </a:r>
            <a:r>
              <a:rPr lang="en-IN" sz="4250" dirty="0"/>
              <a:t>  </a:t>
            </a:r>
            <a:r>
              <a:rPr lang="en-US" sz="4250" dirty="0"/>
              <a:t>OVERVIEW</a:t>
            </a:r>
            <a:endParaRPr sz="4250" dirty="0"/>
          </a:p>
        </p:txBody>
      </p:sp>
      <p:pic>
        <p:nvPicPr>
          <p:cNvPr id="99" name="Google Shape;99;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0" name="Google Shape;100;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01" name="Google Shape;101;p5"/>
          <p:cNvSpPr txBox="1"/>
          <p:nvPr/>
        </p:nvSpPr>
        <p:spPr>
          <a:xfrm>
            <a:off x="1181650" y="2278500"/>
            <a:ext cx="58287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primary objective of the Salary Analysis project is to comprehensively evaluate the company's salary structure to ensure competitive compensation, promote equity and fairness, and support informed decision-making for future salary adjustments and budgeting.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Picture 8">
            <a:extLst>
              <a:ext uri="{FF2B5EF4-FFF2-40B4-BE49-F238E27FC236}">
                <a16:creationId xmlns:a16="http://schemas.microsoft.com/office/drawing/2014/main" id="{C35F56D6-4399-A404-A5E4-50385B2EB3C3}"/>
              </a:ext>
            </a:extLst>
          </p:cNvPr>
          <p:cNvPicPr>
            <a:picLocks noChangeAspect="1"/>
          </p:cNvPicPr>
          <p:nvPr/>
        </p:nvPicPr>
        <p:blipFill>
          <a:blip r:embed="rId3"/>
          <a:stretch>
            <a:fillRect/>
          </a:stretch>
        </p:blipFill>
        <p:spPr>
          <a:xfrm>
            <a:off x="1335765" y="2135737"/>
            <a:ext cx="2957500" cy="2421380"/>
          </a:xfrm>
          <a:prstGeom prst="rect">
            <a:avLst/>
          </a:prstGeom>
        </p:spPr>
      </p:pic>
      <p:pic>
        <p:nvPicPr>
          <p:cNvPr id="9" name="Picture 9">
            <a:extLst>
              <a:ext uri="{FF2B5EF4-FFF2-40B4-BE49-F238E27FC236}">
                <a16:creationId xmlns:a16="http://schemas.microsoft.com/office/drawing/2014/main" id="{758D84C3-88D8-E599-47BE-0E08F295A72C}"/>
              </a:ext>
            </a:extLst>
          </p:cNvPr>
          <p:cNvPicPr>
            <a:picLocks noChangeAspect="1"/>
          </p:cNvPicPr>
          <p:nvPr/>
        </p:nvPicPr>
        <p:blipFill>
          <a:blip r:embed="rId4"/>
          <a:stretch>
            <a:fillRect/>
          </a:stretch>
        </p:blipFill>
        <p:spPr>
          <a:xfrm>
            <a:off x="4547484" y="3659604"/>
            <a:ext cx="3798284" cy="27554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6"/>
          <p:cNvPicPr preferRelativeResize="0"/>
          <p:nvPr/>
        </p:nvPicPr>
        <p:blipFill rotWithShape="1">
          <a:blip r:embed="rId2">
            <a:alphaModFix/>
          </a:blip>
          <a:srcRect/>
          <a:stretch/>
        </p:blipFill>
        <p:spPr>
          <a:xfrm>
            <a:off x="0" y="1476375"/>
            <a:ext cx="2695574" cy="3248025"/>
          </a:xfrm>
          <a:prstGeom prst="rect">
            <a:avLst/>
          </a:prstGeom>
          <a:noFill/>
          <a:ln>
            <a:noFill/>
          </a:ln>
        </p:spPr>
      </p:pic>
      <p:sp>
        <p:nvSpPr>
          <p:cNvPr id="104" name="Google Shape;10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08" name="Google Shape;108;p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9" name="Google Shape;109;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10" name="Google Shape;110;p6"/>
          <p:cNvSpPr txBox="1"/>
          <p:nvPr/>
        </p:nvSpPr>
        <p:spPr>
          <a:xfrm>
            <a:off x="3011250" y="2329138"/>
            <a:ext cx="61695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We provide a comprehensive Salary Analysis solution that leverages data analytics and visualization tools to offer deep insights into an organization's compensation structure. Our solution involves gathering and processing detailed salary data, performing advanced statistical analyses, and generating actionable insights to help companies optimize their compensation strategies.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13" name="Google Shape;113;p7"/>
          <p:cNvSpPr txBox="1"/>
          <p:nvPr/>
        </p:nvSpPr>
        <p:spPr>
          <a:xfrm>
            <a:off x="755323" y="1874400"/>
            <a:ext cx="7573800" cy="3109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Data Types: The dataset will include various data types such as numeric (e.g., salary, years of experience), categorical (e.g., gender, department), and dates (e.g., date of joining, last promotion date).Data Sensitivity: Salary data is highly sensitive, so it's essential to ensure that data privacy and confidentiality measures are in place when handling this information.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8"/>
          <p:cNvPicPr preferRelativeResize="0"/>
          <p:nvPr/>
        </p:nvPicPr>
        <p:blipFill rotWithShape="1">
          <a:blip r:embed="rId2">
            <a:alphaModFix/>
          </a:blip>
          <a:srcRect/>
          <a:stretch/>
        </p:blipFill>
        <p:spPr>
          <a:xfrm>
            <a:off x="66675" y="3381373"/>
            <a:ext cx="2466975" cy="3419475"/>
          </a:xfrm>
          <a:prstGeom prst="rect">
            <a:avLst/>
          </a:prstGeom>
          <a:noFill/>
          <a:ln>
            <a:noFill/>
          </a:ln>
        </p:spPr>
      </p:pic>
      <p:sp>
        <p:nvSpPr>
          <p:cNvPr id="120" name="Google Shape;120;p8"/>
          <p:cNvSpPr txBox="1">
            <a:spLocks noGrp="1"/>
          </p:cNvSpPr>
          <p:nvPr>
            <p:ph type="title"/>
          </p:nvPr>
        </p:nvSpPr>
        <p:spPr>
          <a:xfrm>
            <a:off x="739775" y="654947"/>
            <a:ext cx="90711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21" name="Google Shape;121;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22" name="Google Shape;122;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23" name="Google Shape;123;p8"/>
          <p:cNvSpPr txBox="1"/>
          <p:nvPr/>
        </p:nvSpPr>
        <p:spPr>
          <a:xfrm>
            <a:off x="2743200" y="2278500"/>
            <a:ext cx="56379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"WON" in our solution represents the unique strengths and competitive advantages that set our Salary Analysis service apart. It encapsulates what we Win on, how our solution Outperforms others, and what makes our approach truly Noteworthy.</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priyavjkumar10@gmail.com</cp:lastModifiedBy>
  <cp:revision>1</cp:revision>
  <dcterms:modified xsi:type="dcterms:W3CDTF">2024-09-03T16:35:20Z</dcterms:modified>
</cp:coreProperties>
</file>