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0" r:id="rId12"/>
    <p:sldId id="265" r:id="rId13"/>
    <p:sldId id="271" r:id="rId14"/>
    <p:sldId id="268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presProps" Target="presProps.xml" /><Relationship Id="rId2" Type="http://schemas.openxmlformats.org/officeDocument/2006/relationships/slide" Target="slides/slide1.xml" /><Relationship Id="rId16" Type="http://schemas.openxmlformats.org/officeDocument/2006/relationships/notesMaster" Target="notesMasters/notesMaster1.xml" /><Relationship Id="rId20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08-09-2024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 /><Relationship Id="rId2" Type="http://schemas.openxmlformats.org/officeDocument/2006/relationships/image" Target="../media/image14.png" /><Relationship Id="rId1" Type="http://schemas.openxmlformats.org/officeDocument/2006/relationships/slideLayout" Target="../slideLayouts/slideLayout4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 /><Relationship Id="rId1" Type="http://schemas.openxmlformats.org/officeDocument/2006/relationships/slideLayout" Target="../slideLayouts/slideLayout4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Relationship Id="rId6" Type="http://schemas.openxmlformats.org/officeDocument/2006/relationships/image" Target="../media/image11.jpeg" /><Relationship Id="rId5" Type="http://schemas.openxmlformats.org/officeDocument/2006/relationships/image" Target="../media/image10.jpeg" /><Relationship Id="rId4" Type="http://schemas.openxmlformats.org/officeDocument/2006/relationships/image" Target="../media/image9.jpeg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12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466977" y="2523510"/>
            <a:ext cx="861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STUDENT NAME:</a:t>
            </a:r>
            <a:r>
              <a:rPr lang="en-IN" sz="2400" b="1" dirty="0"/>
              <a:t> </a:t>
            </a:r>
            <a:r>
              <a:rPr lang="en-IN" sz="2400" b="1" dirty="0">
                <a:solidFill>
                  <a:srgbClr val="7030A0"/>
                </a:solidFill>
              </a:rPr>
              <a:t>J . Felicia </a:t>
            </a:r>
            <a:endParaRPr lang="en-US" sz="2400" b="1" dirty="0">
              <a:solidFill>
                <a:srgbClr val="7030A0"/>
              </a:solidFill>
            </a:endParaRPr>
          </a:p>
          <a:p>
            <a:r>
              <a:rPr lang="en-US" sz="2400" b="1" dirty="0"/>
              <a:t>REGISTER NO:</a:t>
            </a:r>
            <a:r>
              <a:rPr lang="en-IN" sz="2400" b="1" dirty="0"/>
              <a:t> </a:t>
            </a:r>
            <a:r>
              <a:rPr lang="en-IN" sz="2400" b="1" dirty="0">
                <a:solidFill>
                  <a:srgbClr val="7030A0"/>
                </a:solidFill>
              </a:rPr>
              <a:t>312204177</a:t>
            </a:r>
            <a:endParaRPr lang="en-US" sz="2400" b="1" dirty="0">
              <a:solidFill>
                <a:srgbClr val="7030A0"/>
              </a:solidFill>
            </a:endParaRPr>
          </a:p>
          <a:p>
            <a:r>
              <a:rPr lang="en-US" sz="2400" b="1" dirty="0"/>
              <a:t>DEPARTMENT:</a:t>
            </a:r>
            <a:r>
              <a:rPr lang="en-IN" sz="2400" b="1" dirty="0"/>
              <a:t> </a:t>
            </a:r>
            <a:r>
              <a:rPr lang="en-IN" sz="2400" b="1" dirty="0">
                <a:solidFill>
                  <a:srgbClr val="7030A0"/>
                </a:solidFill>
              </a:rPr>
              <a:t>B.com( General )</a:t>
            </a:r>
            <a:endParaRPr lang="en-US" sz="2400" b="1" dirty="0">
              <a:solidFill>
                <a:srgbClr val="7030A0"/>
              </a:solidFill>
            </a:endParaRPr>
          </a:p>
          <a:p>
            <a:r>
              <a:rPr lang="en-US" sz="2400" b="1" dirty="0"/>
              <a:t>COLLEGE</a:t>
            </a:r>
            <a:r>
              <a:rPr lang="en-IN" sz="2400" b="1" dirty="0"/>
              <a:t> : </a:t>
            </a:r>
            <a:r>
              <a:rPr lang="en-IN" sz="2400" b="1" dirty="0">
                <a:solidFill>
                  <a:srgbClr val="7030A0"/>
                </a:solidFill>
              </a:rPr>
              <a:t>C.S.I EWART WOMEN’S CHRISTIAN COLLEGE ,MELROSAPURAM.</a:t>
            </a:r>
            <a:endParaRPr lang="en-US" sz="2400" b="1" dirty="0">
              <a:solidFill>
                <a:srgbClr val="7030A0"/>
              </a:solidFill>
            </a:endParaRPr>
          </a:p>
          <a:p>
            <a:r>
              <a:rPr lang="en-US" sz="2400" b="1" dirty="0">
                <a:solidFill>
                  <a:srgbClr val="7030A0"/>
                </a:solidFill>
              </a:rPr>
              <a:t>           </a:t>
            </a:r>
            <a:endParaRPr lang="en-IN" sz="2400" b="1" dirty="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4" y="291147"/>
            <a:ext cx="8613775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800" dirty="0">
                <a:latin typeface="Trebuchet MS"/>
                <a:cs typeface="Trebuchet MS"/>
              </a:rPr>
              <a:t>  MODELING:  </a:t>
            </a:r>
            <a:endParaRPr lang="en-IN" sz="4800" b="1" spc="5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8">
            <a:extLst>
              <a:ext uri="{FF2B5EF4-FFF2-40B4-BE49-F238E27FC236}">
                <a16:creationId xmlns:a16="http://schemas.microsoft.com/office/drawing/2014/main" id="{ECC66FDA-818E-9D74-E6C2-55DE63DDAAC4}"/>
              </a:ext>
            </a:extLst>
          </p:cNvPr>
          <p:cNvSpPr txBox="1"/>
          <p:nvPr/>
        </p:nvSpPr>
        <p:spPr>
          <a:xfrm flipV="1">
            <a:off x="3222578" y="2073574"/>
            <a:ext cx="7834061" cy="382797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endParaRPr lang="en-IN" sz="2400" dirty="0">
              <a:latin typeface="Trebuchet MS"/>
              <a:cs typeface="Trebuchet MS"/>
            </a:endParaRPr>
          </a:p>
        </p:txBody>
      </p:sp>
      <p:sp>
        <p:nvSpPr>
          <p:cNvPr id="4" name="object 8">
            <a:extLst>
              <a:ext uri="{FF2B5EF4-FFF2-40B4-BE49-F238E27FC236}">
                <a16:creationId xmlns:a16="http://schemas.microsoft.com/office/drawing/2014/main" id="{4DBD2D7C-5735-EEAE-9D4B-431CA2CEC1C3}"/>
              </a:ext>
            </a:extLst>
          </p:cNvPr>
          <p:cNvSpPr txBox="1"/>
          <p:nvPr/>
        </p:nvSpPr>
        <p:spPr>
          <a:xfrm>
            <a:off x="499143" y="982341"/>
            <a:ext cx="11562347" cy="597407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800" dirty="0">
                <a:latin typeface="Trebuchet MS"/>
                <a:cs typeface="Trebuchet MS"/>
              </a:rPr>
              <a:t>  </a:t>
            </a:r>
            <a:r>
              <a:rPr lang="en-IN" sz="4800" dirty="0">
                <a:solidFill>
                  <a:schemeClr val="accent6">
                    <a:lumMod val="50000"/>
                  </a:schemeClr>
                </a:solidFill>
                <a:latin typeface="Trebuchet MS"/>
                <a:cs typeface="Trebuchet MS"/>
              </a:rPr>
              <a:t>Data collection </a:t>
            </a:r>
          </a:p>
          <a:p>
            <a:pPr marL="927100" indent="-9144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4800" dirty="0">
                <a:solidFill>
                  <a:srgbClr val="FFC000"/>
                </a:solidFill>
                <a:latin typeface="Trebuchet MS"/>
                <a:cs typeface="Trebuchet MS"/>
              </a:rPr>
              <a:t>Download from </a:t>
            </a:r>
            <a:r>
              <a:rPr lang="en-IN" sz="4800" dirty="0" err="1">
                <a:solidFill>
                  <a:srgbClr val="FFC000"/>
                </a:solidFill>
                <a:latin typeface="Trebuchet MS"/>
                <a:cs typeface="Trebuchet MS"/>
              </a:rPr>
              <a:t>kaggle</a:t>
            </a:r>
            <a:r>
              <a:rPr lang="en-IN" sz="4800" dirty="0">
                <a:solidFill>
                  <a:srgbClr val="FFC000"/>
                </a:solidFill>
                <a:latin typeface="Trebuchet MS"/>
                <a:cs typeface="Trebuchet MS"/>
              </a:rPr>
              <a:t> 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800" dirty="0">
                <a:solidFill>
                  <a:schemeClr val="accent6">
                    <a:lumMod val="50000"/>
                  </a:schemeClr>
                </a:solidFill>
                <a:latin typeface="Trebuchet MS"/>
                <a:cs typeface="Trebuchet MS"/>
              </a:rPr>
              <a:t>Feature collection</a:t>
            </a:r>
          </a:p>
          <a:p>
            <a:pPr marL="927100" indent="-9144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4800" dirty="0">
                <a:solidFill>
                  <a:srgbClr val="FFC000"/>
                </a:solidFill>
                <a:latin typeface="Trebuchet MS"/>
                <a:cs typeface="Trebuchet MS"/>
              </a:rPr>
              <a:t> Feature  refers to the measure of the impact each input variable (feature) has on the output of a predictive model.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800" dirty="0">
                <a:solidFill>
                  <a:srgbClr val="FFC000"/>
                </a:solidFill>
                <a:latin typeface="Trebuchet MS"/>
                <a:cs typeface="Trebuchet MS"/>
              </a:rPr>
              <a:t> </a:t>
            </a:r>
            <a:endParaRPr lang="en-IN" sz="4800" spc="5" dirty="0">
              <a:solidFill>
                <a:srgbClr val="FFC000"/>
              </a:solidFill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23758D-842E-EAEB-BA83-FC23C1C210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61673" y="1096077"/>
            <a:ext cx="10972800" cy="4431983"/>
          </a:xfrm>
        </p:spPr>
        <p:txBody>
          <a:bodyPr/>
          <a:lstStyle/>
          <a:p>
            <a:r>
              <a:rPr lang="en-IN" sz="3200" b="1" dirty="0">
                <a:solidFill>
                  <a:schemeClr val="accent6">
                    <a:lumMod val="50000"/>
                  </a:schemeClr>
                </a:solidFill>
              </a:rPr>
              <a:t>Data cleaning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3200" b="1" dirty="0" err="1">
                <a:solidFill>
                  <a:srgbClr val="FFC000"/>
                </a:solidFill>
              </a:rPr>
              <a:t>Identifing</a:t>
            </a:r>
            <a:r>
              <a:rPr lang="en-IN" sz="3200" b="1" dirty="0">
                <a:solidFill>
                  <a:srgbClr val="FFC000"/>
                </a:solidFill>
              </a:rPr>
              <a:t> the missing values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3200" b="1" dirty="0">
                <a:solidFill>
                  <a:srgbClr val="FFC000"/>
                </a:solidFill>
              </a:rPr>
              <a:t>Filter out of missing values </a:t>
            </a:r>
          </a:p>
          <a:p>
            <a:r>
              <a:rPr lang="en-IN" sz="3200" b="1" dirty="0">
                <a:solidFill>
                  <a:schemeClr val="accent6">
                    <a:lumMod val="50000"/>
                  </a:schemeClr>
                </a:solidFill>
              </a:rPr>
              <a:t>Summary</a:t>
            </a:r>
            <a:r>
              <a:rPr lang="en-IN" sz="3200" b="1" dirty="0"/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3200" b="1" dirty="0">
                <a:solidFill>
                  <a:srgbClr val="FFC000"/>
                </a:solidFill>
              </a:rPr>
              <a:t> Pivot table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3200" b="1" dirty="0">
                <a:solidFill>
                  <a:srgbClr val="FFC000"/>
                </a:solidFill>
              </a:rPr>
              <a:t>Job role as x axis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3200" b="1" dirty="0">
                <a:solidFill>
                  <a:srgbClr val="FFC000"/>
                </a:solidFill>
              </a:rPr>
              <a:t>Monthly income by job role as y axis  </a:t>
            </a:r>
          </a:p>
          <a:p>
            <a:r>
              <a:rPr lang="en-IN" sz="3200" b="1" dirty="0">
                <a:solidFill>
                  <a:schemeClr val="accent6">
                    <a:lumMod val="50000"/>
                  </a:schemeClr>
                </a:solidFill>
              </a:rPr>
              <a:t>Visualization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3200" b="1" dirty="0">
                <a:solidFill>
                  <a:srgbClr val="FFC000"/>
                </a:solidFill>
              </a:rPr>
              <a:t> Graph </a:t>
            </a:r>
          </a:p>
        </p:txBody>
      </p:sp>
    </p:spTree>
    <p:extLst>
      <p:ext uri="{BB962C8B-B14F-4D97-AF65-F5344CB8AC3E}">
        <p14:creationId xmlns:p14="http://schemas.microsoft.com/office/powerpoint/2010/main" val="38517913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CCCD30D-9239-80FB-EAFF-FF9D4671A4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453" y="1383632"/>
            <a:ext cx="7900735" cy="487278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00160-BC0B-AEA3-B3E5-9CB11010A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 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5A99D7-40F4-A50D-2691-7FCA154835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368" y="1443789"/>
            <a:ext cx="8807115" cy="492091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007054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37FCD8F-2748-FCEC-2953-7F99373C6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553" y="1680844"/>
            <a:ext cx="10681335" cy="4431983"/>
          </a:xfrm>
        </p:spPr>
        <p:txBody>
          <a:bodyPr/>
          <a:lstStyle/>
          <a:p>
            <a:r>
              <a:rPr lang="en-I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•We can give the work regard the employees  talent </a:t>
            </a:r>
            <a:br>
              <a:rPr lang="en-I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•We have to motivate the Employees</a:t>
            </a:r>
            <a:br>
              <a:rPr lang="en-I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•We can increase the salary if the employee did the work perfect  </a:t>
            </a:r>
            <a:br>
              <a:rPr lang="en-I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531847" y="2436792"/>
            <a:ext cx="827890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Salary and compensation analysis through excel data modeling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26030" y="962501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1" i="0" dirty="0">
              <a:solidFill>
                <a:srgbClr val="0070C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1" i="0" dirty="0">
              <a:solidFill>
                <a:srgbClr val="0070C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0901"/>
            <a:ext cx="10519346" cy="374076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br>
              <a:rPr lang="en-IN" sz="4250" spc="10" dirty="0"/>
            </a:br>
            <a:br>
              <a:rPr lang="en-IN" sz="4250" spc="10" dirty="0"/>
            </a:br>
            <a:r>
              <a:rPr lang="en-IN" sz="4250" spc="10" dirty="0">
                <a:solidFill>
                  <a:srgbClr val="FF0000"/>
                </a:solidFill>
              </a:rPr>
              <a:t>* </a:t>
            </a:r>
            <a:r>
              <a:rPr lang="en-IN" sz="3600" spc="10" dirty="0">
                <a:solidFill>
                  <a:srgbClr val="FF0000"/>
                </a:solidFill>
              </a:rPr>
              <a:t>How Much  Leave The Employee are  Taken .</a:t>
            </a:r>
            <a:br>
              <a:rPr lang="en-IN" sz="3600" spc="10" dirty="0">
                <a:solidFill>
                  <a:srgbClr val="FF0000"/>
                </a:solidFill>
              </a:rPr>
            </a:br>
            <a:r>
              <a:rPr lang="en-IN" sz="3600" spc="10" dirty="0">
                <a:solidFill>
                  <a:srgbClr val="FF0000"/>
                </a:solidFill>
              </a:rPr>
              <a:t>* How much dayes the employee are present or absent </a:t>
            </a:r>
            <a:br>
              <a:rPr lang="en-IN" sz="4250" spc="10" dirty="0">
                <a:solidFill>
                  <a:srgbClr val="FF0000"/>
                </a:solidFill>
              </a:rPr>
            </a:br>
            <a:r>
              <a:rPr lang="en-IN" sz="4250" spc="10" dirty="0">
                <a:solidFill>
                  <a:srgbClr val="FF0000"/>
                </a:solidFill>
              </a:rPr>
              <a:t> 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87147"/>
            <a:ext cx="7924800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200" b="1" i="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Implement charts and graphs to visualize performance trends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32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By the graphs we can easily  calculate the salary as well as the compensation of employees</a:t>
            </a:r>
            <a:r>
              <a:rPr lang="en-IN" sz="3200" b="1" i="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  <a:endParaRPr lang="en-US" sz="3200" b="1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8654098" cy="297132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br>
              <a:rPr lang="en-IN" sz="3200" spc="5" dirty="0"/>
            </a:br>
            <a:br>
              <a:rPr lang="en-IN" sz="3200" spc="5" dirty="0"/>
            </a:br>
            <a:r>
              <a:rPr lang="en-IN" sz="3200" spc="5" dirty="0"/>
              <a:t> </a:t>
            </a:r>
            <a:r>
              <a:rPr lang="en-IN" sz="3200" spc="5" dirty="0">
                <a:solidFill>
                  <a:srgbClr val="FFC000"/>
                </a:solidFill>
              </a:rPr>
              <a:t>1.</a:t>
            </a:r>
            <a:r>
              <a:rPr lang="en-IN" sz="3200" spc="5" dirty="0"/>
              <a:t> </a:t>
            </a:r>
            <a:r>
              <a:rPr lang="en-IN" sz="3200" spc="5" dirty="0">
                <a:solidFill>
                  <a:srgbClr val="FFC000"/>
                </a:solidFill>
              </a:rPr>
              <a:t>ORGANIZATION</a:t>
            </a:r>
            <a:br>
              <a:rPr lang="en-IN" sz="3200" spc="5" dirty="0">
                <a:solidFill>
                  <a:srgbClr val="FFC000"/>
                </a:solidFill>
              </a:rPr>
            </a:br>
            <a:r>
              <a:rPr lang="en-IN" sz="3200" spc="5" dirty="0">
                <a:solidFill>
                  <a:srgbClr val="FFC000"/>
                </a:solidFill>
              </a:rPr>
              <a:t> 2. MANAGER</a:t>
            </a:r>
            <a:br>
              <a:rPr lang="en-IN" sz="3200" spc="5" dirty="0">
                <a:solidFill>
                  <a:srgbClr val="FFC000"/>
                </a:solidFill>
              </a:rPr>
            </a:br>
            <a:r>
              <a:rPr lang="en-IN" sz="3200" spc="5" dirty="0">
                <a:solidFill>
                  <a:srgbClr val="FFC000"/>
                </a:solidFill>
              </a:rPr>
              <a:t> 3. EMPLOYEE AND EMPLOYER </a:t>
            </a:r>
            <a:br>
              <a:rPr lang="en-IN" sz="3200" spc="5" dirty="0">
                <a:solidFill>
                  <a:srgbClr val="FFC000"/>
                </a:solidFill>
              </a:rPr>
            </a:br>
            <a:r>
              <a:rPr lang="en-IN" sz="3200" spc="5" dirty="0">
                <a:solidFill>
                  <a:srgbClr val="FFC000"/>
                </a:solidFill>
              </a:rPr>
              <a:t> 4. HR PROFESSIONALS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64A7C0-D63C-2D59-181C-E760214999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125" y="5156033"/>
            <a:ext cx="2088000" cy="1479884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8E63C1E-2CD4-67BD-CD66-3ECFBB8D40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237" y="5277168"/>
            <a:ext cx="2088000" cy="14185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89857E3-9D97-B6BE-41D3-B713D0A011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2750" y="659097"/>
            <a:ext cx="2088000" cy="1555599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D3071C6-E204-FE62-36A2-2643BD2E5E6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150" y="3037468"/>
            <a:ext cx="2235600" cy="165130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2A1BC4C2-FC08-8EC6-BDBE-4AE92A5D28D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59768" y="1578486"/>
            <a:ext cx="8393650" cy="389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dirty="0">
                <a:solidFill>
                  <a:srgbClr val="7030A0"/>
                </a:solidFill>
              </a:rPr>
              <a:t>Conditional formatting</a:t>
            </a:r>
            <a:r>
              <a:rPr lang="en-IN" sz="3600" dirty="0">
                <a:solidFill>
                  <a:schemeClr val="bg2">
                    <a:lumMod val="10000"/>
                  </a:schemeClr>
                </a:solidFill>
              </a:rPr>
              <a:t> –  </a:t>
            </a:r>
            <a:r>
              <a:rPr lang="en-IN" sz="3600" dirty="0">
                <a:solidFill>
                  <a:schemeClr val="accent6">
                    <a:lumMod val="75000"/>
                  </a:schemeClr>
                </a:solidFill>
              </a:rPr>
              <a:t>to highlight the missing values</a:t>
            </a:r>
            <a:br>
              <a:rPr lang="en-IN" sz="36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IN" sz="3600" dirty="0">
                <a:solidFill>
                  <a:srgbClr val="7030A0"/>
                </a:solidFill>
              </a:rPr>
              <a:t>Filter</a:t>
            </a:r>
            <a:r>
              <a:rPr lang="en-IN" sz="36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3600" dirty="0"/>
              <a:t>-</a:t>
            </a:r>
            <a:r>
              <a:rPr lang="en-IN" sz="3600" dirty="0">
                <a:solidFill>
                  <a:schemeClr val="accent6">
                    <a:lumMod val="75000"/>
                  </a:schemeClr>
                </a:solidFill>
              </a:rPr>
              <a:t> To remove the missing values</a:t>
            </a:r>
            <a:r>
              <a:rPr lang="en-IN" sz="3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br>
              <a:rPr lang="en-IN" sz="3600" dirty="0">
                <a:solidFill>
                  <a:schemeClr val="bg2">
                    <a:lumMod val="10000"/>
                  </a:schemeClr>
                </a:solidFill>
              </a:rPr>
            </a:br>
            <a:r>
              <a:rPr lang="en-IN" sz="3600" dirty="0">
                <a:solidFill>
                  <a:srgbClr val="7030A0"/>
                </a:solidFill>
              </a:rPr>
              <a:t>Formula</a:t>
            </a:r>
            <a:r>
              <a:rPr lang="en-IN" sz="3600" dirty="0">
                <a:solidFill>
                  <a:schemeClr val="bg2">
                    <a:lumMod val="10000"/>
                  </a:schemeClr>
                </a:solidFill>
              </a:rPr>
              <a:t> – </a:t>
            </a:r>
            <a:r>
              <a:rPr lang="en-IN" sz="3600" dirty="0">
                <a:solidFill>
                  <a:schemeClr val="accent6">
                    <a:lumMod val="75000"/>
                  </a:schemeClr>
                </a:solidFill>
              </a:rPr>
              <a:t>To calculate the employee performance</a:t>
            </a:r>
            <a:br>
              <a:rPr lang="en-IN" sz="3600" dirty="0">
                <a:solidFill>
                  <a:schemeClr val="bg2">
                    <a:lumMod val="10000"/>
                  </a:schemeClr>
                </a:solidFill>
              </a:rPr>
            </a:br>
            <a:r>
              <a:rPr lang="en-IN" sz="3600" dirty="0">
                <a:solidFill>
                  <a:srgbClr val="7030A0"/>
                </a:solidFill>
              </a:rPr>
              <a:t>pivot</a:t>
            </a:r>
            <a:r>
              <a:rPr lang="en-IN" sz="3600" dirty="0">
                <a:solidFill>
                  <a:schemeClr val="bg2">
                    <a:lumMod val="10000"/>
                  </a:schemeClr>
                </a:solidFill>
              </a:rPr>
              <a:t> – </a:t>
            </a:r>
            <a:r>
              <a:rPr lang="en-IN" sz="3600" dirty="0">
                <a:solidFill>
                  <a:schemeClr val="accent6">
                    <a:lumMod val="75000"/>
                  </a:schemeClr>
                </a:solidFill>
              </a:rPr>
              <a:t>For summary</a:t>
            </a:r>
            <a:br>
              <a:rPr lang="en-IN" sz="3600" dirty="0">
                <a:solidFill>
                  <a:schemeClr val="bg2">
                    <a:lumMod val="10000"/>
                  </a:schemeClr>
                </a:solidFill>
              </a:rPr>
            </a:br>
            <a:r>
              <a:rPr lang="en-IN" sz="3600" dirty="0">
                <a:solidFill>
                  <a:srgbClr val="7030A0"/>
                </a:solidFill>
              </a:rPr>
              <a:t>Graph</a:t>
            </a:r>
            <a:r>
              <a:rPr lang="en-IN" sz="3600" dirty="0">
                <a:solidFill>
                  <a:schemeClr val="bg2">
                    <a:lumMod val="10000"/>
                  </a:schemeClr>
                </a:solidFill>
              </a:rPr>
              <a:t> – </a:t>
            </a:r>
            <a:r>
              <a:rPr lang="en-IN" sz="3600" dirty="0">
                <a:solidFill>
                  <a:schemeClr val="accent6">
                    <a:lumMod val="75000"/>
                  </a:schemeClr>
                </a:solidFill>
              </a:rPr>
              <a:t>data visualization </a:t>
            </a:r>
            <a:endParaRPr sz="36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416" y="0"/>
            <a:ext cx="10681335" cy="758190"/>
          </a:xfrm>
        </p:spPr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7A11E91-34AC-63BB-E30C-B915A10D7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7111" y="577517"/>
            <a:ext cx="10681335" cy="6647974"/>
          </a:xfrm>
        </p:spPr>
        <p:txBody>
          <a:bodyPr/>
          <a:lstStyle/>
          <a:p>
            <a:r>
              <a:rPr lang="en-IN" dirty="0"/>
              <a:t> </a:t>
            </a:r>
            <a:r>
              <a:rPr lang="en-IN" baseline="30000" dirty="0">
                <a:solidFill>
                  <a:srgbClr val="00B0F0"/>
                </a:solidFill>
              </a:rPr>
              <a:t>Employee – </a:t>
            </a:r>
            <a:r>
              <a:rPr lang="en-IN" baseline="30000" dirty="0" err="1">
                <a:solidFill>
                  <a:srgbClr val="00B0F0"/>
                </a:solidFill>
              </a:rPr>
              <a:t>kaggle</a:t>
            </a:r>
            <a:br>
              <a:rPr lang="en-IN" baseline="30000" dirty="0">
                <a:solidFill>
                  <a:srgbClr val="00B0F0"/>
                </a:solidFill>
              </a:rPr>
            </a:br>
            <a:r>
              <a:rPr lang="en-IN" baseline="30000" dirty="0">
                <a:solidFill>
                  <a:srgbClr val="00B0F0"/>
                </a:solidFill>
              </a:rPr>
              <a:t>26 – features</a:t>
            </a:r>
            <a:br>
              <a:rPr lang="en-IN" baseline="30000" dirty="0">
                <a:solidFill>
                  <a:srgbClr val="00B0F0"/>
                </a:solidFill>
              </a:rPr>
            </a:br>
            <a:r>
              <a:rPr lang="en-IN" baseline="30000" dirty="0">
                <a:solidFill>
                  <a:srgbClr val="00B0F0"/>
                </a:solidFill>
              </a:rPr>
              <a:t>9 – features</a:t>
            </a:r>
            <a:br>
              <a:rPr lang="en-IN" baseline="30000" dirty="0"/>
            </a:br>
            <a:r>
              <a:rPr lang="en-IN" baseline="30000" dirty="0" err="1">
                <a:solidFill>
                  <a:srgbClr val="00B050"/>
                </a:solidFill>
              </a:rPr>
              <a:t>Emp</a:t>
            </a:r>
            <a:r>
              <a:rPr lang="en-IN" baseline="30000" dirty="0">
                <a:solidFill>
                  <a:srgbClr val="00B050"/>
                </a:solidFill>
              </a:rPr>
              <a:t> I’d – </a:t>
            </a:r>
            <a:r>
              <a:rPr lang="en-IN" baseline="30000" dirty="0" err="1">
                <a:solidFill>
                  <a:srgbClr val="00B050"/>
                </a:solidFill>
              </a:rPr>
              <a:t>num</a:t>
            </a:r>
            <a:br>
              <a:rPr lang="en-IN" baseline="30000" dirty="0">
                <a:solidFill>
                  <a:srgbClr val="00B050"/>
                </a:solidFill>
              </a:rPr>
            </a:br>
            <a:r>
              <a:rPr lang="en-IN" baseline="30000" dirty="0" err="1">
                <a:solidFill>
                  <a:srgbClr val="00B050"/>
                </a:solidFill>
              </a:rPr>
              <a:t>Emp</a:t>
            </a:r>
            <a:r>
              <a:rPr lang="en-IN" baseline="30000" dirty="0">
                <a:solidFill>
                  <a:srgbClr val="00B050"/>
                </a:solidFill>
              </a:rPr>
              <a:t> type </a:t>
            </a:r>
            <a:br>
              <a:rPr lang="en-IN" baseline="30000" dirty="0">
                <a:solidFill>
                  <a:srgbClr val="00B050"/>
                </a:solidFill>
              </a:rPr>
            </a:br>
            <a:r>
              <a:rPr lang="en-IN" baseline="30000" dirty="0">
                <a:solidFill>
                  <a:srgbClr val="00B050"/>
                </a:solidFill>
              </a:rPr>
              <a:t>Performance level</a:t>
            </a:r>
            <a:br>
              <a:rPr lang="en-IN" baseline="30000" dirty="0">
                <a:solidFill>
                  <a:srgbClr val="00B050"/>
                </a:solidFill>
              </a:rPr>
            </a:br>
            <a:r>
              <a:rPr lang="en-IN" baseline="30000" dirty="0">
                <a:solidFill>
                  <a:srgbClr val="00B050"/>
                </a:solidFill>
              </a:rPr>
              <a:t>Gender – male , female</a:t>
            </a:r>
            <a:br>
              <a:rPr lang="en-IN" baseline="30000" dirty="0">
                <a:solidFill>
                  <a:srgbClr val="00B050"/>
                </a:solidFill>
              </a:rPr>
            </a:br>
            <a:r>
              <a:rPr lang="en-IN" baseline="30000" dirty="0" err="1">
                <a:solidFill>
                  <a:srgbClr val="00B050"/>
                </a:solidFill>
              </a:rPr>
              <a:t>Emp</a:t>
            </a:r>
            <a:r>
              <a:rPr lang="en-IN" baseline="30000" dirty="0">
                <a:solidFill>
                  <a:srgbClr val="00B050"/>
                </a:solidFill>
              </a:rPr>
              <a:t> – Age</a:t>
            </a:r>
            <a:br>
              <a:rPr lang="en-IN" baseline="30000" dirty="0">
                <a:solidFill>
                  <a:srgbClr val="00B050"/>
                </a:solidFill>
              </a:rPr>
            </a:br>
            <a:r>
              <a:rPr lang="en-IN" baseline="30000" dirty="0">
                <a:solidFill>
                  <a:srgbClr val="00B050"/>
                </a:solidFill>
              </a:rPr>
              <a:t>Attribution</a:t>
            </a:r>
            <a:br>
              <a:rPr lang="en-IN" baseline="30000" dirty="0">
                <a:solidFill>
                  <a:srgbClr val="00B050"/>
                </a:solidFill>
              </a:rPr>
            </a:br>
            <a:r>
              <a:rPr lang="en-IN" baseline="30000" dirty="0">
                <a:solidFill>
                  <a:srgbClr val="00B050"/>
                </a:solidFill>
              </a:rPr>
              <a:t>Employee monthly income</a:t>
            </a:r>
            <a:br>
              <a:rPr lang="en-IN" baseline="30000" dirty="0">
                <a:solidFill>
                  <a:srgbClr val="00B050"/>
                </a:solidFill>
              </a:rPr>
            </a:br>
            <a:r>
              <a:rPr lang="en-IN" baseline="30000" dirty="0">
                <a:solidFill>
                  <a:srgbClr val="00B050"/>
                </a:solidFill>
              </a:rPr>
              <a:t>Employee job role</a:t>
            </a:r>
            <a:br>
              <a:rPr lang="en-IN" baseline="30000" dirty="0">
                <a:solidFill>
                  <a:srgbClr val="00B050"/>
                </a:solidFill>
              </a:rPr>
            </a:br>
            <a:r>
              <a:rPr lang="en-IN" baseline="30000" dirty="0">
                <a:solidFill>
                  <a:srgbClr val="00B050"/>
                </a:solidFill>
              </a:rPr>
              <a:t>Employee recognition </a:t>
            </a:r>
            <a:br>
              <a:rPr lang="en-IN" baseline="30000" dirty="0"/>
            </a:br>
            <a:endParaRPr lang="en-IN" baseline="30000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201779" y="2210324"/>
            <a:ext cx="8534018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sz="3200" b="1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 =IFS(Z8&gt;=5,“VERY HIGH ”,Z8&gt;=4,“HIGH”,Z8&gt;=3,”MED”,TRUE,“LOW”)</a:t>
            </a:r>
            <a:endParaRPr lang="en-US" sz="3200" b="1" i="0" dirty="0">
              <a:solidFill>
                <a:srgbClr val="C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90</Words>
  <Application>Microsoft Office PowerPoint</Application>
  <PresentationFormat>Widescreen</PresentationFormat>
  <Paragraphs>41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Employee Data Analysis using Excel  </vt:lpstr>
      <vt:lpstr>PROJECT TITLE</vt:lpstr>
      <vt:lpstr>AGENDA</vt:lpstr>
      <vt:lpstr>PROBLEM STATEMENT  * How Much  Leave The Employee are  Taken . * How much dayes the employee are present or absent   </vt:lpstr>
      <vt:lpstr>PROJECT OVERVIEW</vt:lpstr>
      <vt:lpstr>WHO ARE THE END USERS?   1. ORGANIZATION  2. MANAGER  3. EMPLOYEE AND EMPLOYER   4. HR PROFESSIONALS</vt:lpstr>
      <vt:lpstr>OUR SOLUTION AND ITS VALUE PROPOSITION</vt:lpstr>
      <vt:lpstr>Dataset Description</vt:lpstr>
      <vt:lpstr>THE "WOW" IN OUR SOLUTION</vt:lpstr>
      <vt:lpstr>PowerPoint Presentation</vt:lpstr>
      <vt:lpstr>PowerPoint Presentation</vt:lpstr>
      <vt:lpstr>RESULTS</vt:lpstr>
      <vt:lpstr>Results 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feliciajohn2205@gmail.com</cp:lastModifiedBy>
  <cp:revision>16</cp:revision>
  <dcterms:created xsi:type="dcterms:W3CDTF">2024-03-29T15:07:22Z</dcterms:created>
  <dcterms:modified xsi:type="dcterms:W3CDTF">2024-09-08T17:49:17Z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