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439108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6620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61845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041572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3569250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9209778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732831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65216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772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8010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43028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35152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8302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2011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782519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1322700" y="1955134"/>
            <a:ext cx="761999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Y: M.hariharan</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312204284</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ANNAI VIOLET ARTS &amp;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1398187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1938662" y="1085548"/>
            <a:ext cx="6944140" cy="4686903"/>
          </a:xfrm>
          <a:prstGeom prst="rect"/>
          <a:noFill/>
          <a:ln w="12700" cmpd="sng" cap="flat">
            <a:noFill/>
            <a:prstDash val="solid"/>
            <a:miter/>
          </a:ln>
        </p:spPr>
      </p:pic>
    </p:spTree>
    <p:extLst>
      <p:ext uri="{BB962C8B-B14F-4D97-AF65-F5344CB8AC3E}">
        <p14:creationId xmlns:p14="http://schemas.microsoft.com/office/powerpoint/2010/main" val="9862655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685483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6066427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207543982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419314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596153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3762968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01675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154592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38300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847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74433537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34</cp:revision>
  <dcterms:created xsi:type="dcterms:W3CDTF">2024-08-21T00:32:52Z</dcterms:created>
  <dcterms:modified xsi:type="dcterms:W3CDTF">2024-09-26T04:29:01Z</dcterms:modified>
</cp:coreProperties>
</file>