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5"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Calibri" panose="020F0502020204030204" pitchFamily="34" charset="0"/>
      <p:regular r:id="rId16"/>
      <p:bold r:id="rId17"/>
      <p:italic r:id="rId18"/>
      <p:boldItalic r:id="rId19"/>
    </p:embeddedFont>
    <p:embeddedFont>
      <p:font typeface="Roboto" panose="020B0604020202020204" charset="0"/>
      <p:regular r:id="rId20"/>
      <p:bold r:id="rId21"/>
      <p:italic r:id="rId22"/>
      <p:boldItalic r:id="rId23"/>
    </p:embeddedFont>
    <p:embeddedFont>
      <p:font typeface="Trebuchet MS" panose="020B0603020202020204" pitchFamily="34" charset="0"/>
      <p:regular r:id="rId24"/>
      <p:bold r:id="rId25"/>
      <p:italic r:id="rId26"/>
      <p:boldItalic r:id="rId27"/>
    </p:embeddedFont>
    <p:embeddedFont>
      <p:font typeface="Wingdings 3" panose="05040102010807070707" pitchFamily="18" charset="2"/>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38" y="6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1719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780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82504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51073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94145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4357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23-Sep-24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302230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4990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extLst>
      <p:ext uri="{BB962C8B-B14F-4D97-AF65-F5344CB8AC3E}">
        <p14:creationId xmlns:p14="http://schemas.microsoft.com/office/powerpoint/2010/main" val="961785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228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52514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23-Sep-24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725271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23-Sep-24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4784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23-Sep-24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2812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23-Sep-24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624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23-Sep-24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54730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23-Sep-24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8478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23-Sep-24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2545797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5.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1048600" name="Google Shape;63;p7"/>
          <p:cNvSpPr txBox="1">
            <a:spLocks noGrp="1"/>
          </p:cNvSpPr>
          <p:nvPr>
            <p:ph type="title"/>
          </p:nvPr>
        </p:nvSpPr>
        <p:spPr>
          <a:xfrm>
            <a:off x="-865019" y="963252"/>
            <a:ext cx="8859906" cy="192487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sz="4400" b="1" dirty="0">
                <a:solidFill>
                  <a:srgbClr val="0F0F0F"/>
                </a:solidFill>
                <a:latin typeface="Times New Roman"/>
                <a:ea typeface="Times New Roman"/>
                <a:cs typeface="Times New Roman"/>
                <a:sym typeface="Times New Roman"/>
              </a:rPr>
              <a:t>Employee Data Analysis using Excel</a:t>
            </a:r>
            <a:r>
              <a:rPr lang="en-US" sz="4400" b="1" i="0" dirty="0">
                <a:solidFill>
                  <a:srgbClr val="0F0F0F"/>
                </a:solidFill>
                <a:latin typeface="Times New Roman"/>
                <a:ea typeface="Times New Roman"/>
                <a:cs typeface="Times New Roman"/>
                <a:sym typeface="Times New Roman"/>
              </a:rPr>
              <a:t> </a:t>
            </a:r>
            <a:r>
              <a:rPr lang="en-US" b="1" i="0" dirty="0">
                <a:solidFill>
                  <a:srgbClr val="0F0F0F"/>
                </a:solidFill>
                <a:latin typeface="Roboto"/>
                <a:ea typeface="Roboto"/>
                <a:cs typeface="Roboto"/>
                <a:sym typeface="Roboto"/>
              </a:rPr>
              <a:t/>
            </a:r>
            <a:br>
              <a:rPr lang="en-US" b="1" i="0" dirty="0">
                <a:solidFill>
                  <a:srgbClr val="0F0F0F"/>
                </a:solidFill>
                <a:latin typeface="Roboto"/>
                <a:ea typeface="Roboto"/>
                <a:cs typeface="Roboto"/>
                <a:sym typeface="Roboto"/>
              </a:rPr>
            </a:br>
            <a:endParaRPr lang="en-US" b="1" i="0" dirty="0">
              <a:solidFill>
                <a:srgbClr val="0F0F0F"/>
              </a:solidFill>
              <a:latin typeface="Roboto"/>
              <a:ea typeface="Roboto"/>
              <a:cs typeface="Roboto"/>
              <a:sym typeface="Roboto"/>
            </a:endParaRPr>
          </a:p>
        </p:txBody>
      </p:sp>
      <p:sp>
        <p:nvSpPr>
          <p:cNvPr id="1048601" name="Google Shape;65;p7"/>
          <p:cNvSpPr txBox="1">
            <a:spLocks noGrp="1"/>
          </p:cNvSpPr>
          <p:nvPr>
            <p:ph type="sldNum" sz="quarter"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US" sz="2400" dirty="0" err="1" smtClean="0">
                <a:solidFill>
                  <a:schemeClr val="dk1"/>
                </a:solidFill>
                <a:latin typeface="Calibri"/>
                <a:ea typeface="Calibri"/>
                <a:cs typeface="Calibri"/>
                <a:sym typeface="Calibri"/>
              </a:rPr>
              <a:t>Anitha</a:t>
            </a:r>
            <a:r>
              <a:rPr lang="en-US" sz="2400" dirty="0" smtClean="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a:t>
            </a:r>
            <a:r>
              <a:rPr lang="en-US" sz="2400" dirty="0" smtClean="0">
                <a:solidFill>
                  <a:schemeClr val="dk1"/>
                </a:solidFill>
                <a:latin typeface="Calibri"/>
                <a:ea typeface="Calibri"/>
                <a:cs typeface="Calibri"/>
                <a:sym typeface="Calibri"/>
              </a:rPr>
              <a:t>312</a:t>
            </a:r>
            <a:r>
              <a:rPr lang="en-US" altLang="en-IN" sz="2400" dirty="0" smtClean="0">
                <a:solidFill>
                  <a:schemeClr val="dk1"/>
                </a:solidFill>
                <a:latin typeface="Calibri"/>
                <a:ea typeface="Calibri"/>
                <a:cs typeface="Calibri"/>
                <a:sym typeface="Calibri"/>
              </a:rPr>
              <a:t>204343</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US" altLang="en-IN" sz="2400" dirty="0" err="1">
                <a:solidFill>
                  <a:schemeClr val="dk1"/>
                </a:solidFill>
                <a:latin typeface="Calibri"/>
                <a:ea typeface="Calibri"/>
                <a:cs typeface="Calibri"/>
                <a:sym typeface="Calibri"/>
              </a:rPr>
              <a:t>Annai</a:t>
            </a:r>
            <a:r>
              <a:rPr lang="en-US" altLang="en-IN" sz="2400" dirty="0">
                <a:solidFill>
                  <a:schemeClr val="dk1"/>
                </a:solidFill>
                <a:latin typeface="Calibri"/>
                <a:ea typeface="Calibri"/>
                <a:cs typeface="Calibri"/>
                <a:sym typeface="Calibri"/>
              </a:rPr>
              <a:t> Violet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F43FEBD5-AE8D-3AF4-39D6-FC8C74EC3491}"/>
              </a:ext>
            </a:extLst>
          </p:cNvPr>
          <p:cNvPicPr>
            <a:picLocks noChangeAspect="1"/>
          </p:cNvPicPr>
          <p:nvPr/>
        </p:nvPicPr>
        <p:blipFill>
          <a:blip r:embed="rId4"/>
          <a:stretch>
            <a:fillRect/>
          </a:stretch>
        </p:blipFill>
        <p:spPr>
          <a:xfrm>
            <a:off x="7496990" y="2376137"/>
            <a:ext cx="4266385" cy="318747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6" name="Google Shape;91;p8"/>
          <p:cNvSpPr txBox="1"/>
          <p:nvPr/>
        </p:nvSpPr>
        <p:spPr>
          <a:xfrm>
            <a:off x="858873" y="3037740"/>
            <a:ext cx="8611531" cy="14465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sp>
        <p:nvSpPr>
          <p:cNvPr id="1048673" name="Google Shape;160;p13"/>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sp>
        <p:nvSpPr>
          <p:cNvPr id="1048681" name="Google Shape;172;p14"/>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686</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Roboto</vt:lpstr>
      <vt:lpstr>Arial</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CPH2035</dc:creator>
  <cp:lastModifiedBy>GRC</cp:lastModifiedBy>
  <cp:revision>2</cp:revision>
  <dcterms:created xsi:type="dcterms:W3CDTF">2024-09-01T02:42:38Z</dcterms:created>
  <dcterms:modified xsi:type="dcterms:W3CDTF">2024-09-23T13:01:05Z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