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4995" autoAdjust="0"/>
    <p:restoredTop sz="94660"/>
  </p:normalViewPr>
  <p:slideViewPr>
    <p:cSldViewPr snapToGrid="0">
      <p:cViewPr varScale="1">
        <p:scale>
          <a:sx n="73" d="100"/>
          <a:sy n="73" d="100"/>
        </p:scale>
        <p:origin x="-12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385E4-09A6-428A-9659-4F35BA577F24}" type="datetimeFigureOut">
              <a:rPr lang="en-IN" smtClean="0"/>
              <a:pPr/>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93220-7529-4C76-BFDF-725A27702995}" type="slidenum">
              <a:rPr lang="en-IN" smtClean="0"/>
              <a:pPr/>
              <a:t>‹#›</a:t>
            </a:fld>
            <a:endParaRPr lang="en-IN"/>
          </a:p>
        </p:txBody>
      </p:sp>
    </p:spTree>
    <p:extLst>
      <p:ext uri="{BB962C8B-B14F-4D97-AF65-F5344CB8AC3E}">
        <p14:creationId xmlns="" xmlns:p14="http://schemas.microsoft.com/office/powerpoint/2010/main" val="111628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593220-7529-4C76-BFDF-725A27702995}" type="slidenum">
              <a:rPr lang="en-IN" smtClean="0"/>
              <a:pPr/>
              <a:t>1</a:t>
            </a:fld>
            <a:endParaRPr lang="en-IN"/>
          </a:p>
        </p:txBody>
      </p:sp>
    </p:spTree>
    <p:extLst>
      <p:ext uri="{BB962C8B-B14F-4D97-AF65-F5344CB8AC3E}">
        <p14:creationId xmlns="" xmlns:p14="http://schemas.microsoft.com/office/powerpoint/2010/main" val="398341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r>
              <a:rPr lang="en-GB" dirty="0" smtClean="0"/>
              <a:t> 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a:t>
            </a:r>
            <a:r>
              <a:rPr lang="en-GB" baseline="0" dirty="0" smtClean="0"/>
              <a:t> on the Excel analysis of employee performers </a:t>
            </a:r>
            <a:r>
              <a:rPr lang="en-GB" baseline="0" dirty="0" err="1" smtClean="0"/>
              <a:t>consistenly</a:t>
            </a:r>
            <a:r>
              <a:rPr lang="en-GB" baseline="0" dirty="0" smtClean="0"/>
              <a:t> exceeded targets ,while some employees showed areas for improvement ,</a:t>
            </a:r>
            <a:r>
              <a:rPr lang="en-GB" baseline="0" dirty="0" err="1" smtClean="0"/>
              <a:t>particulary</a:t>
            </a:r>
            <a:r>
              <a:rPr lang="en-GB" baseline="0" dirty="0" smtClean="0"/>
              <a:t> in [specific tasks or metrics].to enhance overall performance ,targeted training and support are recommended for underperforming </a:t>
            </a:r>
            <a:r>
              <a:rPr lang="en-GB" baseline="0" dirty="0" err="1" smtClean="0"/>
              <a:t>areas,along</a:t>
            </a:r>
            <a:r>
              <a:rPr lang="en-GB" baseline="0" dirty="0" smtClean="0"/>
              <a:t> with recognition and reward for high </a:t>
            </a:r>
            <a:r>
              <a:rPr lang="en-GB" baseline="0" dirty="0" err="1" smtClean="0"/>
              <a:t>acheivers</a:t>
            </a:r>
            <a:r>
              <a:rPr lang="en-GB" baseline="0" dirty="0" smtClean="0"/>
              <a:t>. Continued monitoring and periodic reviews will help sustain and improve performance levels.</a:t>
            </a:r>
            <a:endParaRPr lang="en-GB" dirty="0" smtClean="0"/>
          </a:p>
          <a:p>
            <a:endParaRPr lang="en-GB" dirty="0"/>
          </a:p>
        </p:txBody>
      </p:sp>
      <p:sp>
        <p:nvSpPr>
          <p:cNvPr id="4" name="Slide Number Placeholder 3"/>
          <p:cNvSpPr>
            <a:spLocks noGrp="1"/>
          </p:cNvSpPr>
          <p:nvPr>
            <p:ph type="sldNum" sz="quarter" idx="10"/>
          </p:nvPr>
        </p:nvSpPr>
        <p:spPr/>
        <p:txBody>
          <a:bodyPr/>
          <a:lstStyle/>
          <a:p>
            <a:fld id="{31593220-7529-4C76-BFDF-725A27702995}" type="slidenum">
              <a:rPr lang="en-IN" smtClean="0"/>
              <a:pPr/>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A42338B-CBB8-455F-87A8-BAAC272F1146}" type="datetimeFigureOut">
              <a:rPr lang="en-IN" smtClean="0"/>
              <a:pPr/>
              <a:t>03-09-2024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40C345B4-E0F1-456B-AA71-8FD70F96B028}" type="slidenum">
              <a:rPr lang="en-IN" smtClean="0"/>
              <a:pPr/>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2338B-CBB8-455F-87A8-BAAC272F1146}" type="datetimeFigureOut">
              <a:rPr lang="en-IN" smtClean="0"/>
              <a:pPr/>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2338B-CBB8-455F-87A8-BAAC272F1146}" type="datetimeFigureOut">
              <a:rPr lang="en-IN" smtClean="0"/>
              <a:pPr/>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2338B-CBB8-455F-87A8-BAAC272F1146}" type="datetimeFigureOut">
              <a:rPr lang="en-IN" smtClean="0"/>
              <a:pPr/>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pPr/>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76"/>
            <a:ext cx="1016000" cy="365125"/>
          </a:xfrm>
        </p:spPr>
        <p:txBody>
          <a:bodyPr/>
          <a:lstStyle/>
          <a:p>
            <a:fld id="{40C345B4-E0F1-456B-AA71-8FD70F96B02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42338B-CBB8-455F-87A8-BAAC272F1146}" type="datetimeFigureOut">
              <a:rPr lang="en-IN" smtClean="0"/>
              <a:pPr/>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A42338B-CBB8-455F-87A8-BAAC272F1146}" type="datetimeFigureOut">
              <a:rPr lang="en-IN" smtClean="0"/>
              <a:pPr/>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A42338B-CBB8-455F-87A8-BAAC272F1146}" type="datetimeFigureOut">
              <a:rPr lang="en-IN" smtClean="0"/>
              <a:pPr/>
              <a:t>03-09-2024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pPr/>
              <a:t>03-09-2024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42338B-CBB8-455F-87A8-BAAC272F1146}" type="datetimeFigureOut">
              <a:rPr lang="en-IN" smtClean="0"/>
              <a:pPr/>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pPr/>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A42338B-CBB8-455F-87A8-BAAC272F1146}" type="datetimeFigureOut">
              <a:rPr lang="en-IN" smtClean="0"/>
              <a:pPr/>
              <a:t>03-09-2024</a:t>
            </a:fld>
            <a:endParaRPr lang="en-IN"/>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C345B4-E0F1-456B-AA71-8FD70F96B02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193C66-B2D9-0348-2C06-EBB2C61C3296}"/>
              </a:ext>
            </a:extLst>
          </p:cNvPr>
          <p:cNvSpPr>
            <a:spLocks noGrp="1"/>
          </p:cNvSpPr>
          <p:nvPr>
            <p:ph type="ctrTitle"/>
          </p:nvPr>
        </p:nvSpPr>
        <p:spPr/>
        <p:txBody>
          <a:bodyPr/>
          <a:lstStyle/>
          <a:p>
            <a:r>
              <a:rPr lang="en-US" dirty="0"/>
              <a:t>Employee data analysis using excel </a:t>
            </a:r>
            <a:endParaRPr lang="en-IN" dirty="0"/>
          </a:p>
        </p:txBody>
      </p:sp>
      <p:sp>
        <p:nvSpPr>
          <p:cNvPr id="3" name="Subtitle 2">
            <a:extLst>
              <a:ext uri="{FF2B5EF4-FFF2-40B4-BE49-F238E27FC236}">
                <a16:creationId xmlns="" xmlns:a16="http://schemas.microsoft.com/office/drawing/2014/main" id="{56B66AAF-3D7C-2DA4-FFEE-DBDBA9A7180A}"/>
              </a:ext>
            </a:extLst>
          </p:cNvPr>
          <p:cNvSpPr>
            <a:spLocks noGrp="1"/>
          </p:cNvSpPr>
          <p:nvPr>
            <p:ph type="subTitle" idx="1"/>
          </p:nvPr>
        </p:nvSpPr>
        <p:spPr/>
        <p:txBody>
          <a:bodyPr>
            <a:normAutofit fontScale="62500" lnSpcReduction="20000"/>
          </a:bodyPr>
          <a:lstStyle/>
          <a:p>
            <a:pPr algn="l"/>
            <a:r>
              <a:rPr lang="en-US" dirty="0"/>
              <a:t>STUDENT NAME   : </a:t>
            </a:r>
            <a:r>
              <a:rPr lang="en-US" dirty="0" smtClean="0"/>
              <a:t>GAYATHRI.B</a:t>
            </a:r>
            <a:endParaRPr lang="en-US" dirty="0"/>
          </a:p>
          <a:p>
            <a:pPr algn="l"/>
            <a:r>
              <a:rPr lang="en-US" dirty="0"/>
              <a:t>REGISTER </a:t>
            </a:r>
            <a:r>
              <a:rPr lang="en-US" dirty="0" smtClean="0"/>
              <a:t>NO       :  312204795</a:t>
            </a:r>
            <a:endParaRPr lang="en-US" dirty="0"/>
          </a:p>
          <a:p>
            <a:pPr algn="l"/>
            <a:r>
              <a:rPr lang="en-US" dirty="0"/>
              <a:t>User name            </a:t>
            </a:r>
            <a:r>
              <a:rPr lang="en-US" dirty="0" smtClean="0"/>
              <a:t> :  Asumn217312204795</a:t>
            </a:r>
            <a:endParaRPr lang="en-US" dirty="0"/>
          </a:p>
          <a:p>
            <a:pPr algn="l"/>
            <a:r>
              <a:rPr lang="en-US" dirty="0"/>
              <a:t>DEPARTMENT       : BACHELOR OF COMMERCE</a:t>
            </a:r>
          </a:p>
          <a:p>
            <a:pPr algn="l"/>
            <a:r>
              <a:rPr lang="en-IN" dirty="0"/>
              <a:t>COLLEGE              : THIRUMURUGAN ARTS AND SCIENCE COLLEGE FOR WOMENS</a:t>
            </a:r>
          </a:p>
        </p:txBody>
      </p:sp>
    </p:spTree>
    <p:extLst>
      <p:ext uri="{BB962C8B-B14F-4D97-AF65-F5344CB8AC3E}">
        <p14:creationId xmlns="" xmlns:p14="http://schemas.microsoft.com/office/powerpoint/2010/main" val="4256228522"/>
      </p:ext>
    </p:extLst>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E4AB7B-36DC-9B5C-F95F-03E42E901530}"/>
              </a:ext>
            </a:extLst>
          </p:cNvPr>
          <p:cNvSpPr>
            <a:spLocks noGrp="1"/>
          </p:cNvSpPr>
          <p:nvPr>
            <p:ph type="title"/>
          </p:nvPr>
        </p:nvSpPr>
        <p:spPr>
          <a:xfrm>
            <a:off x="913797" y="179110"/>
            <a:ext cx="10353761" cy="1112362"/>
          </a:xfrm>
        </p:spPr>
        <p:txBody>
          <a:bodyPr/>
          <a:lstStyle/>
          <a:p>
            <a:r>
              <a:rPr lang="en-IN" dirty="0"/>
              <a:t>THE “WOW” IN OUR SOLUTION</a:t>
            </a:r>
          </a:p>
        </p:txBody>
      </p:sp>
      <p:sp>
        <p:nvSpPr>
          <p:cNvPr id="3" name="Content Placeholder 2">
            <a:extLst>
              <a:ext uri="{FF2B5EF4-FFF2-40B4-BE49-F238E27FC236}">
                <a16:creationId xmlns="" xmlns:a16="http://schemas.microsoft.com/office/drawing/2014/main" id="{801DDD00-FC7D-EF6C-0FE2-047A37DDAF03}"/>
              </a:ext>
            </a:extLst>
          </p:cNvPr>
          <p:cNvSpPr>
            <a:spLocks noGrp="1"/>
          </p:cNvSpPr>
          <p:nvPr>
            <p:ph idx="1"/>
          </p:nvPr>
        </p:nvSpPr>
        <p:spPr>
          <a:xfrm>
            <a:off x="913795" y="1291472"/>
            <a:ext cx="10353763"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pPr>
              <a:buNone/>
            </a:pPr>
            <a:endParaRPr lang="en-IN" dirty="0"/>
          </a:p>
        </p:txBody>
      </p:sp>
    </p:spTree>
    <p:extLst>
      <p:ext uri="{BB962C8B-B14F-4D97-AF65-F5344CB8AC3E}">
        <p14:creationId xmlns=""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2D452E-BF48-3A51-0AE8-D8240D07ACCB}"/>
              </a:ext>
            </a:extLst>
          </p:cNvPr>
          <p:cNvSpPr>
            <a:spLocks noGrp="1"/>
          </p:cNvSpPr>
          <p:nvPr>
            <p:ph type="title"/>
          </p:nvPr>
        </p:nvSpPr>
        <p:spPr>
          <a:xfrm>
            <a:off x="913795" y="216817"/>
            <a:ext cx="10353763" cy="1508289"/>
          </a:xfrm>
        </p:spPr>
        <p:txBody>
          <a:bodyPr/>
          <a:lstStyle/>
          <a:p>
            <a:r>
              <a:rPr lang="en-IN" dirty="0"/>
              <a:t>MODELLING </a:t>
            </a:r>
          </a:p>
        </p:txBody>
      </p:sp>
      <p:sp>
        <p:nvSpPr>
          <p:cNvPr id="3" name="Content Placeholder 2">
            <a:extLst>
              <a:ext uri="{FF2B5EF4-FFF2-40B4-BE49-F238E27FC236}">
                <a16:creationId xmlns="" xmlns:a16="http://schemas.microsoft.com/office/drawing/2014/main" id="{806D582E-78B3-A59F-9650-F2261BA96B0F}"/>
              </a:ext>
            </a:extLst>
          </p:cNvPr>
          <p:cNvSpPr>
            <a:spLocks noGrp="1"/>
          </p:cNvSpPr>
          <p:nvPr>
            <p:ph idx="1"/>
          </p:nvPr>
        </p:nvSpPr>
        <p:spPr>
          <a:xfrm>
            <a:off x="913795" y="1725104"/>
            <a:ext cx="10353763" cy="4066096"/>
          </a:xfrm>
        </p:spPr>
        <p:txBody>
          <a:bodyPr>
            <a:normAutofit/>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3DC456-F757-64D2-E219-2813B8F9A19F}"/>
              </a:ext>
            </a:extLst>
          </p:cNvPr>
          <p:cNvSpPr>
            <a:spLocks noGrp="1"/>
          </p:cNvSpPr>
          <p:nvPr>
            <p:ph type="title"/>
          </p:nvPr>
        </p:nvSpPr>
        <p:spPr>
          <a:xfrm>
            <a:off x="913797" y="207390"/>
            <a:ext cx="10353761" cy="859410"/>
          </a:xfrm>
        </p:spPr>
        <p:txBody>
          <a:bodyPr/>
          <a:lstStyle/>
          <a:p>
            <a:r>
              <a:rPr lang="en-IN" dirty="0"/>
              <a:t>results</a:t>
            </a:r>
          </a:p>
        </p:txBody>
      </p:sp>
      <p:pic>
        <p:nvPicPr>
          <p:cNvPr id="9" name="Content Placeholder 8">
            <a:extLst>
              <a:ext uri="{FF2B5EF4-FFF2-40B4-BE49-F238E27FC236}">
                <a16:creationId xmlns=""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992567" y="1135967"/>
            <a:ext cx="4708525" cy="4708525"/>
          </a:xfrm>
        </p:spPr>
      </p:pic>
      <p:pic>
        <p:nvPicPr>
          <p:cNvPr id="11" name="Picture 10">
            <a:extLst>
              <a:ext uri="{FF2B5EF4-FFF2-40B4-BE49-F238E27FC236}">
                <a16:creationId xmlns="" xmlns:a16="http://schemas.microsoft.com/office/drawing/2014/main" id="{FF73016C-CCDD-91EB-514C-37106E2B0D51}"/>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16933" y="1357315"/>
            <a:ext cx="4433887" cy="4433887"/>
          </a:xfrm>
          <a:prstGeom prst="rect">
            <a:avLst/>
          </a:prstGeom>
        </p:spPr>
      </p:pic>
    </p:spTree>
    <p:extLst>
      <p:ext uri="{BB962C8B-B14F-4D97-AF65-F5344CB8AC3E}">
        <p14:creationId xmlns=""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98E03F-3531-2CFA-DB93-0BEAA448D398}"/>
              </a:ext>
            </a:extLst>
          </p:cNvPr>
          <p:cNvSpPr>
            <a:spLocks noGrp="1"/>
          </p:cNvSpPr>
          <p:nvPr>
            <p:ph type="title"/>
          </p:nvPr>
        </p:nvSpPr>
        <p:spPr>
          <a:xfrm>
            <a:off x="913797" y="358222"/>
            <a:ext cx="10353761" cy="1414019"/>
          </a:xfrm>
        </p:spPr>
        <p:txBody>
          <a:bodyPr/>
          <a:lstStyle/>
          <a:p>
            <a:r>
              <a:rPr lang="en-IN" sz="4800" dirty="0"/>
              <a:t>conclusion</a:t>
            </a:r>
          </a:p>
        </p:txBody>
      </p:sp>
      <p:pic>
        <p:nvPicPr>
          <p:cNvPr id="5" name="Content Placeholder 4">
            <a:extLst>
              <a:ext uri="{FF2B5EF4-FFF2-40B4-BE49-F238E27FC236}">
                <a16:creationId xmlns="" xmlns:a16="http://schemas.microsoft.com/office/drawing/2014/main" id="{0E5610FE-A452-1EE8-4AD8-9A1CC1FD4DC1}"/>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2823072" y="1459383"/>
            <a:ext cx="5915979" cy="3029209"/>
          </a:xfrm>
          <a:prstGeom prst="rect">
            <a:avLst/>
          </a:prstGeom>
          <a:noFill/>
          <a:ln>
            <a:noFill/>
          </a:ln>
        </p:spPr>
      </p:pic>
      <p:sp>
        <p:nvSpPr>
          <p:cNvPr id="7" name="TextBox 6"/>
          <p:cNvSpPr txBox="1"/>
          <p:nvPr/>
        </p:nvSpPr>
        <p:spPr>
          <a:xfrm>
            <a:off x="811198" y="4455662"/>
            <a:ext cx="9782668" cy="1200329"/>
          </a:xfrm>
          <a:prstGeom prst="rect">
            <a:avLst/>
          </a:prstGeom>
          <a:noFill/>
        </p:spPr>
        <p:txBody>
          <a:bodyPr wrap="square" rtlCol="0">
            <a:spAutoFit/>
          </a:bodyPr>
          <a:lstStyle/>
          <a:p>
            <a:r>
              <a:rPr lang="en-GB" dirty="0" smtClean="0"/>
              <a:t>Areas for </a:t>
            </a:r>
            <a:r>
              <a:rPr lang="en-GB" dirty="0" err="1" smtClean="0"/>
              <a:t>improvment</a:t>
            </a:r>
            <a:r>
              <a:rPr lang="en-GB" dirty="0" smtClean="0"/>
              <a:t>  include  time ,management ,teamwork ,and adopting to new process . Data-driven insights enable </a:t>
            </a:r>
            <a:r>
              <a:rPr lang="en-GB" dirty="0" err="1" smtClean="0"/>
              <a:t>trageted</a:t>
            </a:r>
            <a:r>
              <a:rPr lang="en-GB" dirty="0" smtClean="0"/>
              <a:t> </a:t>
            </a:r>
            <a:r>
              <a:rPr lang="en-GB" dirty="0" err="1" smtClean="0"/>
              <a:t>interventioms</a:t>
            </a:r>
            <a:r>
              <a:rPr lang="en-GB" dirty="0" smtClean="0"/>
              <a:t>  ,leading to enhance employee development and organizational </a:t>
            </a:r>
            <a:r>
              <a:rPr lang="en-GB" dirty="0" err="1" smtClean="0"/>
              <a:t>sucess</a:t>
            </a:r>
            <a:endParaRPr lang="en-GB" dirty="0" smtClean="0"/>
          </a:p>
          <a:p>
            <a:endParaRPr lang="en-GB" dirty="0"/>
          </a:p>
        </p:txBody>
      </p:sp>
    </p:spTree>
    <p:extLst>
      <p:ext uri="{BB962C8B-B14F-4D97-AF65-F5344CB8AC3E}">
        <p14:creationId xmlns=""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CB3A60-A171-6941-40E3-C3A22E05DC0E}"/>
              </a:ext>
            </a:extLst>
          </p:cNvPr>
          <p:cNvSpPr>
            <a:spLocks noGrp="1"/>
          </p:cNvSpPr>
          <p:nvPr>
            <p:ph type="ctrTitle"/>
          </p:nvPr>
        </p:nvSpPr>
        <p:spPr>
          <a:xfrm>
            <a:off x="1595270" y="-603315"/>
            <a:ext cx="9001463" cy="1979628"/>
          </a:xfrm>
        </p:spPr>
        <p:txBody>
          <a:bodyPr/>
          <a:lstStyle/>
          <a:p>
            <a:r>
              <a:rPr lang="en-US" dirty="0"/>
              <a:t>Project title </a:t>
            </a:r>
            <a:endParaRPr lang="en-IN" dirty="0"/>
          </a:p>
        </p:txBody>
      </p:sp>
      <p:sp>
        <p:nvSpPr>
          <p:cNvPr id="3" name="Subtitle 2">
            <a:extLst>
              <a:ext uri="{FF2B5EF4-FFF2-40B4-BE49-F238E27FC236}">
                <a16:creationId xmlns="" xmlns:a16="http://schemas.microsoft.com/office/drawing/2014/main" id="{14085614-87EE-CEB3-FB2F-0D35E9012BDA}"/>
              </a:ext>
            </a:extLst>
          </p:cNvPr>
          <p:cNvSpPr>
            <a:spLocks noGrp="1"/>
          </p:cNvSpPr>
          <p:nvPr>
            <p:ph type="subTitle" idx="1"/>
          </p:nvPr>
        </p:nvSpPr>
        <p:spPr>
          <a:xfrm>
            <a:off x="1595270" y="2450971"/>
            <a:ext cx="9001463"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 xmlns:p14="http://schemas.microsoft.com/office/powerpoint/2010/main" val="3821015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93584F-13A6-0EA3-1489-54348C9C4FF2}"/>
              </a:ext>
            </a:extLst>
          </p:cNvPr>
          <p:cNvSpPr>
            <a:spLocks noGrp="1"/>
          </p:cNvSpPr>
          <p:nvPr>
            <p:ph type="title"/>
          </p:nvPr>
        </p:nvSpPr>
        <p:spPr>
          <a:xfrm>
            <a:off x="913797"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 xmlns:a16="http://schemas.microsoft.com/office/drawing/2014/main" id="{BDC82FE0-356C-67C5-A9ED-952217E64013}"/>
              </a:ext>
            </a:extLst>
          </p:cNvPr>
          <p:cNvSpPr>
            <a:spLocks noGrp="1"/>
          </p:cNvSpPr>
          <p:nvPr>
            <p:ph idx="1"/>
          </p:nvPr>
        </p:nvSpPr>
        <p:spPr>
          <a:xfrm>
            <a:off x="913795" y="1536571"/>
            <a:ext cx="10353763"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 xmlns:p14="http://schemas.microsoft.com/office/powerpoint/2010/main" val="2852093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0DAB60-F7AA-54F7-B8CB-C7D36D9B495B}"/>
              </a:ext>
            </a:extLst>
          </p:cNvPr>
          <p:cNvSpPr>
            <a:spLocks noGrp="1"/>
          </p:cNvSpPr>
          <p:nvPr>
            <p:ph type="title"/>
          </p:nvPr>
        </p:nvSpPr>
        <p:spPr>
          <a:xfrm>
            <a:off x="913797"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 xmlns:a16="http://schemas.microsoft.com/office/drawing/2014/main" id="{2C4ED8D9-DF86-8558-5DDD-CCDA505D8956}"/>
              </a:ext>
            </a:extLst>
          </p:cNvPr>
          <p:cNvSpPr>
            <a:spLocks noGrp="1"/>
          </p:cNvSpPr>
          <p:nvPr>
            <p:ph idx="1"/>
          </p:nvPr>
        </p:nvSpPr>
        <p:spPr>
          <a:xfrm>
            <a:off x="913795" y="1036948"/>
            <a:ext cx="10353763" cy="5137608"/>
          </a:xfrm>
        </p:spPr>
        <p:txBody>
          <a:bodyPr>
            <a:normAutofit fontScale="92500" lnSpcReduction="10000"/>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pPr>
              <a:buNone/>
            </a:pPr>
            <a:r>
              <a:rPr lang="en-US" dirty="0" smtClean="0"/>
              <a:t>.</a:t>
            </a:r>
            <a:endParaRPr lang="en-US" dirty="0"/>
          </a:p>
          <a:p>
            <a:pPr marL="0" indent="0">
              <a:buNone/>
            </a:pPr>
            <a:endParaRPr lang="en-US" dirty="0"/>
          </a:p>
          <a:p>
            <a:pPr marL="0" indent="0">
              <a:buNone/>
            </a:pPr>
            <a:endParaRPr lang="en-IN" dirty="0"/>
          </a:p>
        </p:txBody>
      </p:sp>
    </p:spTree>
    <p:extLst>
      <p:ext uri="{BB962C8B-B14F-4D97-AF65-F5344CB8AC3E}">
        <p14:creationId xmlns="" xmlns:p14="http://schemas.microsoft.com/office/powerpoint/2010/main" val="404174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B466EE-A416-3C4B-6625-B7886C997034}"/>
              </a:ext>
            </a:extLst>
          </p:cNvPr>
          <p:cNvSpPr>
            <a:spLocks noGrp="1"/>
          </p:cNvSpPr>
          <p:nvPr>
            <p:ph type="title"/>
          </p:nvPr>
        </p:nvSpPr>
        <p:spPr>
          <a:xfrm>
            <a:off x="913797" y="122550"/>
            <a:ext cx="10353761" cy="2092751"/>
          </a:xfrm>
        </p:spPr>
        <p:txBody>
          <a:bodyPr/>
          <a:lstStyle/>
          <a:p>
            <a:r>
              <a:rPr lang="en-US" dirty="0"/>
              <a:t>PROJECT OVERVIEW</a:t>
            </a:r>
            <a:endParaRPr lang="en-IN" dirty="0"/>
          </a:p>
        </p:txBody>
      </p:sp>
      <p:sp>
        <p:nvSpPr>
          <p:cNvPr id="3" name="Content Placeholder 2">
            <a:extLst>
              <a:ext uri="{FF2B5EF4-FFF2-40B4-BE49-F238E27FC236}">
                <a16:creationId xmlns="" xmlns:a16="http://schemas.microsoft.com/office/drawing/2014/main" id="{30D29506-F5D8-4FFE-0B7D-AD4679A09E4D}"/>
              </a:ext>
            </a:extLst>
          </p:cNvPr>
          <p:cNvSpPr>
            <a:spLocks noGrp="1"/>
          </p:cNvSpPr>
          <p:nvPr>
            <p:ph idx="1"/>
          </p:nvPr>
        </p:nvSpPr>
        <p:spPr>
          <a:xfrm>
            <a:off x="913795" y="1093510"/>
            <a:ext cx="10353763" cy="4697691"/>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98DAED-54A5-7384-2720-F838025BFBAC}"/>
              </a:ext>
            </a:extLst>
          </p:cNvPr>
          <p:cNvSpPr>
            <a:spLocks noGrp="1"/>
          </p:cNvSpPr>
          <p:nvPr>
            <p:ph type="title"/>
          </p:nvPr>
        </p:nvSpPr>
        <p:spPr>
          <a:xfrm>
            <a:off x="913797"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 xmlns:a16="http://schemas.microsoft.com/office/drawing/2014/main" id="{2667C2DE-00DE-03EA-62EE-2ACF384F18E2}"/>
              </a:ext>
            </a:extLst>
          </p:cNvPr>
          <p:cNvSpPr>
            <a:spLocks noGrp="1"/>
          </p:cNvSpPr>
          <p:nvPr>
            <p:ph idx="1"/>
          </p:nvPr>
        </p:nvSpPr>
        <p:spPr>
          <a:xfrm>
            <a:off x="913795" y="989814"/>
            <a:ext cx="10353763" cy="4801386"/>
          </a:xfrm>
        </p:spPr>
        <p:txBody>
          <a:bodyPr>
            <a:normAutofit fontScale="85000" lnSpcReduction="2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A18DEEF-937C-9F9A-9A46-C969841CF81F}"/>
              </a:ext>
            </a:extLst>
          </p:cNvPr>
          <p:cNvSpPr>
            <a:spLocks noGrp="1"/>
          </p:cNvSpPr>
          <p:nvPr>
            <p:ph idx="1"/>
          </p:nvPr>
        </p:nvSpPr>
        <p:spPr>
          <a:xfrm>
            <a:off x="913795" y="584462"/>
            <a:ext cx="10353763" cy="5656082"/>
          </a:xfrm>
        </p:spPr>
        <p:txBody>
          <a:bodyPr>
            <a:normAutofit/>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endParaRPr lang="en-US" b="1" dirty="0"/>
          </a:p>
        </p:txBody>
      </p:sp>
    </p:spTree>
    <p:extLst>
      <p:ext uri="{BB962C8B-B14F-4D97-AF65-F5344CB8AC3E}">
        <p14:creationId xmlns=""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33491-CB06-2FA3-9402-226C9C265E76}"/>
              </a:ext>
            </a:extLst>
          </p:cNvPr>
          <p:cNvSpPr>
            <a:spLocks noGrp="1"/>
          </p:cNvSpPr>
          <p:nvPr>
            <p:ph type="title"/>
          </p:nvPr>
        </p:nvSpPr>
        <p:spPr>
          <a:xfrm>
            <a:off x="913797" y="84843"/>
            <a:ext cx="10353761" cy="2007909"/>
          </a:xfrm>
        </p:spPr>
        <p:txBody>
          <a:bodyPr/>
          <a:lstStyle/>
          <a:p>
            <a:r>
              <a:rPr lang="en-IN" dirty="0"/>
              <a:t>OUR SOLUTION AND ITS VALUE PROPOSITION</a:t>
            </a:r>
          </a:p>
        </p:txBody>
      </p:sp>
      <p:sp>
        <p:nvSpPr>
          <p:cNvPr id="3" name="Content Placeholder 2">
            <a:extLst>
              <a:ext uri="{FF2B5EF4-FFF2-40B4-BE49-F238E27FC236}">
                <a16:creationId xmlns="" xmlns:a16="http://schemas.microsoft.com/office/drawing/2014/main" id="{1B1577E1-583F-9A28-983A-A4A60C8D762D}"/>
              </a:ext>
            </a:extLst>
          </p:cNvPr>
          <p:cNvSpPr>
            <a:spLocks noGrp="1"/>
          </p:cNvSpPr>
          <p:nvPr>
            <p:ph idx="1"/>
          </p:nvPr>
        </p:nvSpPr>
        <p:spPr>
          <a:xfrm>
            <a:off x="913795" y="1866509"/>
            <a:ext cx="10353763" cy="4128939"/>
          </a:xfrm>
        </p:spPr>
        <p:txBody>
          <a:bodyPr>
            <a:normAutofit fontScale="92500" lnSpcReduction="10000"/>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39A51A-33B7-A5A9-0248-D7A64F013F74}"/>
              </a:ext>
            </a:extLst>
          </p:cNvPr>
          <p:cNvSpPr>
            <a:spLocks noGrp="1"/>
          </p:cNvSpPr>
          <p:nvPr>
            <p:ph type="title"/>
          </p:nvPr>
        </p:nvSpPr>
        <p:spPr>
          <a:xfrm>
            <a:off x="913797" y="141403"/>
            <a:ext cx="10353761" cy="925398"/>
          </a:xfrm>
        </p:spPr>
        <p:txBody>
          <a:bodyPr/>
          <a:lstStyle/>
          <a:p>
            <a:r>
              <a:rPr lang="en-IN" dirty="0"/>
              <a:t>DATASET DESCRIPTION</a:t>
            </a:r>
          </a:p>
        </p:txBody>
      </p:sp>
      <p:sp>
        <p:nvSpPr>
          <p:cNvPr id="3" name="Content Placeholder 2">
            <a:extLst>
              <a:ext uri="{FF2B5EF4-FFF2-40B4-BE49-F238E27FC236}">
                <a16:creationId xmlns="" xmlns:a16="http://schemas.microsoft.com/office/drawing/2014/main" id="{45E0E804-C404-F7FD-EEA9-BAF1A31534FD}"/>
              </a:ext>
            </a:extLst>
          </p:cNvPr>
          <p:cNvSpPr>
            <a:spLocks noGrp="1"/>
          </p:cNvSpPr>
          <p:nvPr>
            <p:ph idx="1"/>
          </p:nvPr>
        </p:nvSpPr>
        <p:spPr>
          <a:xfrm>
            <a:off x="913795" y="1338606"/>
            <a:ext cx="10353763" cy="4452594"/>
          </a:xfrm>
        </p:spPr>
        <p:txBody>
          <a:bodyPr>
            <a:normAutofit lnSpcReduction="10000"/>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327</TotalTime>
  <Words>2861</Words>
  <Application>Microsoft Office PowerPoint</Application>
  <PresentationFormat>Custom</PresentationFormat>
  <Paragraphs>102</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Employee data analysis using excel </vt:lpstr>
      <vt:lpstr>Project title </vt:lpstr>
      <vt:lpstr>AGENDA </vt:lpstr>
      <vt:lpstr>PROBLEM STATEMENT </vt:lpstr>
      <vt:lpstr>PROJECT OVERVIEW</vt:lpstr>
      <vt:lpstr>WHO ARE THE END USERS ?</vt:lpstr>
      <vt:lpstr>Slide 7</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tata harilegasri</dc:creator>
  <cp:lastModifiedBy>kic</cp:lastModifiedBy>
  <cp:revision>21</cp:revision>
  <dcterms:created xsi:type="dcterms:W3CDTF">2024-08-30T06:42:20Z</dcterms:created>
  <dcterms:modified xsi:type="dcterms:W3CDTF">2024-09-03T15:21:34Z</dcterms:modified>
</cp:coreProperties>
</file>