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932940"/>
          </a:xfrm>
          <a:prstGeom prst="rect"/>
          <a:noFill/>
        </p:spPr>
        <p:txBody>
          <a:bodyPr rtlCol="0" wrap="square">
            <a:spAutoFit/>
          </a:bodyPr>
          <a:p>
            <a:r>
              <a:rPr dirty="0" sz="2400" lang="en-US"/>
              <a:t>STUDENT NAME</a:t>
            </a:r>
            <a:r>
              <a:rPr dirty="0" sz="2400" lang="en-IN"/>
              <a:t>:</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s</a:t>
            </a:r>
            <a:r>
              <a:rPr dirty="0" sz="2400" lang="en-US"/>
              <a:t>h</a:t>
            </a:r>
            <a:r>
              <a:rPr dirty="0" sz="2400" lang="en-US"/>
              <a:t>r</a:t>
            </a:r>
            <a:r>
              <a:rPr dirty="0" sz="2400" lang="en-US"/>
              <a:t>e</a:t>
            </a:r>
            <a:r>
              <a:rPr dirty="0" sz="2400" lang="en-US"/>
              <a:t>e</a:t>
            </a:r>
            <a:r>
              <a:rPr dirty="0" sz="2400" lang="en-US"/>
              <a:t>.</a:t>
            </a:r>
            <a:r>
              <a:rPr dirty="0" sz="2400" lang="en-US"/>
              <a:t> </a:t>
            </a:r>
            <a:r>
              <a:rPr dirty="0" sz="2400" lang="en-US"/>
              <a:t>B</a:t>
            </a:r>
            <a:endParaRPr dirty="0" sz="2400" lang="en-US"/>
          </a:p>
          <a:p>
            <a:r>
              <a:rPr dirty="0" sz="2400" lang="en-US"/>
              <a:t>REGISTER NO: 3122</a:t>
            </a:r>
            <a:r>
              <a:rPr dirty="0" sz="2400" lang="en-US"/>
              <a:t>0</a:t>
            </a:r>
            <a:r>
              <a:rPr dirty="0" sz="2400" lang="en-US"/>
              <a:t>5</a:t>
            </a:r>
            <a:r>
              <a:rPr dirty="0" sz="2400" lang="en-US"/>
              <a:t>0</a:t>
            </a:r>
            <a:r>
              <a:rPr dirty="0" sz="2400" lang="en-US"/>
              <a:t>9</a:t>
            </a:r>
            <a:r>
              <a:rPr dirty="0" sz="2400" lang="en-US"/>
              <a:t>3</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3</a:t>
            </a:r>
            <a:r>
              <a:rPr dirty="0" sz="2400" lang="en-US"/>
              <a:t>4</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3119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83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409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311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95287"/>
            <a:ext cx="6934200" cy="17678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9596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164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1007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767839"/>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2024-09-08T05:15:02Z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