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551940"/>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a</a:t>
            </a:r>
            <a:r>
              <a:rPr dirty="0" sz="2400" lang="en-US"/>
              <a:t>d</a:t>
            </a:r>
            <a:r>
              <a:rPr dirty="0" sz="2400" lang="en-US"/>
              <a:t>m</a:t>
            </a:r>
            <a:r>
              <a:rPr dirty="0" sz="2400" lang="en-US"/>
              <a:t>a</a:t>
            </a:r>
            <a:r>
              <a:rPr dirty="0" sz="2400" lang="en-US"/>
              <a:t>l</a:t>
            </a:r>
            <a:r>
              <a:rPr dirty="0" sz="2400" lang="en-US"/>
              <a:t>a</a:t>
            </a:r>
            <a:r>
              <a:rPr dirty="0" sz="2400" lang="en-US"/>
              <a:t>t</a:t>
            </a:r>
            <a:r>
              <a:rPr dirty="0" sz="2400" lang="en-US"/>
              <a:t>h</a:t>
            </a:r>
            <a:r>
              <a:rPr dirty="0" sz="2400" lang="en-US"/>
              <a:t>a</a:t>
            </a:r>
            <a:r>
              <a:rPr dirty="0" sz="2400" lang="en-US"/>
              <a:t>.</a:t>
            </a:r>
            <a:r>
              <a:rPr dirty="0" sz="2400" lang="en-US"/>
              <a:t>U</a:t>
            </a:r>
            <a:endParaRPr dirty="0" sz="2400" lang="en-US"/>
          </a:p>
          <a:p>
            <a:r>
              <a:rPr dirty="0" sz="2400" lang="en-US"/>
              <a:t>REGISTER NO: 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3</a:t>
            </a:r>
            <a:r>
              <a:rPr dirty="0" sz="2400" lang="en-US"/>
              <a:t>6</a:t>
            </a:r>
            <a:r>
              <a:rPr dirty="0" sz="2400" lang="en-US"/>
              <a:t>,asunm219unm219ncas2225cc11241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207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a:xfrm>
            <a:off x="755332" y="385444"/>
            <a:ext cx="10681335" cy="596900"/>
          </a:xfrm>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596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1844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297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8346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9202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4003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134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2024-09-06T15:43:26Z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41bc074bb0394dacb7c02e8e77c6cbb7</vt:lpwstr>
  </property>
</Properties>
</file>