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54" d="100"/>
          <a:sy n="15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6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9/21/2024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7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8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3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3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5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9/21/2024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14897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554541" y="3314150"/>
            <a:ext cx="8610599" cy="2301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3122049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15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asunm219unm219ncas2225cc11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346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III B.COM (General)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 Nazareth College of Arts and Science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8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9" name="矩形"/>
          <p:cNvSpPr/>
          <p:nvPr/>
        </p:nvSpPr>
        <p:spPr>
          <a:xfrm rot="0">
            <a:off x="739774" y="291147"/>
            <a:ext cx="3303904" cy="15119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0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5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6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5119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8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407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13119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630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3238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5119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841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3119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8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9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1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3119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3" name="矩形"/>
          <p:cNvSpPr/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0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1007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8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11309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407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矩形"/>
          <p:cNvSpPr/>
          <p:nvPr/>
        </p:nvSpPr>
        <p:spPr>
          <a:xfrm rot="0">
            <a:off x="752474" y="6486037"/>
            <a:ext cx="1773554" cy="3238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3" name="矩形"/>
          <p:cNvSpPr/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2024-03-28T06:07:22Z</dcterms:created>
  <dcterms:modified xsi:type="dcterms:W3CDTF">2024-09-23T05:41:43Z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6cd3eab90f8d4a26bd56c127e035efae</vt:lpwstr>
  </property>
</Properties>
</file>