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8/30/2024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8/30/2024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13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D.B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Nandhini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:31220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ege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Emaculate Ema</cp:lastModifiedBy>
  <dcterms:created xsi:type="dcterms:W3CDTF">2024-03-28T06:07:22Z</dcterms:created>
  <dcterms:modified xsi:type="dcterms:W3CDTF">2024-09-10T12:51:29Z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f75ba1bfd3854eb6b0efd3bf387ae5c5</vt:lpwstr>
  </property>
</Properties>
</file>