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66017.18</c:v>
                </c:pt>
                <c:pt idx="8">
                  <c:v>74279.01</c:v>
                </c:pt>
                <c:pt idx="9">
                  <c:v>68980.52</c:v>
                </c:pt>
                <c:pt idx="10">
                  <c:v>42314.39</c:v>
                </c:pt>
                <c:pt idx="11">
                  <c:v>114425.19</c:v>
                </c:pt>
                <c:pt idx="12">
                  <c:v>69192.85</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c:v>
                </c:pt>
              </c:numCache>
            </c:numRef>
          </c:val>
        </c:ser>
        <c:ser>
          <c:idx val="1"/>
          <c:order val="1"/>
          <c:spPr>
            <a:solidFill>
              <a:schemeClr val="accent2"/>
            </a:solidFill>
            <a:ln>
              <a:noFill/>
            </a:ln>
            <a:effectLst/>
          </c:spPr>
          <c:invertIfNegative val="0"/>
          <c:val>
            <c:numRef>
              <c:f>'[Employee_Dataset (1).xlsx]Sheet1'!$F$2:$F$25</c:f>
              <c:numCache>
                <c:formatCode>General</c:formatCode>
                <c:ptCount val="24"/>
                <c:pt idx="0">
                  <c:v>0.0</c:v>
                </c:pt>
                <c:pt idx="1">
                  <c:v>43710.0</c:v>
                </c:pt>
                <c:pt idx="2">
                  <c:v>43902.0</c:v>
                </c:pt>
                <c:pt idx="3">
                  <c:v>0.0</c:v>
                </c:pt>
                <c:pt idx="4">
                  <c:v>0.0</c:v>
                </c:pt>
                <c:pt idx="5">
                  <c:v>0.0</c:v>
                </c:pt>
                <c:pt idx="6">
                  <c:v>44502.0</c:v>
                </c:pt>
                <c:pt idx="7">
                  <c:v>43643.0</c:v>
                </c:pt>
                <c:pt idx="8">
                  <c:v>43466.0</c:v>
                </c:pt>
                <c:pt idx="9">
                  <c:v>43494.0</c:v>
                </c:pt>
                <c:pt idx="10">
                  <c:v>0.0</c:v>
                </c:pt>
                <c:pt idx="11">
                  <c:v>0.0</c:v>
                </c:pt>
                <c:pt idx="12">
                  <c:v>0.0</c:v>
                </c:pt>
                <c:pt idx="13">
                  <c:v>0.0</c:v>
                </c:pt>
                <c:pt idx="14">
                  <c:v>0.0</c:v>
                </c:pt>
                <c:pt idx="15">
                  <c:v>0.0</c:v>
                </c:pt>
                <c:pt idx="16">
                  <c:v>0.0</c:v>
                </c:pt>
                <c:pt idx="17">
                  <c:v>43584.0</c:v>
                </c:pt>
                <c:pt idx="18">
                  <c:v>0.0</c:v>
                </c:pt>
                <c:pt idx="19">
                  <c:v>44285.0</c:v>
                </c:pt>
                <c:pt idx="20">
                  <c:v>44288.0</c:v>
                </c:pt>
                <c:pt idx="21">
                  <c:v>0.0</c:v>
                </c:pt>
                <c:pt idx="22">
                  <c:v>43809.0</c:v>
                </c:pt>
                <c:pt idx="23">
                  <c:v>0.0</c:v>
                </c:pt>
              </c:numCache>
            </c:numRef>
          </c:val>
        </c:ser>
        <c:ser>
          <c:idx val="2"/>
          <c:order val="2"/>
          <c:spPr>
            <a:solidFill>
              <a:schemeClr val="accent3"/>
            </a:solidFill>
            <a:ln>
              <a:noFill/>
            </a:ln>
            <a:effectLst/>
          </c:spPr>
          <c:invertIfNegative val="0"/>
          <c:val>
            <c:numRef>
              <c:f>'[Employee_Dataset (1).xlsx]Sheet1'!$G$2:$G$25</c:f>
              <c:numCache>
                <c:formatCode>General</c:formatCode>
                <c:ptCount val="24"/>
                <c:pt idx="0">
                  <c:v>1.0</c:v>
                </c:pt>
                <c:pt idx="1">
                  <c:v>1.0</c:v>
                </c:pt>
                <c:pt idx="2">
                  <c:v>1.0</c:v>
                </c:pt>
                <c:pt idx="3">
                  <c:v>1.0</c:v>
                </c:pt>
                <c:pt idx="4">
                  <c:v>0.7</c:v>
                </c:pt>
                <c:pt idx="5">
                  <c:v>1.0</c:v>
                </c:pt>
                <c:pt idx="6">
                  <c:v>1.0</c:v>
                </c:pt>
                <c:pt idx="7">
                  <c:v>0.9</c:v>
                </c:pt>
                <c:pt idx="8">
                  <c:v>1.0</c:v>
                </c:pt>
                <c:pt idx="9">
                  <c:v>0.8</c:v>
                </c:pt>
                <c:pt idx="10">
                  <c:v>1.0</c:v>
                </c:pt>
                <c:pt idx="11">
                  <c:v>1.0</c:v>
                </c:pt>
                <c:pt idx="12">
                  <c:v>1.0</c:v>
                </c:pt>
                <c:pt idx="13">
                  <c:v>1.0</c:v>
                </c:pt>
                <c:pt idx="14">
                  <c:v>1.0</c:v>
                </c:pt>
                <c:pt idx="15">
                  <c:v>1.0</c:v>
                </c:pt>
                <c:pt idx="16">
                  <c:v>1.0</c:v>
                </c:pt>
                <c:pt idx="17">
                  <c:v>1.0</c:v>
                </c:pt>
                <c:pt idx="18">
                  <c:v>1.0</c:v>
                </c:pt>
                <c:pt idx="19">
                  <c:v>0.4</c:v>
                </c:pt>
                <c:pt idx="20">
                  <c:v>0.3</c:v>
                </c:pt>
                <c:pt idx="21">
                  <c:v>1.0</c:v>
                </c:pt>
                <c:pt idx="22">
                  <c:v>0.5</c:v>
                </c:pt>
                <c:pt idx="23">
                  <c:v>0.5</c:v>
                </c:pt>
              </c:numCache>
            </c:numRef>
          </c:val>
        </c:ser>
        <c:ser>
          <c:idx val="3"/>
          <c:order val="3"/>
          <c:spPr>
            <a:solidFill>
              <a:schemeClr val="accent4"/>
            </a:solidFill>
            <a:ln>
              <a:noFill/>
            </a:ln>
            <a:effectLst/>
          </c:spPr>
          <c:invertIfNegative val="0"/>
          <c:val>
            <c:numRef>
              <c:f>'[Employee_Dataset (1).xlsx]Sheet1'!$H$2:$H$25</c:f>
              <c:numCache>
                <c:formatCode>General</c:formatCode>
                <c:ptCount val="24"/>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numCache>
            </c:numRef>
          </c:val>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Y</a:t>
            </a:r>
            <a:r>
              <a:rPr dirty="0" sz="2400" lang="en-US"/>
              <a:t>U</a:t>
            </a:r>
            <a:r>
              <a:rPr dirty="0" sz="2400" lang="en-US"/>
              <a:t>V</a:t>
            </a:r>
            <a:r>
              <a:rPr dirty="0" sz="2400" lang="en-US"/>
              <a:t>A</a:t>
            </a:r>
            <a:r>
              <a:rPr dirty="0" sz="2400" lang="en-US"/>
              <a:t>S</a:t>
            </a:r>
            <a:r>
              <a:rPr dirty="0" sz="2400" lang="en-US"/>
              <a:t>R</a:t>
            </a:r>
            <a:r>
              <a:rPr dirty="0" sz="2400" lang="en-US"/>
              <a:t>E</a:t>
            </a:r>
            <a:r>
              <a:rPr dirty="0" sz="2400" lang="en-US"/>
              <a:t>E</a:t>
            </a:r>
            <a:r>
              <a:rPr dirty="0" sz="2400" lang="en-US"/>
              <a:t> </a:t>
            </a:r>
            <a:r>
              <a:rPr dirty="0" sz="2400" lang="en-US"/>
              <a:t>K</a:t>
            </a:r>
            <a:endParaRPr altLang="en-US" lang="zh-CN"/>
          </a:p>
          <a:p>
            <a:r>
              <a:rPr dirty="0" sz="2400" lang="en-US"/>
              <a:t>REGISTER NO: 31220</a:t>
            </a:r>
            <a:r>
              <a:rPr dirty="0" sz="2400" lang="en-US"/>
              <a:t>6</a:t>
            </a:r>
            <a:r>
              <a:rPr dirty="0" sz="2400" lang="en-US"/>
              <a:t>0</a:t>
            </a:r>
            <a:r>
              <a:rPr dirty="0" sz="2400" lang="en-US"/>
              <a:t>0</a:t>
            </a:r>
            <a:r>
              <a:rPr dirty="0" sz="2400" lang="en-US"/>
              <a:t>6</a:t>
            </a:r>
            <a:endParaRPr altLang="en-US" lang="zh-CN"/>
          </a:p>
          <a:p>
            <a:r>
              <a:rPr dirty="0" sz="2400" lang="en-US"/>
              <a:t>DEPARTMENT: COMMERCE </a:t>
            </a:r>
          </a:p>
          <a:p>
            <a:r>
              <a:rPr dirty="0" sz="2400" lang="en-US"/>
              <a:t>COLLEGE: VIDHYA SAGAR WOMEN’S COLLEGE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3138804" y="982341"/>
            <a:ext cx="6101952" cy="3647441"/>
          </a:xfrm>
          <a:prstGeom prst="rect"/>
          <a:noFill/>
        </p:spPr>
        <p:txBody>
          <a:bodyPr wrap="square">
            <a:spAutoFit/>
          </a:bodyPr>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Regression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Trend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Benchmarking</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Correlation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Weighted scoring</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Decision trees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Pivot table </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What-if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Sensitivity analysis</a:t>
            </a:r>
          </a:p>
          <a:p>
            <a:pPr indent="-342900" marL="342900">
              <a:buFont typeface="Arial" panose="020B0604020202020204" pitchFamily="34" charset="0"/>
              <a:buChar char="•"/>
            </a:pPr>
            <a:r>
              <a:rPr dirty="0" sz="2400" lang="en-US" err="1">
                <a:latin typeface="Times New Roman" panose="02020603050405020304" pitchFamily="18" charset="0"/>
                <a:cs typeface="Times New Roman" panose="02020603050405020304" pitchFamily="18" charset="0"/>
              </a:rPr>
              <a:t>Dashboarding</a:t>
            </a:r>
            <a:endParaRPr dirty="0" sz="2400" lang="en-US">
              <a:latin typeface="Times New Roman" panose="02020603050405020304" pitchFamily="18" charset="0"/>
              <a:cs typeface="Times New Roman" panose="02020603050405020304" pitchFamily="18" charset="0"/>
            </a:endParaRPr>
          </a:p>
        </p:txBody>
      </p:sp>
      <p:sp>
        <p:nvSpPr>
          <p:cNvPr id="1048682" name="TextBox 6"/>
          <p:cNvSpPr txBox="1"/>
          <p:nvPr/>
        </p:nvSpPr>
        <p:spPr>
          <a:xfrm>
            <a:off x="739775" y="4769673"/>
            <a:ext cx="8794750" cy="8026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dirty="0" 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5"/>
          <p:cNvGraphicFramePr>
            <a:graphicFrameLocks/>
          </p:cNvGraphicFramePr>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321469" y="1738819"/>
            <a:ext cx="9906000" cy="3291841"/>
          </a:xfrm>
          <a:prstGeom prst="rect"/>
          <a:noFill/>
        </p:spPr>
        <p:txBody>
          <a:bodyPr anchor="t" wrap="square">
            <a:spAutoFit/>
          </a:bodyPr>
          <a:p>
            <a:r>
              <a:rPr dirty="0" lang="en-US"/>
              <a:t>"</a:t>
            </a:r>
            <a:r>
              <a:rPr dirty="0" sz="2400" lang="en-US">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dirty="0" sz="2400" lang="en-US">
              <a:latin typeface="Times New Roman" panose="02020603050405020304" pitchFamily="18" charset="0"/>
              <a:cs typeface="Times New Roman" panose="02020603050405020304" pitchFamily="18" charset="0"/>
            </a:endParaRP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Identified top-performing employees and areas for recognition</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Pinpointed performance gaps and opportunities for growth</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Developed targeted strategies for improvement</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Enhanced data-driven decision-making for HR and management</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Streamlined performance monitoring and reporting 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719690" y="2540138"/>
            <a:ext cx="8679877"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1223963" y="2019300"/>
            <a:ext cx="6707981" cy="1869441"/>
          </a:xfrm>
          <a:prstGeom prst="rect"/>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p>
            <a:r>
              <a:rPr dirty="0" sz="2400" lang="en-US">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19646" y="2364983"/>
            <a:ext cx="8524391" cy="18694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940593" y="2013734"/>
            <a:ext cx="8412957" cy="2936241"/>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3618310" y="2416076"/>
            <a:ext cx="6192440" cy="1869441"/>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3"/>
          <p:cNvSpPr txBox="1"/>
          <p:nvPr/>
        </p:nvSpPr>
        <p:spPr>
          <a:xfrm>
            <a:off x="1419819" y="2334726"/>
            <a:ext cx="7390805" cy="1869441"/>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Dataset Name: Employee Performance Analysis</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575917" y="2019300"/>
            <a:ext cx="7040166" cy="1577341"/>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Radha sriram</cp:lastModifiedBy>
  <dcterms:created xsi:type="dcterms:W3CDTF">2024-03-29T04:07:22Z</dcterms:created>
  <dcterms:modified xsi:type="dcterms:W3CDTF">2024-08-31T15:35:51Z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de87b6ea315a47ae9c159693ddf781e5</vt:lpwstr>
  </property>
</Properties>
</file>