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312206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749039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2024-10-25T04:00:54Z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