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3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7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b="1" spc="10" dirty="0"/>
              <a:t>1</a:t>
            </a:fld>
            <a:endParaRPr b="1"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300" y="2874504"/>
            <a:ext cx="9780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: B. DIVYA DHARSHINI</a:t>
            </a:r>
          </a:p>
          <a:p>
            <a:r>
              <a:rPr lang="en-US" sz="2400" b="1" dirty="0"/>
              <a:t>REGISTER NO      : 312211160</a:t>
            </a:r>
          </a:p>
          <a:p>
            <a:r>
              <a:rPr lang="en-US" sz="2400" b="1" dirty="0"/>
              <a:t>DEPARTMENT     : B COM(BANK MANAGEMENT)</a:t>
            </a:r>
          </a:p>
          <a:p>
            <a:r>
              <a:rPr lang="en-US" sz="2400" b="1" dirty="0"/>
              <a:t>COLLEGE              : DR MGR JANAKI COLLEGE OF ARTS AND SCIENCE                                                                                    </a:t>
            </a:r>
          </a:p>
          <a:p>
            <a:r>
              <a:rPr lang="en-US" sz="2400" b="1" dirty="0"/>
              <a:t>                                   FOR WOMEN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3F0E13-52D7-024A-C0FE-E4F6744AF2DA}"/>
              </a:ext>
            </a:extLst>
          </p:cNvPr>
          <p:cNvSpPr txBox="1"/>
          <p:nvPr/>
        </p:nvSpPr>
        <p:spPr>
          <a:xfrm>
            <a:off x="1219200" y="1461835"/>
            <a:ext cx="731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Data collection   </a:t>
            </a:r>
          </a:p>
          <a:p>
            <a:r>
              <a:rPr lang="en-IN" sz="2400" b="1" dirty="0"/>
              <a:t>          surveys</a:t>
            </a:r>
          </a:p>
          <a:p>
            <a:r>
              <a:rPr lang="en-IN" sz="2400" b="1" dirty="0"/>
              <a:t>          Interviews</a:t>
            </a:r>
          </a:p>
          <a:p>
            <a:r>
              <a:rPr lang="en-IN" sz="2400" b="1" dirty="0"/>
              <a:t>          Observation</a:t>
            </a:r>
          </a:p>
          <a:p>
            <a:r>
              <a:rPr lang="en-IN" sz="2400" b="1" dirty="0"/>
              <a:t>           Focus groups</a:t>
            </a:r>
          </a:p>
          <a:p>
            <a:endParaRPr lang="en-IN" sz="2400" b="1" dirty="0"/>
          </a:p>
          <a:p>
            <a:r>
              <a:rPr lang="en-IN" sz="2400" b="1" u="sng" dirty="0"/>
              <a:t>Features collection</a:t>
            </a:r>
          </a:p>
          <a:p>
            <a:r>
              <a:rPr lang="en-IN" sz="2400" b="1" dirty="0"/>
              <a:t>            features collection is a  set of geographic  objectives ,each represented by feature objectives.</a:t>
            </a:r>
          </a:p>
          <a:p>
            <a:endParaRPr lang="en-IN" sz="2400" b="1" u="sng" dirty="0"/>
          </a:p>
          <a:p>
            <a:r>
              <a:rPr lang="en-IN" sz="2400" b="1" u="sng" dirty="0"/>
              <a:t>Data cleaning</a:t>
            </a:r>
          </a:p>
          <a:p>
            <a:r>
              <a:rPr lang="en-IN" sz="2400" b="1" dirty="0"/>
              <a:t>   Missing value identify </a:t>
            </a:r>
          </a:p>
          <a:p>
            <a:r>
              <a:rPr lang="en-IN" sz="2400" b="1" dirty="0"/>
              <a:t>    Missing value filter out</a:t>
            </a:r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9E1CDAD-4E7B-B05D-24E3-8D4BF440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6553200" cy="45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93BA-AA22-3962-776F-CCC15C682077}"/>
              </a:ext>
            </a:extLst>
          </p:cNvPr>
          <p:cNvSpPr txBox="1"/>
          <p:nvPr/>
        </p:nvSpPr>
        <p:spPr>
          <a:xfrm>
            <a:off x="17526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</a:t>
            </a:r>
            <a:r>
              <a:rPr lang="en-IN" dirty="0"/>
              <a:t> </a:t>
            </a:r>
            <a:r>
              <a:rPr lang="en-IN" b="1" dirty="0"/>
              <a:t>Overall has demonstrated (strength / areas for  improvement ) and has shown potential for growth and development  within  the organisation”.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1C0E2-F4D9-0419-313C-DF8115B0CB29}"/>
              </a:ext>
            </a:extLst>
          </p:cNvPr>
          <p:cNvSpPr txBox="1"/>
          <p:nvPr/>
        </p:nvSpPr>
        <p:spPr>
          <a:xfrm>
            <a:off x="1782097" y="3007897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Based  on the performance analysis , has met/exceeded/fallen short of expectation, improvement have been outlined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042BB-1D8E-F57F-63E7-6C6C7069D238}"/>
              </a:ext>
            </a:extLst>
          </p:cNvPr>
          <p:cNvSpPr txBox="1"/>
          <p:nvPr/>
        </p:nvSpPr>
        <p:spPr>
          <a:xfrm>
            <a:off x="1600200" y="1277035"/>
            <a:ext cx="5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Employee Performance Analysis using excel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BDF1102-402D-7972-1B39-6629FBCB0E8F}"/>
              </a:ext>
            </a:extLst>
          </p:cNvPr>
          <p:cNvSpPr/>
          <p:nvPr/>
        </p:nvSpPr>
        <p:spPr>
          <a:xfrm>
            <a:off x="1671637" y="2371725"/>
            <a:ext cx="272721" cy="2000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0FB7AC-D00B-D0F9-D761-781C3F91D012}"/>
              </a:ext>
            </a:extLst>
          </p:cNvPr>
          <p:cNvSpPr/>
          <p:nvPr/>
        </p:nvSpPr>
        <p:spPr>
          <a:xfrm>
            <a:off x="2590800" y="2209800"/>
            <a:ext cx="57912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Focus on employee growth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661BDA7-8F45-E0E6-2E25-2AB490F957BF}"/>
              </a:ext>
            </a:extLst>
          </p:cNvPr>
          <p:cNvSpPr/>
          <p:nvPr/>
        </p:nvSpPr>
        <p:spPr>
          <a:xfrm flipH="1">
            <a:off x="1639175" y="4093926"/>
            <a:ext cx="217322" cy="25790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46B3FB-D3DB-DC35-8998-CF1369F543A3}"/>
              </a:ext>
            </a:extLst>
          </p:cNvPr>
          <p:cNvSpPr/>
          <p:nvPr/>
        </p:nvSpPr>
        <p:spPr>
          <a:xfrm>
            <a:off x="2514600" y="3856895"/>
            <a:ext cx="57150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Well performance to get increment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954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performance  of the employee is a </a:t>
            </a:r>
          </a:p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ious factors like. Gender , Performance</a:t>
            </a: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course, </a:t>
            </a: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, Achievement ,so this based the identify the Analysis Performance data .</a:t>
            </a:r>
            <a:endParaRPr lang="en-IN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EF6FE35E-89BB-C8E9-7084-21703CF4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1458" y="1695450"/>
            <a:ext cx="1225141" cy="1076325"/>
          </a:xfrm>
          <a:prstGeom prst="rect">
            <a:avLst/>
          </a:prstGeom>
        </p:spPr>
      </p:pic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212B3650-5A11-56EC-9C27-4126DE2964F7}"/>
              </a:ext>
            </a:extLst>
          </p:cNvPr>
          <p:cNvSpPr/>
          <p:nvPr/>
        </p:nvSpPr>
        <p:spPr>
          <a:xfrm>
            <a:off x="3733800" y="1857375"/>
            <a:ext cx="2667000" cy="78105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MANAGER</a:t>
            </a:r>
          </a:p>
        </p:txBody>
      </p:sp>
      <p:pic>
        <p:nvPicPr>
          <p:cNvPr id="15" name="Graphic 14" descr="Group with solid fill">
            <a:extLst>
              <a:ext uri="{FF2B5EF4-FFF2-40B4-BE49-F238E27FC236}">
                <a16:creationId xmlns:a16="http://schemas.microsoft.com/office/drawing/2014/main" id="{5BFDC945-D294-6D77-CAD4-6517C795F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1458" y="3429000"/>
            <a:ext cx="1069770" cy="1042987"/>
          </a:xfrm>
          <a:prstGeom prst="rect">
            <a:avLst/>
          </a:prstGeom>
        </p:spPr>
      </p:pic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E9297E57-BE49-50EE-D36F-077BF824B3A7}"/>
              </a:ext>
            </a:extLst>
          </p:cNvPr>
          <p:cNvSpPr/>
          <p:nvPr/>
        </p:nvSpPr>
        <p:spPr>
          <a:xfrm>
            <a:off x="3733800" y="3559968"/>
            <a:ext cx="2667000" cy="78105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EMPLOYEE</a:t>
            </a:r>
          </a:p>
        </p:txBody>
      </p:sp>
      <p:pic>
        <p:nvPicPr>
          <p:cNvPr id="18" name="Graphic 17" descr="Building with solid fill">
            <a:extLst>
              <a:ext uri="{FF2B5EF4-FFF2-40B4-BE49-F238E27FC236}">
                <a16:creationId xmlns:a16="http://schemas.microsoft.com/office/drawing/2014/main" id="{E355FAAD-CF77-D681-0FD8-A1AC41ED0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3349" y="4953001"/>
            <a:ext cx="1069770" cy="1232640"/>
          </a:xfrm>
          <a:prstGeom prst="rect">
            <a:avLst/>
          </a:prstGeom>
        </p:spPr>
      </p:pic>
      <p:sp>
        <p:nvSpPr>
          <p:cNvPr id="19" name="Flowchart: Preparation 18">
            <a:extLst>
              <a:ext uri="{FF2B5EF4-FFF2-40B4-BE49-F238E27FC236}">
                <a16:creationId xmlns:a16="http://schemas.microsoft.com/office/drawing/2014/main" id="{76E1999D-3E2F-64F9-B6DA-6825FEF0FEBA}"/>
              </a:ext>
            </a:extLst>
          </p:cNvPr>
          <p:cNvSpPr/>
          <p:nvPr/>
        </p:nvSpPr>
        <p:spPr>
          <a:xfrm>
            <a:off x="3564321" y="5262561"/>
            <a:ext cx="3005958" cy="78105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IT SECTOR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3124200" cy="3886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7CDB3-D16D-BBED-D710-81DAAC4D3C7E}"/>
              </a:ext>
            </a:extLst>
          </p:cNvPr>
          <p:cNvSpPr txBox="1"/>
          <p:nvPr/>
        </p:nvSpPr>
        <p:spPr>
          <a:xfrm>
            <a:off x="3657600" y="2019300"/>
            <a:ext cx="587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-   missing</a:t>
            </a:r>
          </a:p>
          <a:p>
            <a:r>
              <a:rPr lang="en-IN" dirty="0"/>
              <a:t>Filter                                -   remove</a:t>
            </a:r>
          </a:p>
          <a:p>
            <a:r>
              <a:rPr lang="en-IN" dirty="0"/>
              <a:t>Formula                          -   performance</a:t>
            </a:r>
          </a:p>
          <a:p>
            <a:r>
              <a:rPr lang="en-IN" dirty="0"/>
              <a:t>Pivot                                -   summary</a:t>
            </a:r>
          </a:p>
          <a:p>
            <a:r>
              <a:rPr lang="en-IN" dirty="0"/>
              <a:t>Graph                              -  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9F559-3069-C926-F22A-3A8D17411E25}"/>
              </a:ext>
            </a:extLst>
          </p:cNvPr>
          <p:cNvSpPr txBox="1"/>
          <p:nvPr/>
        </p:nvSpPr>
        <p:spPr>
          <a:xfrm>
            <a:off x="1295400" y="1619865"/>
            <a:ext cx="49375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EMPLOYEE                        -     KAGGLE</a:t>
            </a:r>
          </a:p>
          <a:p>
            <a:r>
              <a:rPr lang="en-IN" b="1" dirty="0"/>
              <a:t>26 FEATURES,</a:t>
            </a:r>
          </a:p>
          <a:p>
            <a:r>
              <a:rPr lang="en-IN" b="1" dirty="0"/>
              <a:t>9 FEATURES</a:t>
            </a:r>
          </a:p>
          <a:p>
            <a:r>
              <a:rPr lang="en-IN" b="1" dirty="0"/>
              <a:t>EMPLOYEE ID                   -      NUMERICAL </a:t>
            </a:r>
          </a:p>
          <a:p>
            <a:r>
              <a:rPr lang="en-IN" b="1" dirty="0"/>
              <a:t>NAME                                -      TEXT </a:t>
            </a:r>
          </a:p>
          <a:p>
            <a:r>
              <a:rPr lang="en-IN" b="1" dirty="0"/>
              <a:t>EMPLOYEE                        -       TYPE  </a:t>
            </a:r>
          </a:p>
          <a:p>
            <a:r>
              <a:rPr lang="en-IN" b="1" dirty="0"/>
              <a:t>PERFORMANCE LEVEL</a:t>
            </a:r>
          </a:p>
          <a:p>
            <a:r>
              <a:rPr lang="en-IN" b="1" dirty="0"/>
              <a:t>GENDER                            -     MALE, FEMALE</a:t>
            </a:r>
          </a:p>
          <a:p>
            <a:r>
              <a:rPr lang="en-IN" b="1" dirty="0"/>
              <a:t>EMPLOYEE  RATING        -     NUMERICAL  VALUES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E0AD4-35E1-3A70-9F76-837E0E50BB07}"/>
              </a:ext>
            </a:extLst>
          </p:cNvPr>
          <p:cNvSpPr txBox="1"/>
          <p:nvPr/>
        </p:nvSpPr>
        <p:spPr>
          <a:xfrm>
            <a:off x="2057400" y="20193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  = IFS(Z8&gt;=5 “ Very high, “z8&gt;z4</a:t>
            </a:r>
          </a:p>
          <a:p>
            <a:r>
              <a:rPr lang="en-IN" dirty="0"/>
              <a:t>                                     “High “ ,Z8&gt;=8 ,”MEP “,True ,”Low”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324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sruthi s</cp:lastModifiedBy>
  <cp:revision>28</cp:revision>
  <dcterms:created xsi:type="dcterms:W3CDTF">2024-03-29T15:07:22Z</dcterms:created>
  <dcterms:modified xsi:type="dcterms:W3CDTF">2024-11-29T09:44:15Z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