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ичев Евгений" initials="ИЕ" lastIdx="1" clrIdx="0">
    <p:extLst>
      <p:ext uri="{19B8F6BF-5375-455C-9EA6-DF929625EA0E}">
        <p15:presenceInfo xmlns:p15="http://schemas.microsoft.com/office/powerpoint/2012/main" userId="e9638204d2f02a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1T15:05:50.742" idx="1">
    <p:pos x="4942" y="74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B544-9A0D-4450-A3B4-DD2D255642AD}" type="datetimeFigureOut">
              <a:rPr lang="ru-RU" smtClean="0"/>
              <a:t>01.01.2024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3287-ACC7-427E-9829-1545A24AD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1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33287-ACC7-427E-9829-1545A24AD4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65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4001" y="0"/>
            <a:ext cx="10113003" cy="5669073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137" y="1547149"/>
            <a:ext cx="5635351" cy="1253121"/>
          </a:xfrm>
        </p:spPr>
        <p:txBody>
          <a:bodyPr anchor="b">
            <a:noAutofit/>
          </a:bodyPr>
          <a:lstStyle>
            <a:lvl1pPr algn="ctr">
              <a:defRPr sz="4465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137" y="3024291"/>
            <a:ext cx="5635351" cy="1092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736">
                <a:solidFill>
                  <a:schemeClr val="tx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720" y="4165401"/>
            <a:ext cx="742046" cy="231022"/>
          </a:xfrm>
        </p:spPr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26136" y="4165401"/>
            <a:ext cx="4311580" cy="231022"/>
          </a:xfrm>
        </p:spPr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05770" y="4165401"/>
            <a:ext cx="455718" cy="231022"/>
          </a:xfrm>
        </p:spPr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26137" y="2912281"/>
            <a:ext cx="5635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7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3981635"/>
            <a:ext cx="7945492" cy="468608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1076" y="861083"/>
            <a:ext cx="8355849" cy="2758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7" y="4450243"/>
            <a:ext cx="7945492" cy="408227"/>
          </a:xfrm>
        </p:spPr>
        <p:txBody>
          <a:bodyPr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13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68" y="812078"/>
            <a:ext cx="7931491" cy="2443238"/>
          </a:xfrm>
        </p:spPr>
        <p:txBody>
          <a:bodyPr anchor="ctr">
            <a:normAutofit/>
          </a:bodyPr>
          <a:lstStyle>
            <a:lvl1pPr algn="ctr">
              <a:defRPr sz="2646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068" y="3591348"/>
            <a:ext cx="7931491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1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96019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4773" y="2772269"/>
            <a:ext cx="7308455" cy="48304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54"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591348"/>
            <a:ext cx="7945492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4544" y="2338230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8" y="2735706"/>
            <a:ext cx="7945494" cy="1214480"/>
          </a:xfrm>
        </p:spPr>
        <p:txBody>
          <a:bodyPr anchor="b">
            <a:normAutofit/>
          </a:bodyPr>
          <a:lstStyle>
            <a:lvl1pPr algn="l">
              <a:defRPr sz="2646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950186"/>
            <a:ext cx="7945494" cy="711423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74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85518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9172"/>
            <a:ext cx="7945494" cy="73339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745364"/>
            <a:ext cx="7945494" cy="1113108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4544" y="21492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812078"/>
            <a:ext cx="7945492" cy="18551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1611"/>
            <a:ext cx="7945494" cy="69558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15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696358"/>
            <a:ext cx="7945495" cy="116211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3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874" y="812077"/>
            <a:ext cx="1563435" cy="404639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065" y="812078"/>
            <a:ext cx="6145795" cy="40463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28867" y="819080"/>
            <a:ext cx="0" cy="4032391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67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4001" y="0"/>
            <a:ext cx="10113003" cy="5669073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137" y="1547149"/>
            <a:ext cx="5635351" cy="1253121"/>
          </a:xfrm>
        </p:spPr>
        <p:txBody>
          <a:bodyPr anchor="b">
            <a:noAutofit/>
          </a:bodyPr>
          <a:lstStyle>
            <a:lvl1pPr algn="ctr">
              <a:defRPr sz="4465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137" y="3024291"/>
            <a:ext cx="5635351" cy="1092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736">
                <a:solidFill>
                  <a:schemeClr val="tx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0720" y="4165401"/>
            <a:ext cx="742046" cy="231022"/>
          </a:xfrm>
        </p:spPr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26136" y="4165401"/>
            <a:ext cx="4311580" cy="231022"/>
          </a:xfrm>
        </p:spPr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05770" y="4165401"/>
            <a:ext cx="455718" cy="231022"/>
          </a:xfrm>
        </p:spPr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26137" y="2912281"/>
            <a:ext cx="5635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1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8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530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05" y="1449146"/>
            <a:ext cx="6745790" cy="1506949"/>
          </a:xfrm>
        </p:spPr>
        <p:txBody>
          <a:bodyPr anchor="b">
            <a:normAutofit/>
          </a:bodyPr>
          <a:lstStyle>
            <a:lvl1pPr algn="ctr">
              <a:defRPr sz="3638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104" y="3180115"/>
            <a:ext cx="6745792" cy="789269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64165" y="3068104"/>
            <a:ext cx="67496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96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58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87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202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6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066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320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320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06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01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865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53" y="1148112"/>
            <a:ext cx="3074504" cy="1134110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279" y="812077"/>
            <a:ext cx="4522280" cy="4046394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753" y="2506242"/>
            <a:ext cx="3074504" cy="201619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54385" y="2408233"/>
            <a:ext cx="29058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83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5" y="1557650"/>
            <a:ext cx="5160877" cy="1134110"/>
          </a:xfrm>
        </p:spPr>
        <p:txBody>
          <a:bodyPr anchor="b">
            <a:normAutofit/>
          </a:bodyPr>
          <a:lstStyle>
            <a:lvl1pPr algn="ctr">
              <a:defRPr sz="231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2992" y="861084"/>
            <a:ext cx="2532846" cy="394838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5" y="2691760"/>
            <a:ext cx="5160877" cy="1512147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987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3981635"/>
            <a:ext cx="7945492" cy="468608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1076" y="861083"/>
            <a:ext cx="8355849" cy="2758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7" y="4450243"/>
            <a:ext cx="7945492" cy="408227"/>
          </a:xfrm>
        </p:spPr>
        <p:txBody>
          <a:bodyPr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332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68" y="812078"/>
            <a:ext cx="7931491" cy="2443238"/>
          </a:xfrm>
        </p:spPr>
        <p:txBody>
          <a:bodyPr anchor="ctr">
            <a:normAutofit/>
          </a:bodyPr>
          <a:lstStyle>
            <a:lvl1pPr algn="ctr">
              <a:defRPr sz="2646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068" y="3591348"/>
            <a:ext cx="7931491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37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96019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4773" y="2772269"/>
            <a:ext cx="7308455" cy="48304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54"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591348"/>
            <a:ext cx="7945492" cy="12671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4544" y="2338230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54384" y="3423331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0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05" y="1449146"/>
            <a:ext cx="6745790" cy="1506949"/>
          </a:xfrm>
        </p:spPr>
        <p:txBody>
          <a:bodyPr anchor="b">
            <a:normAutofit/>
          </a:bodyPr>
          <a:lstStyle>
            <a:lvl1pPr algn="ctr">
              <a:defRPr sz="3638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104" y="3180115"/>
            <a:ext cx="6745792" cy="789269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64165" y="3068104"/>
            <a:ext cx="67496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87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8" y="2735706"/>
            <a:ext cx="7945494" cy="1214480"/>
          </a:xfrm>
        </p:spPr>
        <p:txBody>
          <a:bodyPr anchor="b">
            <a:normAutofit/>
          </a:bodyPr>
          <a:lstStyle>
            <a:lvl1pPr algn="l">
              <a:defRPr sz="2646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950186"/>
            <a:ext cx="7945494" cy="711423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089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2" y="812078"/>
            <a:ext cx="7686475" cy="1855181"/>
          </a:xfrm>
        </p:spPr>
        <p:txBody>
          <a:bodyPr anchor="ctr">
            <a:normAutofit/>
          </a:bodyPr>
          <a:lstStyle>
            <a:lvl1pPr algn="ctr">
              <a:defRPr sz="2646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9172"/>
            <a:ext cx="7945494" cy="73339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98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745364"/>
            <a:ext cx="7945494" cy="1113108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732" y="72759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4544" y="21492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89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7" y="812078"/>
            <a:ext cx="7945492" cy="185518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071067" y="3001611"/>
            <a:ext cx="7945494" cy="69558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15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3696358"/>
            <a:ext cx="7945495" cy="116211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54384" y="2835275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62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09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874" y="812077"/>
            <a:ext cx="1563435" cy="404639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065" y="812078"/>
            <a:ext cx="6145795" cy="40463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28867" y="819080"/>
            <a:ext cx="0" cy="4032391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20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1060"/>
              </a:spcBef>
              <a:buNone/>
            </a:pPr>
            <a:endParaRPr lang="ru-RU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EC37E-F037-4A5B-B3F7-3EDE652F50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2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58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877" y="2117006"/>
            <a:ext cx="3901202" cy="273698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8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6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066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320" y="2198213"/>
            <a:ext cx="3901202" cy="476483"/>
          </a:xfrm>
        </p:spPr>
        <p:txBody>
          <a:bodyPr anchor="b">
            <a:noAutofit/>
          </a:bodyPr>
          <a:lstStyle>
            <a:lvl1pPr marL="0" indent="0">
              <a:spcBef>
                <a:spcPts val="556"/>
              </a:spcBef>
              <a:spcAft>
                <a:spcPts val="496"/>
              </a:spcAft>
              <a:buNone/>
              <a:defRPr sz="2315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320" y="2681698"/>
            <a:ext cx="3901202" cy="217677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9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54384" y="2002194"/>
            <a:ext cx="77781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1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53" y="1148112"/>
            <a:ext cx="3074504" cy="1134110"/>
          </a:xfrm>
        </p:spPr>
        <p:txBody>
          <a:bodyPr anchor="b">
            <a:normAutofit/>
          </a:bodyPr>
          <a:lstStyle>
            <a:lvl1pPr algn="ctr">
              <a:defRPr sz="198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279" y="812077"/>
            <a:ext cx="4522280" cy="4046394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753" y="2506242"/>
            <a:ext cx="3074504" cy="201619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54385" y="2408233"/>
            <a:ext cx="29058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65" y="1557650"/>
            <a:ext cx="5160877" cy="1134110"/>
          </a:xfrm>
        </p:spPr>
        <p:txBody>
          <a:bodyPr anchor="b">
            <a:normAutofit/>
          </a:bodyPr>
          <a:lstStyle>
            <a:lvl1pPr algn="ctr">
              <a:defRPr sz="231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2992" y="861084"/>
            <a:ext cx="2532846" cy="394838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065" y="2691760"/>
            <a:ext cx="5160877" cy="1512147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9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011" y="0"/>
            <a:ext cx="10112013" cy="5669073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1068" y="812078"/>
            <a:ext cx="7938489" cy="10781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2114204"/>
            <a:ext cx="7938489" cy="2744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57" y="4935479"/>
            <a:ext cx="1323082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067" y="4935479"/>
            <a:ext cx="6040686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843" y="4935479"/>
            <a:ext cx="448714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 algn="r">
              <a:buNone/>
            </a:pPr>
            <a:fld id="{65CD25DE-AA42-4825-B56A-4D37A43FDE00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8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378013" rtl="0" eaLnBrk="1" latinLnBrk="0" hangingPunct="1">
        <a:spcBef>
          <a:spcPct val="0"/>
        </a:spcBef>
        <a:buNone/>
        <a:defRPr sz="363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58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98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65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92284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48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75794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32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53807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011" y="0"/>
            <a:ext cx="10112013" cy="5669073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1068" y="812078"/>
            <a:ext cx="7938489" cy="10781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067" y="2114204"/>
            <a:ext cx="7938489" cy="27442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757" y="4935479"/>
            <a:ext cx="1323082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&lt;дата/время&gt;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067" y="4935479"/>
            <a:ext cx="6040686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&lt;нижний колонтитул&gt;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843" y="4935479"/>
            <a:ext cx="448714" cy="23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indent="0" algn="r">
              <a:buNone/>
            </a:pPr>
            <a:fld id="{B977D20E-16C0-42AE-B7B2-DA1246A68651}" type="slidenum">
              <a:rPr lang="ru-RU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76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ctr" defTabSz="378013" rtl="0" eaLnBrk="1" latinLnBrk="0" hangingPunct="1">
        <a:spcBef>
          <a:spcPct val="0"/>
        </a:spcBef>
        <a:buNone/>
        <a:defRPr sz="3638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58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98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65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92284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48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75794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32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53807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1"/>
        </a:buClr>
        <a:buSzPct val="115000"/>
        <a:buFont typeface="Arial"/>
        <a:buChar char="•"/>
        <a:defRPr sz="115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73409" y="2078312"/>
            <a:ext cx="8026127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Тема проекта: </a:t>
            </a:r>
            <a:r>
              <a:rPr lang="ru-RU" sz="3300" spc="-1" dirty="0">
                <a:solidFill>
                  <a:schemeClr val="tx1"/>
                </a:solidFill>
                <a:latin typeface="Arial"/>
              </a:rPr>
              <a:t>"Планирование рабочего времени" с базой данных 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 idx="4294967295"/>
          </p:nvPr>
        </p:nvSpPr>
        <p:spPr>
          <a:xfrm>
            <a:off x="1612977" y="741690"/>
            <a:ext cx="6746992" cy="10810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КУРСОВАЯ РАБОТА ПО КУРСУ</a:t>
            </a:r>
            <a:br>
              <a:rPr sz="3300" dirty="0">
                <a:solidFill>
                  <a:schemeClr val="tx1"/>
                </a:solidFill>
              </a:rPr>
            </a:br>
            <a:r>
              <a:rPr lang="ru-RU" sz="3300" spc="-1" dirty="0">
                <a:solidFill>
                  <a:schemeClr val="tx1"/>
                </a:solidFill>
                <a:latin typeface="Arial"/>
              </a:rPr>
              <a:t>Управление данными</a:t>
            </a:r>
            <a:endParaRPr lang="ru-RU" sz="33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title" idx="4294967295"/>
          </p:nvPr>
        </p:nvSpPr>
        <p:spPr>
          <a:xfrm>
            <a:off x="3404839" y="3840226"/>
            <a:ext cx="5594697" cy="10795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l">
              <a:buNone/>
            </a:pP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Выполнила: </a:t>
            </a:r>
            <a:r>
              <a:rPr lang="ru-RU" sz="2400" b="0" strike="noStrike" spc="-1" dirty="0">
                <a:solidFill>
                  <a:srgbClr val="FF0000"/>
                </a:solidFill>
                <a:latin typeface="Arial"/>
              </a:rPr>
              <a:t>ТВОЕ ФИО</a:t>
            </a:r>
            <a:br>
              <a:rPr lang="ru-RU" sz="2400" spc="-1" dirty="0">
                <a:solidFill>
                  <a:schemeClr val="tx1"/>
                </a:solidFill>
                <a:latin typeface="Arial"/>
              </a:rPr>
            </a:b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Руководитель:</a:t>
            </a:r>
            <a:r>
              <a:rPr lang="ru-RU" sz="24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ru-RU" sz="2400" b="0" strike="noStrike" spc="-1" dirty="0">
                <a:solidFill>
                  <a:srgbClr val="FF0000"/>
                </a:solidFill>
                <a:latin typeface="Arial"/>
              </a:rPr>
              <a:t>ФИО ПРЕПОДАВАТЕЛЯ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81A12C-ADE3-4EB8-A25D-52795FB59FB5}" type="slidenum">
              <a:t>10</a:t>
            </a:fld>
            <a:endParaRPr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1F71516B-29AC-D80C-1194-6753E1A8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46" y="580832"/>
            <a:ext cx="8820731" cy="479425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Отчеты из информационной системы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3C9A1-F103-16F0-D2C7-9B7E88A1E000}"/>
              </a:ext>
            </a:extLst>
          </p:cNvPr>
          <p:cNvSpPr txBox="1"/>
          <p:nvPr/>
        </p:nvSpPr>
        <p:spPr>
          <a:xfrm>
            <a:off x="3000444" y="4566147"/>
            <a:ext cx="392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Отчет по невыполненным задачам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DB7A9F-85FD-5894-8BA6-BA18DF6B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9" y="2080420"/>
            <a:ext cx="8083744" cy="1465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49912" y="2357195"/>
            <a:ext cx="5415629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000" b="0" strike="noStrike" spc="-1" dirty="0">
                <a:solidFill>
                  <a:schemeClr val="tx1"/>
                </a:solidFill>
                <a:latin typeface="Arial"/>
              </a:rPr>
              <a:t>Спасибо за внимание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C8DFD-72D7-4A11-8861-FBA93525337F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69073" y="1224656"/>
            <a:ext cx="8579006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0" algn="l">
              <a:spcBef>
                <a:spcPts val="1060"/>
              </a:spcBef>
              <a:buNone/>
            </a:pPr>
            <a:r>
              <a:rPr lang="ru-RU" sz="2200" b="0" strike="noStrike" spc="-1" dirty="0">
                <a:solidFill>
                  <a:schemeClr val="tx1"/>
                </a:solidFill>
                <a:latin typeface="Arial"/>
              </a:rPr>
              <a:t>Цель: разработка  проекта  информационной </a:t>
            </a:r>
            <a:r>
              <a:rPr lang="ru-RU" sz="2200" spc="-1" dirty="0">
                <a:solidFill>
                  <a:schemeClr val="tx1"/>
                </a:solidFill>
                <a:latin typeface="Arial"/>
              </a:rPr>
              <a:t>системы планирования рабочего времени</a:t>
            </a:r>
            <a:endParaRPr lang="ru-RU" sz="2200" b="0" strike="noStrike" spc="-1" dirty="0">
              <a:solidFill>
                <a:schemeClr val="tx1"/>
              </a:solidFill>
              <a:latin typeface="Arial"/>
            </a:endParaRPr>
          </a:p>
          <a:p>
            <a:pPr marL="432000" indent="0" algn="l">
              <a:spcBef>
                <a:spcPts val="1060"/>
              </a:spcBef>
              <a:buNone/>
            </a:pPr>
            <a:r>
              <a:rPr lang="ru-RU" sz="2200" b="0" strike="noStrike" spc="-1" dirty="0">
                <a:solidFill>
                  <a:schemeClr val="tx1"/>
                </a:solidFill>
                <a:latin typeface="Arial"/>
              </a:rPr>
              <a:t>Задачи: 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анализ технического задания;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1600" spc="-1" dirty="0">
                <a:solidFill>
                  <a:schemeClr val="tx1"/>
                </a:solidFill>
                <a:latin typeface="Arial"/>
              </a:rPr>
              <a:t>а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нализ предметной области</a:t>
            </a:r>
            <a:r>
              <a:rPr lang="en-US" sz="1600" b="0" strike="noStrike" spc="-1" dirty="0">
                <a:solidFill>
                  <a:schemeClr val="tx1"/>
                </a:solidFill>
                <a:latin typeface="Arial"/>
              </a:rPr>
              <a:t>;</a:t>
            </a:r>
            <a:endParaRPr lang="ru-RU" sz="1600" b="0" strike="noStrike" spc="-1" dirty="0">
              <a:solidFill>
                <a:schemeClr val="tx1"/>
              </a:solidFill>
              <a:latin typeface="Arial"/>
            </a:endParaRP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1600" spc="-1" dirty="0">
                <a:solidFill>
                  <a:schemeClr val="tx1"/>
                </a:solidFill>
                <a:latin typeface="Arial"/>
              </a:rPr>
              <a:t>проектирование базы данных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;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1600" spc="-1" dirty="0">
                <a:solidFill>
                  <a:schemeClr val="tx1"/>
                </a:solidFill>
                <a:latin typeface="Arial"/>
              </a:rPr>
              <a:t>реализация базы данных</a:t>
            </a:r>
            <a:r>
              <a:rPr lang="ru-RU" sz="1600" b="0" strike="noStrike" spc="-1" dirty="0">
                <a:solidFill>
                  <a:schemeClr val="tx1"/>
                </a:solidFill>
                <a:latin typeface="Arial"/>
              </a:rPr>
              <a:t>;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1600" spc="-1" dirty="0">
                <a:solidFill>
                  <a:schemeClr val="tx1"/>
                </a:solidFill>
                <a:latin typeface="Arial"/>
              </a:rPr>
              <a:t>реализация клиентского программного обеспечения</a:t>
            </a:r>
            <a:r>
              <a:rPr lang="en-US" sz="1600" spc="-1" dirty="0">
                <a:solidFill>
                  <a:schemeClr val="tx1"/>
                </a:solidFill>
                <a:latin typeface="Arial"/>
              </a:rPr>
              <a:t>.</a:t>
            </a:r>
            <a:endParaRPr lang="ru-RU" sz="16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9805" y="60192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Цель и задачи курсового проекта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F20485-B1F1-4970-B53B-198A6D53E46C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62360" y="1080000"/>
            <a:ext cx="8311377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многопользовательская работа с системой</a:t>
            </a:r>
            <a:r>
              <a:rPr lang="en-US" sz="2400" b="0" strike="noStrike" spc="-1" dirty="0">
                <a:solidFill>
                  <a:schemeClr val="tx1"/>
                </a:solidFill>
                <a:latin typeface="Arial"/>
              </a:rPr>
              <a:t>;</a:t>
            </a:r>
            <a:endParaRPr lang="ru-RU" sz="2400" b="0" strike="noStrike" spc="-1" dirty="0">
              <a:solidFill>
                <a:schemeClr val="tx1"/>
              </a:solidFill>
              <a:latin typeface="Arial"/>
            </a:endParaRP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solidFill>
                  <a:schemeClr val="tx1"/>
                </a:solidFill>
                <a:latin typeface="Arial"/>
              </a:rPr>
              <a:t>и</a:t>
            </a: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спользование базы данных</a:t>
            </a:r>
            <a:r>
              <a:rPr lang="en-US" sz="2400" b="0" strike="noStrike" spc="-1" dirty="0">
                <a:solidFill>
                  <a:schemeClr val="tx1"/>
                </a:solidFill>
                <a:latin typeface="Arial"/>
              </a:rPr>
              <a:t>;</a:t>
            </a:r>
            <a:endParaRPr lang="ru-RU" sz="2400" b="0" strike="noStrike" spc="-1" dirty="0">
              <a:solidFill>
                <a:schemeClr val="tx1"/>
              </a:solidFill>
              <a:latin typeface="Arial"/>
            </a:endParaRP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solidFill>
                  <a:schemeClr val="tx1"/>
                </a:solidFill>
                <a:latin typeface="Arial"/>
              </a:rPr>
              <a:t>ф</a:t>
            </a: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ункции: добавления, изменения, удаления задачи</a:t>
            </a:r>
            <a:r>
              <a:rPr lang="en-US" sz="2400" b="0" strike="noStrike" spc="-1" dirty="0">
                <a:solidFill>
                  <a:schemeClr val="tx1"/>
                </a:solidFill>
                <a:latin typeface="Arial"/>
              </a:rPr>
              <a:t>;</a:t>
            </a:r>
            <a:endParaRPr lang="ru-RU" sz="2400" b="0" strike="noStrike" spc="-1" dirty="0">
              <a:solidFill>
                <a:schemeClr val="tx1"/>
              </a:solidFill>
              <a:latin typeface="Arial"/>
            </a:endParaRP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solidFill>
                  <a:schemeClr val="tx1"/>
                </a:solidFill>
                <a:latin typeface="Arial"/>
              </a:rPr>
              <a:t>з</a:t>
            </a: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ада</a:t>
            </a:r>
            <a:r>
              <a:rPr lang="ru-RU" sz="2400" spc="-1" dirty="0">
                <a:solidFill>
                  <a:schemeClr val="tx1"/>
                </a:solidFill>
                <a:latin typeface="Arial"/>
              </a:rPr>
              <a:t>чи разбиваются на категории</a:t>
            </a:r>
            <a:r>
              <a:rPr lang="en-US" sz="2400" spc="-1" dirty="0">
                <a:solidFill>
                  <a:schemeClr val="tx1"/>
                </a:solidFill>
                <a:latin typeface="Arial"/>
              </a:rPr>
              <a:t>;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chemeClr val="tx1"/>
                </a:solidFill>
                <a:latin typeface="Arial"/>
              </a:rPr>
              <a:t>в системе учитыва</a:t>
            </a:r>
            <a:r>
              <a:rPr lang="ru-RU" sz="2400" spc="-1" dirty="0">
                <a:solidFill>
                  <a:schemeClr val="tx1"/>
                </a:solidFill>
                <a:latin typeface="Arial"/>
              </a:rPr>
              <a:t>ется важность задачи</a:t>
            </a:r>
            <a:r>
              <a:rPr lang="en-US" sz="2400" spc="-1" dirty="0">
                <a:solidFill>
                  <a:schemeClr val="tx1"/>
                </a:solidFill>
                <a:latin typeface="Arial"/>
              </a:rPr>
              <a:t>;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solidFill>
                  <a:schemeClr val="tx1"/>
                </a:solidFill>
                <a:latin typeface="Arial"/>
              </a:rPr>
              <a:t>отслеживание статусов выполнения задач</a:t>
            </a:r>
            <a:r>
              <a:rPr lang="en-US" sz="2400" spc="-1" dirty="0">
                <a:solidFill>
                  <a:schemeClr val="tx1"/>
                </a:solidFill>
                <a:latin typeface="Arial"/>
              </a:rPr>
              <a:t>:</a:t>
            </a:r>
          </a:p>
          <a:p>
            <a:pPr marL="432000" indent="-324000" algn="l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solidFill>
                  <a:schemeClr val="tx1"/>
                </a:solidFill>
                <a:latin typeface="Arial"/>
              </a:rPr>
              <a:t>генерация отчетов из информационной системы.</a:t>
            </a:r>
            <a:endParaRPr lang="ru-RU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15021" y="512470"/>
            <a:ext cx="7594536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spc="-1" dirty="0">
                <a:solidFill>
                  <a:schemeClr val="tx1"/>
                </a:solidFill>
                <a:latin typeface="Arial"/>
              </a:rPr>
              <a:t>Требования к системе</a:t>
            </a:r>
            <a:endParaRPr lang="ru-RU" sz="33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C3F468-5E90-4305-A86B-9C53CF40CBC6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B10393-AF74-49C1-8785-B62FA07DB6BB}" type="slidenum">
              <a:t>4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8BF009A-CB71-6B27-C7FD-0671FD28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62" y="552090"/>
            <a:ext cx="8452624" cy="478080"/>
          </a:xfrm>
        </p:spPr>
        <p:txBody>
          <a:bodyPr/>
          <a:lstStyle/>
          <a:p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Проектирование базы данных</a:t>
            </a:r>
            <a:endParaRPr lang="ru-RU" sz="3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2E98D-B8B4-609D-7245-FD9B05B4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65" y="1170552"/>
            <a:ext cx="6164494" cy="3329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C9811-35D1-1C97-328F-DAB6711BECD8}"/>
              </a:ext>
            </a:extLst>
          </p:cNvPr>
          <p:cNvSpPr txBox="1"/>
          <p:nvPr/>
        </p:nvSpPr>
        <p:spPr>
          <a:xfrm>
            <a:off x="4125644" y="46240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37DC50D7-3C78-839F-DB63-651F62B12AA1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8" y="1821656"/>
            <a:ext cx="3676650" cy="229552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4732" y="564181"/>
            <a:ext cx="8764858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Реализация клиентского приложения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716445-13DA-4B80-A15F-1C2B078EDA60}" type="slidenum"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63E9-6B08-0EA1-811A-9790129B419D}"/>
              </a:ext>
            </a:extLst>
          </p:cNvPr>
          <p:cNvSpPr txBox="1"/>
          <p:nvPr/>
        </p:nvSpPr>
        <p:spPr>
          <a:xfrm>
            <a:off x="3071319" y="4445620"/>
            <a:ext cx="381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Вход в информационную систему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4FC41C-9370-45E6-94FE-2D04FF76B9F8}" type="slidenum">
              <a:t>6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273EBA6-1010-A166-0560-8A08BC51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4" y="663219"/>
            <a:ext cx="8861503" cy="478080"/>
          </a:xfrm>
        </p:spPr>
        <p:txBody>
          <a:bodyPr/>
          <a:lstStyle/>
          <a:p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Реализация клиентского приложения</a:t>
            </a:r>
            <a:endParaRPr lang="ru-RU" sz="3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6CE0EB-BF9E-E63A-6FD0-4454EACF6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44" y="1185183"/>
            <a:ext cx="5594081" cy="3300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2A6CFC-BE58-52FB-7AEC-E30792991B1F}"/>
              </a:ext>
            </a:extLst>
          </p:cNvPr>
          <p:cNvSpPr txBox="1"/>
          <p:nvPr/>
        </p:nvSpPr>
        <p:spPr>
          <a:xfrm>
            <a:off x="3486615" y="4637999"/>
            <a:ext cx="298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Главное окно приложения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50659" y="700390"/>
            <a:ext cx="7958898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Реализация клиентского приложения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636599-C332-4F16-8477-BC97972C40C2}" type="slidenum">
              <a:t>7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E05D91-E003-5A56-9997-92F57EDD7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6" y="1379905"/>
            <a:ext cx="3775572" cy="2910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6E779-B87A-B188-EF52-FD45EFA93A0D}"/>
              </a:ext>
            </a:extLst>
          </p:cNvPr>
          <p:cNvSpPr txBox="1"/>
          <p:nvPr/>
        </p:nvSpPr>
        <p:spPr>
          <a:xfrm>
            <a:off x="2468138" y="4566147"/>
            <a:ext cx="540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задачи в информационную систему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1569" y="649999"/>
            <a:ext cx="7712781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3300" b="0" strike="noStrike" spc="-1" dirty="0">
                <a:solidFill>
                  <a:schemeClr val="tx1"/>
                </a:solidFill>
                <a:latin typeface="Arial"/>
              </a:rPr>
              <a:t>Реализация клиентского приложения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25E43A-579B-485A-B245-CAFC280F8567}" type="slidenum">
              <a:t>8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BD51EC-F255-3957-93A9-D5507CFC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014073"/>
            <a:ext cx="2456875" cy="16424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681230-33FB-9319-1335-96F45498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8" y="2111802"/>
            <a:ext cx="4857750" cy="514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1E8F7B-3183-0ED5-51AE-5F2FE9D4E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1350885"/>
            <a:ext cx="7867650" cy="3238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D1B766-4DAF-C645-CACA-116B83FF4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87" y="2753960"/>
            <a:ext cx="1388713" cy="1670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033659-AA8B-BF5E-EFF8-D892ACB8948C}"/>
              </a:ext>
            </a:extLst>
          </p:cNvPr>
          <p:cNvSpPr txBox="1"/>
          <p:nvPr/>
        </p:nvSpPr>
        <p:spPr>
          <a:xfrm>
            <a:off x="1141907" y="4566147"/>
            <a:ext cx="795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 по категориям, сортировка, поиск, выбор задач на текущий день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53BFDB-8524-492B-ACAC-B2225958CF08}" type="slidenum">
              <a:t>9</a:t>
            </a:fld>
            <a:endParaRPr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5BACDF0-C64F-E73E-A3F3-8A12641B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17" y="588878"/>
            <a:ext cx="8909990" cy="478080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Отчеты из информационной системы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18F5EC-6FD9-A879-EE08-29E076C2A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1" y="2153350"/>
            <a:ext cx="8181201" cy="1209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F5A11-91CB-2158-EC38-B739E905E904}"/>
              </a:ext>
            </a:extLst>
          </p:cNvPr>
          <p:cNvSpPr txBox="1"/>
          <p:nvPr/>
        </p:nvSpPr>
        <p:spPr>
          <a:xfrm>
            <a:off x="3213304" y="4566147"/>
            <a:ext cx="351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Отчет по отложенным задачам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179</Words>
  <Application>Microsoft Office PowerPoint</Application>
  <PresentationFormat>Произвольный</PresentationFormat>
  <Paragraphs>45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Wingdings</vt:lpstr>
      <vt:lpstr>Натуральные материалы</vt:lpstr>
      <vt:lpstr>1_Натуральные материалы</vt:lpstr>
      <vt:lpstr>Тема проекта: "Планирование рабочего времени" с базой данных </vt:lpstr>
      <vt:lpstr>Цель и задачи курсового проекта</vt:lpstr>
      <vt:lpstr>Требования к системе</vt:lpstr>
      <vt:lpstr>Проектирование базы данных</vt:lpstr>
      <vt:lpstr>Реализация клиентского приложения</vt:lpstr>
      <vt:lpstr>Реализация клиентского приложения</vt:lpstr>
      <vt:lpstr>Реализация клиентского приложения</vt:lpstr>
      <vt:lpstr>Реализация клиентского приложения</vt:lpstr>
      <vt:lpstr>Отчеты из информационной системы</vt:lpstr>
      <vt:lpstr>Отчеты из информационной системы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Ильичев Евгений</cp:lastModifiedBy>
  <cp:revision>23</cp:revision>
  <dcterms:created xsi:type="dcterms:W3CDTF">2023-11-14T14:18:43Z</dcterms:created>
  <dcterms:modified xsi:type="dcterms:W3CDTF">2024-01-01T13:14:23Z</dcterms:modified>
  <dc:language>ru-RU</dc:language>
</cp:coreProperties>
</file>