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5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720D10-6A61-43E9-8E78-E67CF0F20C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5611D-258B-4B91-8B1D-34A156903B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5DF6F-F1DF-483D-97FB-3034AA8B241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2691F-1928-4C73-8B78-94E75B63BA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C7E24-18B2-4F67-B8BC-D6A8479AD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848C3-9266-4D02-B419-0B088BF9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1590-8409-4F9B-B966-F28D905C4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EEA43-D288-44E5-B1BB-CF7A47737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159F9-EFBA-47C9-B918-5F300C6C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A825-66D1-4B39-BF3B-925C3120E9C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892D-F3D9-4846-A239-545258DA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4A8E-74D6-48D5-A591-6F806463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5D9B-B6C7-4682-8F1A-5FA531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8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8417-1838-4484-8A3E-491FB699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DA8D3-B995-478B-AA8F-02805E15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0E94-252D-43EB-95D0-50E5D09B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A825-66D1-4B39-BF3B-925C3120E9C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8B2A-9F98-4F19-9E83-10DFC46C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730A-7ECB-4460-B2DA-5EDE11D9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5D9B-B6C7-4682-8F1A-5FA531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1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1CE31-64FE-42DB-B79A-4C20A8E6F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80B76-FBA2-45DC-99E8-1A60FB22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74C3-4961-4F14-ACCA-697E463F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A825-66D1-4B39-BF3B-925C3120E9C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0DD6-B689-451E-A371-C1F5D02F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4CB1-C98C-46E3-BC14-BD53064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5D9B-B6C7-4682-8F1A-5FA531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A4E0-B0C8-4C1F-ABFA-7CE33359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BD50-3B48-4AB4-8D7D-5F1BBA49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60225-2F78-4573-845C-2686FAF9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A825-66D1-4B39-BF3B-925C3120E9C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EB039-7BFC-482B-837B-DAC75068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3913-65AD-4E66-880A-677590F6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5D9B-B6C7-4682-8F1A-5FA531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200D-5AE4-4018-8873-4F66298C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129CB-5B25-4EC3-BEDC-1CE939E8E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AC4B1-8F1F-4903-95D5-BF1C6CFF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A825-66D1-4B39-BF3B-925C3120E9C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7659B-2A7E-4509-93B5-5B4C6A03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1548-B045-403F-9BB0-158739C9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5D9B-B6C7-4682-8F1A-5FA531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8971-BD90-4E00-9C0B-43A70187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DFC9-221B-4C02-B592-D462A7F74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0F0A-B3FB-49C6-B589-E8D2E4A7F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1170-8018-431E-AABF-930D7DCB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A825-66D1-4B39-BF3B-925C3120E9C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EA613-F8D2-41A3-AB0C-384AB513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FF66B-FC7E-47C8-A58E-7D99F67F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5D9B-B6C7-4682-8F1A-5FA531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02A3-D533-473B-9A8C-4DA2A15C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73459-205A-4E05-B2E7-F525489D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C30B9-6EFC-42B7-95E5-76951245D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E0A4A-F594-4C48-9B62-BD96C8E67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AB2AC-2929-401B-8355-F8448C3E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57602-041D-4675-A1D6-EF62153E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A825-66D1-4B39-BF3B-925C3120E9C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7ED47-3B28-4A4B-9EA2-0B2EAAF7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6C42A-2E0B-4793-A9B1-ED7C804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5D9B-B6C7-4682-8F1A-5FA531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639D-E7F9-42D9-A67C-F89410F5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F6C8A-B2FF-4658-B17A-0E875841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A825-66D1-4B39-BF3B-925C3120E9C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02B0D-7DD1-4560-AA0C-D725B37F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6004A-A361-4F08-99D2-D16AFCF6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5D9B-B6C7-4682-8F1A-5FA531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7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84344C-18F5-4106-BB6D-3A50BDA83D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4419" y="399314"/>
            <a:ext cx="2743200" cy="627062"/>
          </a:xfrm>
        </p:spPr>
        <p:txBody>
          <a:bodyPr anchor="ctr"/>
          <a:lstStyle>
            <a:lvl1pPr marL="0" indent="0" algn="ctr">
              <a:buNone/>
              <a:defRPr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Ticket 102369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1EB4BA-CAB0-4EBE-80ED-0B147BC7A8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38012" y="1298360"/>
            <a:ext cx="9115969" cy="4572770"/>
          </a:xfrm>
        </p:spPr>
        <p:txBody>
          <a:bodyPr anchor="ctr"/>
          <a:lstStyle>
            <a:lvl1pPr marL="0" indent="0" algn="ctr">
              <a:buNone/>
              <a:defRPr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tsctsc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</a:t>
            </a:r>
            <a:r>
              <a:rPr lang="en-US" dirty="0" err="1"/>
              <a:t>tsctsc</a:t>
            </a:r>
            <a:r>
              <a:rPr lang="en-US" dirty="0"/>
              <a:t> tsctsc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FA6FFFD-7AC9-4446-B82F-773D3C2CD8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53838" y="246801"/>
            <a:ext cx="4084321" cy="932088"/>
          </a:xfrm>
        </p:spPr>
        <p:txBody>
          <a:bodyPr anchor="ctr"/>
          <a:lstStyle>
            <a:lvl1pPr marL="0" indent="0" algn="ctr">
              <a:buNone/>
              <a:defRPr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Arial </a:t>
            </a:r>
            <a:r>
              <a:rPr lang="en-US" dirty="0" err="1"/>
              <a:t>bolc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58E7E8CD-2541-4010-864A-E507EB46A7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24379" y="386251"/>
            <a:ext cx="2743200" cy="627062"/>
          </a:xfrm>
        </p:spPr>
        <p:txBody>
          <a:bodyPr anchor="ctr"/>
          <a:lstStyle>
            <a:lvl1pPr marL="0" indent="0" algn="ctr">
              <a:buNone/>
              <a:defRPr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2022-04-05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8916B49-181A-4D3E-BD12-297A785F2A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26611" y="5984137"/>
            <a:ext cx="4338773" cy="627062"/>
          </a:xfrm>
        </p:spPr>
        <p:txBody>
          <a:bodyPr/>
          <a:lstStyle>
            <a:lvl1pPr marL="0" indent="0" algn="ctr">
              <a:buNone/>
              <a:defRPr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-PERSON, LASTNAME</a:t>
            </a:r>
          </a:p>
        </p:txBody>
      </p:sp>
    </p:spTree>
    <p:extLst>
      <p:ext uri="{BB962C8B-B14F-4D97-AF65-F5344CB8AC3E}">
        <p14:creationId xmlns:p14="http://schemas.microsoft.com/office/powerpoint/2010/main" val="12850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40D8-EFB8-450D-82CE-03C4F00A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A929-C4B0-45A0-A75D-9D3C573D4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70820-401B-4FF7-BDBB-BAA819FA7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8FCEB-6E41-4D22-8486-645BAEBD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A825-66D1-4B39-BF3B-925C3120E9C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72328-7555-4C70-B810-A9E8A9F4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52A2D-69CB-4089-BE3D-83F9987C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5D9B-B6C7-4682-8F1A-5FA531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9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057A-2D34-42B1-B975-074BC180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300FB-E407-4F70-AAF4-21B3651F9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400F5-46C4-43ED-9432-D3266868C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A683-7A1C-4654-A214-F87C1E7E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A825-66D1-4B39-BF3B-925C3120E9C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299F3-E7C9-4DCD-BD3E-52F1CABC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33098-20D3-4F59-AB9F-C1A314AF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5D9B-B6C7-4682-8F1A-5FA531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B24B6-D30A-4FB2-9B80-A700E614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540AD-EFD0-4DA5-8334-349880BE8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B616-B299-4D82-95CB-1ADEACD28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A825-66D1-4B39-BF3B-925C3120E9C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E376-46BA-44E3-A409-FF057FC9B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927A4-3A53-44C4-A309-FE76BC941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5D9B-B6C7-4682-8F1A-5FA531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7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4A1D9079981458B1D7A19263E2F24" ma:contentTypeVersion="11" ma:contentTypeDescription="Create a new document." ma:contentTypeScope="" ma:versionID="17f137e5609fb896abb53194177b34d1">
  <xsd:schema xmlns:xsd="http://www.w3.org/2001/XMLSchema" xmlns:xs="http://www.w3.org/2001/XMLSchema" xmlns:p="http://schemas.microsoft.com/office/2006/metadata/properties" xmlns:ns3="5bb7505a-e819-46a3-9189-dc598883ab18" xmlns:ns4="1bc543e6-395f-46fc-93d2-5748358aeb36" targetNamespace="http://schemas.microsoft.com/office/2006/metadata/properties" ma:root="true" ma:fieldsID="8a32c0b10c69114ba60bf8e3395f7bbf" ns3:_="" ns4:_="">
    <xsd:import namespace="5bb7505a-e819-46a3-9189-dc598883ab18"/>
    <xsd:import namespace="1bc543e6-395f-46fc-93d2-5748358aeb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7505a-e819-46a3-9189-dc598883ab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c543e6-395f-46fc-93d2-5748358aeb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F7A9E2-28E8-4D5F-9347-9A37C5C24D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F0134-AE14-4511-B3AD-8FAA2CF657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7505a-e819-46a3-9189-dc598883ab18"/>
    <ds:schemaRef ds:uri="1bc543e6-395f-46fc-93d2-5748358ae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915259-1776-49DC-A4B9-8F8409CAE6C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5bb7505a-e819-46a3-9189-dc598883ab18"/>
    <ds:schemaRef ds:uri="http://schemas.microsoft.com/office/infopath/2007/PartnerControls"/>
    <ds:schemaRef ds:uri="1bc543e6-395f-46fc-93d2-5748358aeb3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Arial Rounded MT Bold</vt:lpstr>
      <vt:lpstr>Calibri</vt:lpstr>
      <vt:lpstr>Cambria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Chavez, Hector</dc:creator>
  <cp:lastModifiedBy>Chavez, Hector</cp:lastModifiedBy>
  <cp:revision>12</cp:revision>
  <dcterms:created xsi:type="dcterms:W3CDTF">2022-04-11T21:07:55Z</dcterms:created>
  <dcterms:modified xsi:type="dcterms:W3CDTF">2022-04-11T23:18:34Z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0x010100EC84A1D9079981458B1D7A19263E2F24</vt:lpwstr>
  </property>
</Properties>
</file>