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964266"/>
            <a:ext cx="8739051" cy="2421465"/>
          </a:xfrm>
        </p:spPr>
        <p:txBody>
          <a:bodyPr/>
          <a:lstStyle/>
          <a:p>
            <a:r>
              <a:rPr lang="en-US" dirty="0" smtClean="0"/>
              <a:t>Introduction To						 </a:t>
            </a:r>
            <a:br>
              <a:rPr lang="en-US" dirty="0" smtClean="0"/>
            </a:br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0044" y="4369279"/>
            <a:ext cx="7197726" cy="1405467"/>
          </a:xfrm>
        </p:spPr>
        <p:txBody>
          <a:bodyPr/>
          <a:lstStyle/>
          <a:p>
            <a:r>
              <a:rPr lang="en-US" dirty="0" smtClean="0"/>
              <a:t>By: Akhil Suri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General Deep Learning Usage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91" y="2256032"/>
            <a:ext cx="9585212" cy="3008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4891" y="5454493"/>
            <a:ext cx="9585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</a:t>
            </a:r>
            <a:r>
              <a:rPr lang="en-US" dirty="0"/>
              <a:t>://www.rug.nl/research/bernoulli/groups/autonomus-perceptive-systems/research_and_projects/phd-project_-comparative-study-between-deep-learning-and-bag-of-visual-words-for-animal-recognit?lang=en</a:t>
            </a:r>
          </a:p>
        </p:txBody>
      </p:sp>
    </p:spTree>
    <p:extLst>
      <p:ext uri="{BB962C8B-B14F-4D97-AF65-F5344CB8AC3E}">
        <p14:creationId xmlns:p14="http://schemas.microsoft.com/office/powerpoint/2010/main" val="29324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Common Deep Learning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501945"/>
            <a:ext cx="10074628" cy="2788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829" y="5403369"/>
            <a:ext cx="101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</a:t>
            </a:r>
            <a:r>
              <a:rPr lang="en-US" dirty="0"/>
              <a:t>://tryolabs.com/blog/2017/08/30/object-detection-an-overview-in-the-age-of-deep-learning/</a:t>
            </a:r>
          </a:p>
        </p:txBody>
      </p:sp>
    </p:spTree>
    <p:extLst>
      <p:ext uri="{BB962C8B-B14F-4D97-AF65-F5344CB8AC3E}">
        <p14:creationId xmlns:p14="http://schemas.microsoft.com/office/powerpoint/2010/main" val="29369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Common Deep Learning Models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0" y="1678670"/>
            <a:ext cx="10036629" cy="35203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5210" y="5344757"/>
            <a:ext cx="1003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</a:t>
            </a:r>
            <a:r>
              <a:rPr lang="en-US" dirty="0"/>
              <a:t>://github.com/handong1587/handong1587.github.io/blob/master/_posts/deep_learning</a:t>
            </a:r>
            <a:r>
              <a:rPr lang="en-US" dirty="0" smtClean="0"/>
              <a:t>/ 2015-10-09-captioning.md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047" y="3309952"/>
            <a:ext cx="161905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Common Deep Learning Models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8"/>
            <a:ext cx="10131425" cy="3407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1" y="5577840"/>
            <a:ext cx="751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http://www.thothchildren.com/chapter/59b94f4a75704408bd430150</a:t>
            </a:r>
          </a:p>
        </p:txBody>
      </p:sp>
    </p:spTree>
    <p:extLst>
      <p:ext uri="{BB962C8B-B14F-4D97-AF65-F5344CB8AC3E}">
        <p14:creationId xmlns:p14="http://schemas.microsoft.com/office/powerpoint/2010/main" val="5658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Common Deep Learning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15635"/>
            <a:ext cx="10131425" cy="35450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6469" y="5910488"/>
            <a:ext cx="443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https://arxiv.org/pdf/1603.01417.pdf</a:t>
            </a:r>
          </a:p>
        </p:txBody>
      </p:sp>
    </p:spTree>
    <p:extLst>
      <p:ext uri="{BB962C8B-B14F-4D97-AF65-F5344CB8AC3E}">
        <p14:creationId xmlns:p14="http://schemas.microsoft.com/office/powerpoint/2010/main" val="242139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6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124</TotalTime>
  <Words>58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Introduction To        Deep Learning</vt:lpstr>
      <vt:lpstr>General Deep Learning Usage</vt:lpstr>
      <vt:lpstr>Common Deep Learning Models</vt:lpstr>
      <vt:lpstr>Common Deep Learning Models</vt:lpstr>
      <vt:lpstr>Common Deep Learning Models</vt:lpstr>
      <vt:lpstr>Common Deep Learning Models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      Deep Learning</dc:title>
  <dc:creator>Akhil Suri</dc:creator>
  <cp:lastModifiedBy>Akhil Suri</cp:lastModifiedBy>
  <cp:revision>8</cp:revision>
  <dcterms:created xsi:type="dcterms:W3CDTF">2018-07-04T09:31:11Z</dcterms:created>
  <dcterms:modified xsi:type="dcterms:W3CDTF">2018-07-04T11:35:48Z</dcterms:modified>
</cp:coreProperties>
</file>