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uryam/ISB-Tutorials/tree/SA1-Tutorial2" TargetMode="External"/><Relationship Id="rId2" Type="http://schemas.openxmlformats.org/officeDocument/2006/relationships/hyperlink" Target="mailto:Suryanarayana_Ambatipudi_2014@cba.isb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1C7-2A01-4C16-A229-8E4A50851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Analysis  Tutorial2</a:t>
            </a:r>
            <a:br>
              <a:rPr lang="en-US" dirty="0"/>
            </a:br>
            <a:r>
              <a:rPr lang="en-US" dirty="0"/>
              <a:t>ISB - CBA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89AB-1955-4A14-998A-55F5CF455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Suryanarayana, Data Scientist, Flex 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Suryanarayana_Ambatipudi_2014@cba.isb.edu</a:t>
            </a:r>
            <a:endParaRPr lang="en-US" dirty="0"/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https://github.com/asuryam/ISB-Tutorials/tree/SA1-Tutorial2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56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443-1B1E-4ECD-BF5A-1370FAE5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5747E-FF58-4B3A-B27C-52EB759F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Solve Practice Problems in the following areas </a:t>
            </a:r>
          </a:p>
          <a:p>
            <a:r>
              <a:rPr lang="en-US" dirty="0"/>
              <a:t>Hypothesis testing – Single Population, Paired Observations, Comparison of Two Population</a:t>
            </a:r>
          </a:p>
          <a:p>
            <a:r>
              <a:rPr lang="en-US" dirty="0"/>
              <a:t>Analysis of Variance – </a:t>
            </a:r>
            <a:r>
              <a:rPr lang="en-US"/>
              <a:t>Comparison of n  Populations n &gt; </a:t>
            </a:r>
            <a:r>
              <a:rPr lang="en-US" dirty="0"/>
              <a:t>2</a:t>
            </a:r>
          </a:p>
          <a:p>
            <a:r>
              <a:rPr lang="en-US" dirty="0"/>
              <a:t>Chi-Square Testing – Non parametric Test on count/enumerative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Will cover the session using R or Excel or both </a:t>
            </a:r>
          </a:p>
        </p:txBody>
      </p:sp>
    </p:spTree>
    <p:extLst>
      <p:ext uri="{BB962C8B-B14F-4D97-AF65-F5344CB8AC3E}">
        <p14:creationId xmlns:p14="http://schemas.microsoft.com/office/powerpoint/2010/main" val="116015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713B-6A1D-45D7-AE23-F0C46CCB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TESTING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DA6C10C0-679D-4C54-8C85-E2D77888E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357" y="1936026"/>
            <a:ext cx="7512376" cy="46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7B17-F567-4EC3-B562-7066B1CC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8E24-2ECC-47B2-9665-C9F1EEB9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SST = SSTR (r-1)+ SSE (n-r)</a:t>
            </a:r>
          </a:p>
          <a:p>
            <a:r>
              <a:rPr lang="en-IN" dirty="0"/>
              <a:t>Calculate F Statistic – Follows F-Distribution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8372D-F83F-4924-8657-07D13FF6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84" y="2856694"/>
            <a:ext cx="6442421" cy="40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7B17-F567-4EC3-B562-7066B1CC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Chi-SQUARE</a:t>
            </a:r>
            <a:r>
              <a:rPr lang="en-IN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8E24-2ECC-47B2-9665-C9F1EEB9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Non parametric Testing</a:t>
            </a:r>
          </a:p>
          <a:p>
            <a:pPr lvl="1"/>
            <a:endParaRPr lang="en-IN" dirty="0"/>
          </a:p>
          <a:p>
            <a:r>
              <a:rPr lang="en-IN" dirty="0"/>
              <a:t>Enumerative Data</a:t>
            </a:r>
          </a:p>
          <a:p>
            <a:r>
              <a:rPr lang="en-IN" dirty="0"/>
              <a:t>Does not involve any population parameter like mean or standard deviation </a:t>
            </a:r>
          </a:p>
          <a:p>
            <a:r>
              <a:rPr lang="en-IN" dirty="0"/>
              <a:t>Does not assume any specific population distribution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Calculate the chi-square statistic</a:t>
            </a:r>
          </a:p>
          <a:p>
            <a:r>
              <a:rPr lang="en-IN" dirty="0"/>
              <a:t>Chi-Square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60164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4269</TotalTime>
  <Words>140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Statistical Analysis  Tutorial2 ISB - CBA</vt:lpstr>
      <vt:lpstr>PLAN </vt:lpstr>
      <vt:lpstr>HYPOTHESIS TESTING</vt:lpstr>
      <vt:lpstr>ANOVA</vt:lpstr>
      <vt:lpstr>Chi-SQUARE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Tutorials</dc:title>
  <dc:creator>Suryanarayana A</dc:creator>
  <cp:lastModifiedBy>Suryanarayana Ambatipudi</cp:lastModifiedBy>
  <cp:revision>140</cp:revision>
  <dcterms:created xsi:type="dcterms:W3CDTF">2018-01-29T07:42:21Z</dcterms:created>
  <dcterms:modified xsi:type="dcterms:W3CDTF">2018-04-28T03:20:12Z</dcterms:modified>
</cp:coreProperties>
</file>