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</p:sldMasterIdLst>
  <p:notesMasterIdLst>
    <p:notesMasterId r:id="rId33"/>
  </p:notesMasterIdLst>
  <p:sldIdLst>
    <p:sldId id="276" r:id="rId3"/>
    <p:sldId id="259" r:id="rId4"/>
    <p:sldId id="260" r:id="rId5"/>
    <p:sldId id="262" r:id="rId6"/>
    <p:sldId id="261" r:id="rId7"/>
    <p:sldId id="269" r:id="rId8"/>
    <p:sldId id="355" r:id="rId9"/>
    <p:sldId id="354" r:id="rId10"/>
    <p:sldId id="265" r:id="rId11"/>
    <p:sldId id="272" r:id="rId12"/>
    <p:sldId id="273" r:id="rId13"/>
    <p:sldId id="323" r:id="rId14"/>
    <p:sldId id="324" r:id="rId15"/>
    <p:sldId id="334" r:id="rId16"/>
    <p:sldId id="335" r:id="rId17"/>
    <p:sldId id="337" r:id="rId18"/>
    <p:sldId id="336" r:id="rId19"/>
    <p:sldId id="338" r:id="rId20"/>
    <p:sldId id="340" r:id="rId21"/>
    <p:sldId id="339" r:id="rId22"/>
    <p:sldId id="342" r:id="rId23"/>
    <p:sldId id="341" r:id="rId24"/>
    <p:sldId id="343" r:id="rId25"/>
    <p:sldId id="344" r:id="rId26"/>
    <p:sldId id="347" r:id="rId27"/>
    <p:sldId id="348" r:id="rId28"/>
    <p:sldId id="349" r:id="rId29"/>
    <p:sldId id="351" r:id="rId30"/>
    <p:sldId id="352" r:id="rId31"/>
    <p:sldId id="326" r:id="rId32"/>
  </p:sldIdLst>
  <p:sldSz cx="9144000" cy="5143500" type="screen16x9"/>
  <p:notesSz cx="6858000" cy="9144000"/>
  <p:embeddedFontLst>
    <p:embeddedFont>
      <p:font typeface="나눔스퀘어 네오 Regular" panose="00000500000000000000" pitchFamily="2" charset="-127"/>
      <p:regular r:id="rId34"/>
    </p:embeddedFont>
    <p:embeddedFont>
      <p:font typeface="Proxima Nova Semibold" panose="020B0600000101010101" charset="0"/>
      <p:regular r:id="rId35"/>
      <p:bold r:id="rId36"/>
      <p:boldItalic r:id="rId37"/>
    </p:embeddedFont>
    <p:embeddedFont>
      <p:font typeface="나눔스퀘어 네오 Heavy" panose="00000A00000000000000" pitchFamily="2" charset="-127"/>
      <p:bold r:id="rId38"/>
    </p:embeddedFont>
    <p:embeddedFont>
      <p:font typeface="Orbitron" panose="020B0600000101010101" charset="0"/>
      <p:regular r:id="rId39"/>
      <p:bold r:id="rId40"/>
    </p:embeddedFont>
    <p:embeddedFont>
      <p:font typeface="Advent Pro" panose="020B0600000101010101" charset="0"/>
      <p:regular r:id="rId41"/>
      <p:bold r:id="rId42"/>
      <p:italic r:id="rId43"/>
      <p:boldItalic r:id="rId44"/>
    </p:embeddedFont>
    <p:embeddedFont>
      <p:font typeface="Orbitron ExtraBold" panose="020B0600000101010101" charset="0"/>
      <p:bold r:id="rId45"/>
    </p:embeddedFont>
    <p:embeddedFont>
      <p:font typeface="Advent Pro Medium" panose="020B0600000101010101" charset="0"/>
      <p:regular r:id="rId46"/>
      <p:bold r:id="rId47"/>
      <p:italic r:id="rId48"/>
      <p:boldItalic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나눔스퀘어 네오 ExtraBold" panose="00000900000000000000" pitchFamily="2" charset="-127"/>
      <p:bold r:id="rId52"/>
    </p:embeddedFont>
    <p:embeddedFont>
      <p:font typeface="Proxima Nova" panose="020B0600000101010101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9ED"/>
    <a:srgbClr val="667E92"/>
    <a:srgbClr val="F5FF8D"/>
    <a:srgbClr val="A5B7C5"/>
    <a:srgbClr val="1C4587"/>
    <a:srgbClr val="0E2A47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27F12-F063-4C53-8F81-C5B33370DA85}">
  <a:tblStyle styleId="{9B427F12-F063-4C53-8F81-C5B33370D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0542" autoAdjust="0"/>
  </p:normalViewPr>
  <p:slideViewPr>
    <p:cSldViewPr snapToGrid="0">
      <p:cViewPr varScale="1">
        <p:scale>
          <a:sx n="93" d="100"/>
          <a:sy n="93" d="100"/>
        </p:scale>
        <p:origin x="1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" name="Google Shape;11345;gab35b81d5b_0_25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6" name="Google Shape;11346;gab35b81d5b_0_25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4" name="Google Shape;11014;ga2b3d69dc3_2_2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5" name="Google Shape;11015;ga2b3d69dc3_2_2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4" name="Google Shape;11114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5" name="Google Shape;11115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3" name="Google Shape;21783;SLIDES_API8591520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4" name="Google Shape;21784;SLIDES_API8591520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</a:t>
            </a:r>
            <a:r>
              <a:rPr lang="ko-KR" altLang="en-US" dirty="0" smtClean="0"/>
              <a:t>는 요청</a:t>
            </a:r>
            <a:r>
              <a:rPr lang="en-US" altLang="ko-KR" dirty="0" smtClean="0"/>
              <a:t>-</a:t>
            </a:r>
            <a:r>
              <a:rPr lang="ko-KR" altLang="en-US" dirty="0" smtClean="0"/>
              <a:t>응답인데 멀티플레이는 여러 클라이언트들이 소통을 해야 한다</a:t>
            </a:r>
            <a:r>
              <a:rPr lang="en-US" altLang="ko-KR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5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3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통신에서 해방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집중 가능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320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1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3" name="Google Shape;21783;SLIDES_API8591520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4" name="Google Shape;21784;SLIDES_API8591520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4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5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2" name="Google Shape;10162;gab35b8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3" name="Google Shape;10163;gab35b8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81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93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48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73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6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32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그림으로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할 것</a:t>
            </a:r>
            <a:r>
              <a:rPr lang="en-US" altLang="ko-KR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410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" name="Google Shape;21790;g6edfa80311_0_17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1" name="Google Shape;21791;g6edfa80311_0_17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직접적으로 통신이 아닌 </a:t>
            </a:r>
            <a:r>
              <a:rPr lang="ko-KR" altLang="en-US" dirty="0" err="1" smtClean="0"/>
              <a:t>리스너와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에밋터로</a:t>
            </a:r>
            <a:r>
              <a:rPr lang="ko-KR" altLang="en-US" dirty="0" smtClean="0"/>
              <a:t> 통신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583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5" name="Google Shape;14555;gab35b81d5b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6" name="Google Shape;14556;gab35b81d5b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13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" name="Google Shape;21813;gb397cad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4" name="Google Shape;21814;gb397cad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48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5" name="Google Shape;10195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6" name="Google Shape;10196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" name="Google Shape;21813;gb397cad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4" name="Google Shape;21814;gb397cad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7" name="Google Shape;10307;ga2b3d69dc3_2_14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8" name="Google Shape;10308;ga2b3d69dc3_2_14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1" name="Google Shape;10861;g6edfa80311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2" name="Google Shape;10862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1" name="Google Shape;10861;g6edfa80311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2" name="Google Shape;10862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1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8" name="Google Shape;10358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9" name="Google Shape;10359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63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8" name="Google Shape;10698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9" name="Google Shape;10699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dirty="0"/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27"/>
          <p:cNvGrpSpPr/>
          <p:nvPr/>
        </p:nvGrpSpPr>
        <p:grpSpPr>
          <a:xfrm>
            <a:off x="322655" y="362054"/>
            <a:ext cx="949170" cy="474582"/>
            <a:chOff x="311697" y="-12"/>
            <a:chExt cx="4437449" cy="2218709"/>
          </a:xfrm>
        </p:grpSpPr>
        <p:sp>
          <p:nvSpPr>
            <p:cNvPr id="5193" name="Google Shape;519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2" name="Google Shape;5522;p27"/>
          <p:cNvGrpSpPr/>
          <p:nvPr/>
        </p:nvGrpSpPr>
        <p:grpSpPr>
          <a:xfrm>
            <a:off x="8049776" y="2065878"/>
            <a:ext cx="1443946" cy="721968"/>
            <a:chOff x="311697" y="-12"/>
            <a:chExt cx="4437449" cy="2218709"/>
          </a:xfrm>
        </p:grpSpPr>
        <p:sp>
          <p:nvSpPr>
            <p:cNvPr id="5523" name="Google Shape;552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2" name="Google Shape;5852;p27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5853" name="Google Shape;5853;p27"/>
            <p:cNvGrpSpPr/>
            <p:nvPr/>
          </p:nvGrpSpPr>
          <p:grpSpPr>
            <a:xfrm>
              <a:off x="4156107" y="3310126"/>
              <a:ext cx="831787" cy="721972"/>
              <a:chOff x="2788951" y="3310126"/>
              <a:chExt cx="831787" cy="721972"/>
            </a:xfrm>
          </p:grpSpPr>
          <p:sp>
            <p:nvSpPr>
              <p:cNvPr id="5854" name="Google Shape;5854;p27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7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7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7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7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7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7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7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7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7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7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7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7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7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7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7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7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7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7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7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7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7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7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7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7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7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7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7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7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7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7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7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7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7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7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7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7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7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7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7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7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7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7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7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7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7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7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7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2" name="Google Shape;5902;p27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5903" name="Google Shape;5903;p27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7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7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6" name="Google Shape;5906;p27"/>
            <p:cNvSpPr/>
            <p:nvPr/>
          </p:nvSpPr>
          <p:spPr>
            <a:xfrm>
              <a:off x="22344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7"/>
            <p:cNvSpPr/>
            <p:nvPr/>
          </p:nvSpPr>
          <p:spPr>
            <a:xfrm>
              <a:off x="70606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5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" name="Google Shape;5909;p2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5910" name="Google Shape;5910;p28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5911" name="Google Shape;5911;p28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5912" name="Google Shape;5912;p28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3" name="Google Shape;5913;p28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5" name="Google Shape;5915;p28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6" name="Google Shape;5916;p28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8" name="Google Shape;5918;p28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9" name="Google Shape;5919;p28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0" name="Google Shape;5920;p28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1" name="Google Shape;5921;p28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28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3" name="Google Shape;5923;p28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4" name="Google Shape;5924;p28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5" name="Google Shape;5925;p28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28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28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8" name="Google Shape;5928;p28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9" name="Google Shape;5929;p28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28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28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2" name="Google Shape;5932;p28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3" name="Google Shape;5933;p28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28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28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6" name="Google Shape;5936;p28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7" name="Google Shape;5937;p28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28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28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0" name="Google Shape;5940;p28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1" name="Google Shape;5941;p28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28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28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4" name="Google Shape;5944;p28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5" name="Google Shape;5945;p28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6" name="Google Shape;5946;p28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28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28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9" name="Google Shape;5949;p28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50" name="Google Shape;5950;p28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7" name="Google Shape;5957;p28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5958" name="Google Shape;5958;p28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28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28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1" name="Google Shape;5961;p28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2" name="Google Shape;5962;p28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28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28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5" name="Google Shape;5965;p28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6" name="Google Shape;5966;p28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7" name="Google Shape;5967;p28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28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28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0" name="Google Shape;5970;p28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1" name="Google Shape;5971;p28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28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28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4" name="Google Shape;5974;p28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5" name="Google Shape;5975;p28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28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28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28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28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28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28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2" name="Google Shape;5982;p28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3" name="Google Shape;5983;p28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28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28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6" name="Google Shape;5986;p28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7" name="Google Shape;5987;p28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8" name="Google Shape;5988;p28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28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28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1" name="Google Shape;5991;p28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2" name="Google Shape;5992;p28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28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28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5" name="Google Shape;5995;p28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6" name="Google Shape;5996;p28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28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28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9" name="Google Shape;5999;p28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0" name="Google Shape;6000;p28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28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28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3" name="Google Shape;6003;p28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4" name="Google Shape;6004;p28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5" name="Google Shape;6005;p28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6" name="Google Shape;6006;p28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7" name="Google Shape;6007;p28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8" name="Google Shape;6008;p28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9" name="Google Shape;6009;p28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0" name="Google Shape;6010;p28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1" name="Google Shape;6011;p28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2" name="Google Shape;6012;p28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3" name="Google Shape;6013;p28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4" name="Google Shape;6014;p28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5" name="Google Shape;6015;p28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6" name="Google Shape;6016;p28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7" name="Google Shape;6017;p28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8" name="Google Shape;6018;p28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9" name="Google Shape;6019;p28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0" name="Google Shape;6020;p28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1" name="Google Shape;6021;p28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2" name="Google Shape;6022;p28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3" name="Google Shape;6023;p28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4" name="Google Shape;6024;p28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5" name="Google Shape;6025;p28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6" name="Google Shape;6026;p28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7" name="Google Shape;6027;p28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8" name="Google Shape;6028;p28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9" name="Google Shape;6029;p28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0" name="Google Shape;6030;p28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1" name="Google Shape;6031;p28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2" name="Google Shape;6032;p28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3" name="Google Shape;6033;p28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4" name="Google Shape;6034;p28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5" name="Google Shape;6035;p28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6" name="Google Shape;6036;p28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7" name="Google Shape;6037;p28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8" name="Google Shape;6038;p28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9" name="Google Shape;6039;p28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0" name="Google Shape;6040;p28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1" name="Google Shape;6041;p28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2" name="Google Shape;6042;p28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3" name="Google Shape;6043;p28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4" name="Google Shape;6044;p28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5" name="Google Shape;6045;p28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6" name="Google Shape;6046;p28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7" name="Google Shape;6047;p28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8" name="Google Shape;6048;p28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9" name="Google Shape;6049;p28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0" name="Google Shape;6050;p28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1" name="Google Shape;6051;p28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2" name="Google Shape;6052;p28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3" name="Google Shape;6053;p28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4" name="Google Shape;6054;p28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28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28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28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28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28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28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28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28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28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28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28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28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28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8" name="Google Shape;6068;p28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9" name="Google Shape;6069;p28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0" name="Google Shape;6070;p28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1" name="Google Shape;6071;p28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2" name="Google Shape;6072;p28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28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28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28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6" name="Google Shape;6076;p28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7" name="Google Shape;6077;p28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8" name="Google Shape;6078;p28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9" name="Google Shape;6079;p28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0" name="Google Shape;6080;p28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1" name="Google Shape;6081;p28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28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28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28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28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28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7" name="Google Shape;6087;p28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8" name="Google Shape;6088;p28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9" name="Google Shape;6089;p28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0" name="Google Shape;6090;p28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28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2" name="Google Shape;6092;p28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3" name="Google Shape;6093;p28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4" name="Google Shape;6094;p28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5" name="Google Shape;6095;p28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6" name="Google Shape;6096;p28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7" name="Google Shape;6097;p28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6098" name="Google Shape;6098;p28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8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8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8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8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8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8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8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8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8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8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8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8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8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8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8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8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8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8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8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8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8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8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8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8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8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8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8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8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8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8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8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8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8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8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8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8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8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8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8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8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8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8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8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8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8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8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8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8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8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8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8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8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8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8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8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8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8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8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8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8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8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8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8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8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8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8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8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8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8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8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8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8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8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8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8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8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8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8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8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8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8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8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8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8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8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8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8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8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8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8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8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8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8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8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8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8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8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8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8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8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8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8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8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8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8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8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8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8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8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8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8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8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8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8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8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8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8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8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8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8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8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8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8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8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8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8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8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8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8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8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8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8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8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8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8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8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8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8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8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8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8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8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8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8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8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8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8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8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8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8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8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8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8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8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8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8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8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8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28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28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28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28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8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8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8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8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8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8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8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8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8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8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8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8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8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8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8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8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8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8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8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8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8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28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6283" name="Google Shape;6283;p28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8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8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8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8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8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9" name="Google Shape;6289;p28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6290" name="Google Shape;6290;p28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28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28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28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28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28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28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28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8" name="Google Shape;6298;p28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29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6301" name="Google Shape;630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0" name="Google Shape;6630;p29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6631" name="Google Shape;663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0" name="Google Shape;6960;p29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6961" name="Google Shape;696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2" name="Google Shape;8022;p35"/>
          <p:cNvSpPr txBox="1">
            <a:spLocks noGrp="1"/>
          </p:cNvSpPr>
          <p:nvPr>
            <p:ph type="title"/>
          </p:nvPr>
        </p:nvSpPr>
        <p:spPr>
          <a:xfrm>
            <a:off x="1830900" y="2086450"/>
            <a:ext cx="5482200" cy="14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dvent Pro"/>
              <a:buNone/>
              <a:defRPr sz="4800" b="1"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8023" name="Google Shape;8023;p35"/>
          <p:cNvSpPr txBox="1">
            <a:spLocks noGrp="1"/>
          </p:cNvSpPr>
          <p:nvPr>
            <p:ph type="title" idx="2"/>
          </p:nvPr>
        </p:nvSpPr>
        <p:spPr>
          <a:xfrm>
            <a:off x="3150150" y="3437950"/>
            <a:ext cx="28437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grpSp>
        <p:nvGrpSpPr>
          <p:cNvPr id="8024" name="Google Shape;8024;p35"/>
          <p:cNvGrpSpPr/>
          <p:nvPr/>
        </p:nvGrpSpPr>
        <p:grpSpPr>
          <a:xfrm>
            <a:off x="7483963" y="283353"/>
            <a:ext cx="1443946" cy="721968"/>
            <a:chOff x="311697" y="-12"/>
            <a:chExt cx="4437449" cy="2218709"/>
          </a:xfrm>
        </p:grpSpPr>
        <p:sp>
          <p:nvSpPr>
            <p:cNvPr id="8025" name="Google Shape;8025;p3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3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3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3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3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3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3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3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3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3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3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3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3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3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3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3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3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3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3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3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3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3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3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3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3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3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3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3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3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3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3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3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3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3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3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3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3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3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3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3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3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3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3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3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3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3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4" name="Google Shape;8354;p35"/>
          <p:cNvGrpSpPr/>
          <p:nvPr/>
        </p:nvGrpSpPr>
        <p:grpSpPr>
          <a:xfrm>
            <a:off x="330944" y="1005327"/>
            <a:ext cx="764572" cy="382284"/>
            <a:chOff x="311697" y="-12"/>
            <a:chExt cx="4437449" cy="2218709"/>
          </a:xfrm>
        </p:grpSpPr>
        <p:sp>
          <p:nvSpPr>
            <p:cNvPr id="8355" name="Google Shape;8355;p3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3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3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3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3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3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3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3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3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3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3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3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3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3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3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3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3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3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3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3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3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3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3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3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3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3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3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3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3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3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3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3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3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3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3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3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3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3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3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3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3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3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3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3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3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3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3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3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3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3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3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3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3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3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3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3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3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3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3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3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3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3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3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3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3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3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3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3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3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3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3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3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3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3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3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3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3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3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3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3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3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3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3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3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3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3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3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3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3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3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3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3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3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3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3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3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3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3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3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3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3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3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3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3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3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3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3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3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3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3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3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3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3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3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3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3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3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3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3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3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3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3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3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3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3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3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3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3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3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3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3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3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3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3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3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3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3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3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3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3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3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3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3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3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3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3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3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3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3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3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3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3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3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3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3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3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3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3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3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3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3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3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3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3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3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3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3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3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3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3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3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3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3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3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3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3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3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3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3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3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3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3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3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3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3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3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3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3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3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3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3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3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3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3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3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3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3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3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3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3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3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3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3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3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3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3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3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3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3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3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3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3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3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3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3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3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3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3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3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3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3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3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3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3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3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3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3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3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3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3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3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3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3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3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3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3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3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3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3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3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3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3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3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3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3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3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3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3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3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3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3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3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3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3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3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3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3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3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3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3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3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3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3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3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3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3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3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3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3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3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3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3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3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3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3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3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3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3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3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3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3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3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3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3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3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3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3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3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3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3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3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3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3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3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3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3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3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3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3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3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3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3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3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3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3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3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3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3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3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3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3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3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3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3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3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3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3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3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3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3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3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3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3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4" name="Google Shape;8684;p35"/>
          <p:cNvSpPr/>
          <p:nvPr/>
        </p:nvSpPr>
        <p:spPr>
          <a:xfrm rot="-5400000">
            <a:off x="4557603" y="3280422"/>
            <a:ext cx="28800" cy="2944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5" name="Google Shape;8685;p35"/>
          <p:cNvSpPr/>
          <p:nvPr/>
        </p:nvSpPr>
        <p:spPr>
          <a:xfrm rot="-5400000">
            <a:off x="2393850" y="47112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6" name="Google Shape;8686;p35"/>
          <p:cNvSpPr/>
          <p:nvPr/>
        </p:nvSpPr>
        <p:spPr>
          <a:xfrm rot="5400000">
            <a:off x="6654750" y="4711272"/>
            <a:ext cx="95400" cy="82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bg>
      <p:bgPr>
        <a:solidFill>
          <a:schemeClr val="accent6"/>
        </a:solidFill>
        <a:effectLst/>
      </p:bgPr>
    </p:bg>
    <p:spTree>
      <p:nvGrpSpPr>
        <p:cNvPr id="1" name="Shape 9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0" name="Google Shape;9430;p41"/>
          <p:cNvSpPr txBox="1">
            <a:spLocks noGrp="1"/>
          </p:cNvSpPr>
          <p:nvPr>
            <p:ph type="body" idx="1"/>
          </p:nvPr>
        </p:nvSpPr>
        <p:spPr>
          <a:xfrm>
            <a:off x="2438550" y="1595750"/>
            <a:ext cx="42669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chemeClr val="accent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9431" name="Google Shape;9431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9432" name="Google Shape;9432;p41"/>
          <p:cNvGrpSpPr/>
          <p:nvPr/>
        </p:nvGrpSpPr>
        <p:grpSpPr>
          <a:xfrm flipH="1">
            <a:off x="229866" y="3976383"/>
            <a:ext cx="1096772" cy="1164857"/>
            <a:chOff x="7230575" y="3501811"/>
            <a:chExt cx="1540410" cy="1636035"/>
          </a:xfrm>
        </p:grpSpPr>
        <p:grpSp>
          <p:nvGrpSpPr>
            <p:cNvPr id="9433" name="Google Shape;9433;p41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9434" name="Google Shape;9434;p41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5" name="Google Shape;9435;p41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6" name="Google Shape;9436;p41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7" name="Google Shape;9437;p41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8" name="Google Shape;9438;p41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9" name="Google Shape;9439;p41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0" name="Google Shape;9440;p41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1" name="Google Shape;9441;p41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2" name="Google Shape;9442;p41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3" name="Google Shape;9443;p41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4" name="Google Shape;9444;p41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5" name="Google Shape;9445;p41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6" name="Google Shape;9446;p41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7" name="Google Shape;9447;p41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8" name="Google Shape;9448;p41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9" name="Google Shape;9449;p41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0" name="Google Shape;9450;p41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1" name="Google Shape;9451;p41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2" name="Google Shape;9452;p41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3" name="Google Shape;9453;p41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4" name="Google Shape;9454;p41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5" name="Google Shape;9455;p41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6" name="Google Shape;9456;p41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7" name="Google Shape;9457;p41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8" name="Google Shape;9458;p41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9" name="Google Shape;9459;p41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0" name="Google Shape;9460;p41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1" name="Google Shape;9461;p41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2" name="Google Shape;9462;p41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3" name="Google Shape;9463;p41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4" name="Google Shape;9464;p41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5" name="Google Shape;9465;p41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6" name="Google Shape;9466;p41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7" name="Google Shape;9467;p41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8" name="Google Shape;9468;p41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9" name="Google Shape;9469;p41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0" name="Google Shape;9470;p41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1" name="Google Shape;9471;p41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72" name="Google Shape;9472;p41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41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41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41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41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41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41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9" name="Google Shape;9479;p41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9480" name="Google Shape;9480;p41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1" name="Google Shape;9481;p41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2" name="Google Shape;9482;p41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3" name="Google Shape;9483;p41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4" name="Google Shape;9484;p41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5" name="Google Shape;9485;p41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6" name="Google Shape;9486;p41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7" name="Google Shape;9487;p41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8" name="Google Shape;9488;p41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9" name="Google Shape;9489;p41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0" name="Google Shape;9490;p41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1" name="Google Shape;9491;p41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2" name="Google Shape;9492;p41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3" name="Google Shape;9493;p41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4" name="Google Shape;9494;p41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5" name="Google Shape;9495;p41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6" name="Google Shape;9496;p41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7" name="Google Shape;9497;p41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8" name="Google Shape;9498;p41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9" name="Google Shape;9499;p41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0" name="Google Shape;9500;p41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1" name="Google Shape;9501;p41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2" name="Google Shape;9502;p41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3" name="Google Shape;9503;p41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4" name="Google Shape;9504;p41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5" name="Google Shape;9505;p41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6" name="Google Shape;9506;p41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7" name="Google Shape;9507;p41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8" name="Google Shape;9508;p41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9" name="Google Shape;9509;p41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0" name="Google Shape;9510;p41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1" name="Google Shape;9511;p41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2" name="Google Shape;9512;p41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3" name="Google Shape;9513;p41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4" name="Google Shape;9514;p41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5" name="Google Shape;9515;p41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6" name="Google Shape;9516;p41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7" name="Google Shape;9517;p41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8" name="Google Shape;9518;p41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9" name="Google Shape;9519;p41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0" name="Google Shape;9520;p41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1" name="Google Shape;9521;p41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2" name="Google Shape;9522;p41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3" name="Google Shape;9523;p41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4" name="Google Shape;9524;p41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5" name="Google Shape;9525;p41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6" name="Google Shape;9526;p41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7" name="Google Shape;9527;p41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8" name="Google Shape;9528;p41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9" name="Google Shape;9529;p41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0" name="Google Shape;9530;p41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1" name="Google Shape;9531;p41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2" name="Google Shape;9532;p41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3" name="Google Shape;9533;p41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4" name="Google Shape;9534;p41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5" name="Google Shape;9535;p41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6" name="Google Shape;9536;p41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7" name="Google Shape;9537;p41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8" name="Google Shape;9538;p41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9" name="Google Shape;9539;p41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0" name="Google Shape;9540;p41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1" name="Google Shape;9541;p41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2" name="Google Shape;9542;p41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3" name="Google Shape;9543;p41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4" name="Google Shape;9544;p41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5" name="Google Shape;9545;p41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6" name="Google Shape;9546;p41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7" name="Google Shape;9547;p41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8" name="Google Shape;9548;p41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9" name="Google Shape;9549;p41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0" name="Google Shape;9550;p41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1" name="Google Shape;9551;p41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2" name="Google Shape;9552;p41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3" name="Google Shape;9553;p41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4" name="Google Shape;9554;p41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5" name="Google Shape;9555;p41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6" name="Google Shape;9556;p41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7" name="Google Shape;9557;p41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8" name="Google Shape;9558;p41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9" name="Google Shape;9559;p41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0" name="Google Shape;9560;p41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1" name="Google Shape;9561;p41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2" name="Google Shape;9562;p41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3" name="Google Shape;9563;p41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4" name="Google Shape;9564;p41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5" name="Google Shape;9565;p41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6" name="Google Shape;9566;p41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7" name="Google Shape;9567;p41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8" name="Google Shape;9568;p41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9" name="Google Shape;9569;p41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0" name="Google Shape;9570;p41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1" name="Google Shape;9571;p41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2" name="Google Shape;9572;p41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3" name="Google Shape;9573;p41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4" name="Google Shape;9574;p41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5" name="Google Shape;9575;p41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6" name="Google Shape;9576;p41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7" name="Google Shape;9577;p41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8" name="Google Shape;9578;p41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9" name="Google Shape;9579;p41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0" name="Google Shape;9580;p41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1" name="Google Shape;9581;p41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2" name="Google Shape;9582;p41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3" name="Google Shape;9583;p41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4" name="Google Shape;9584;p41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5" name="Google Shape;9585;p41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6" name="Google Shape;9586;p41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7" name="Google Shape;9587;p41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8" name="Google Shape;9588;p41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9" name="Google Shape;9589;p41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0" name="Google Shape;9590;p41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1" name="Google Shape;9591;p41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2" name="Google Shape;9592;p41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3" name="Google Shape;9593;p41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4" name="Google Shape;9594;p41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5" name="Google Shape;9595;p41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6" name="Google Shape;9596;p41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7" name="Google Shape;9597;p41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8" name="Google Shape;9598;p41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9" name="Google Shape;9599;p41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0" name="Google Shape;9600;p41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1" name="Google Shape;9601;p41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2" name="Google Shape;9602;p41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3" name="Google Shape;9603;p41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4" name="Google Shape;9604;p41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5" name="Google Shape;9605;p41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6" name="Google Shape;9606;p41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7" name="Google Shape;9607;p41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8" name="Google Shape;9608;p41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9" name="Google Shape;9609;p41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0" name="Google Shape;9610;p41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1" name="Google Shape;9611;p41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2" name="Google Shape;9612;p41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3" name="Google Shape;9613;p41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4" name="Google Shape;9614;p41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5" name="Google Shape;9615;p41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6" name="Google Shape;9616;p41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7" name="Google Shape;9617;p41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8" name="Google Shape;9618;p41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9" name="Google Shape;9619;p41"/>
          <p:cNvGrpSpPr/>
          <p:nvPr/>
        </p:nvGrpSpPr>
        <p:grpSpPr>
          <a:xfrm flipH="1">
            <a:off x="1435631" y="4467454"/>
            <a:ext cx="717183" cy="761705"/>
            <a:chOff x="6163859" y="4325295"/>
            <a:chExt cx="1007280" cy="1069810"/>
          </a:xfrm>
        </p:grpSpPr>
        <p:sp>
          <p:nvSpPr>
            <p:cNvPr id="9620" name="Google Shape;9620;p41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41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41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41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41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41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41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41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41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41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41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41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41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41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41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41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41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41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41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41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41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41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41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41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41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41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41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41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41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41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41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41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41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41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41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41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41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41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41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41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41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41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41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41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41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41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41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41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41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41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41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41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41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41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41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41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41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41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41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41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41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41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41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41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41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41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41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41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41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41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41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41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41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41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41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41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41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41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41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41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41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41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41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41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41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41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41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41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41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41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41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41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41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41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41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41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41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41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41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41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41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41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41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41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41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41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41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41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41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41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41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41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41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41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41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41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41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41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41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41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41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41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41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41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41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41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41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41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41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41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41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41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41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41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41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41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41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41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41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41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41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41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41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41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41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41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41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41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41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41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41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41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41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41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41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41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41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41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41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41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41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41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41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41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41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41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41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41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41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41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41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41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41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41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41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41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41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41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41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41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41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41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41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41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6"/>
        </a:solidFill>
        <a:effectLst/>
      </p:bgPr>
    </p:bg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4" name="Google Shape;4784;p25"/>
          <p:cNvGrpSpPr/>
          <p:nvPr/>
        </p:nvGrpSpPr>
        <p:grpSpPr>
          <a:xfrm>
            <a:off x="3850026" y="241153"/>
            <a:ext cx="1443946" cy="721968"/>
            <a:chOff x="311697" y="-12"/>
            <a:chExt cx="4437449" cy="2218709"/>
          </a:xfrm>
        </p:grpSpPr>
        <p:sp>
          <p:nvSpPr>
            <p:cNvPr id="4785" name="Google Shape;4785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4" name="Google Shape;5114;p25"/>
          <p:cNvGrpSpPr/>
          <p:nvPr/>
        </p:nvGrpSpPr>
        <p:grpSpPr>
          <a:xfrm>
            <a:off x="302103" y="3310126"/>
            <a:ext cx="831787" cy="721972"/>
            <a:chOff x="2788951" y="3310126"/>
            <a:chExt cx="831787" cy="721972"/>
          </a:xfrm>
        </p:grpSpPr>
        <p:sp>
          <p:nvSpPr>
            <p:cNvPr id="5115" name="Google Shape;5115;p25"/>
            <p:cNvSpPr/>
            <p:nvPr/>
          </p:nvSpPr>
          <p:spPr>
            <a:xfrm>
              <a:off x="3412729" y="3947714"/>
              <a:ext cx="110973" cy="84385"/>
            </a:xfrm>
            <a:custGeom>
              <a:avLst/>
              <a:gdLst/>
              <a:ahLst/>
              <a:cxnLst/>
              <a:rect l="l" t="t" r="r" b="b"/>
              <a:pathLst>
                <a:path w="3177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6" y="2415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315694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204826" y="3947714"/>
              <a:ext cx="110903" cy="84385"/>
            </a:xfrm>
            <a:custGeom>
              <a:avLst/>
              <a:gdLst/>
              <a:ahLst/>
              <a:cxnLst/>
              <a:rect l="l" t="t" r="r" b="b"/>
              <a:pathLst>
                <a:path w="3175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107791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0" y="1"/>
                  </a:moveTo>
                  <a:lnTo>
                    <a:pt x="0" y="2415"/>
                  </a:lnTo>
                  <a:lnTo>
                    <a:pt x="2778" y="2415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2996888" y="3947714"/>
              <a:ext cx="110938" cy="84385"/>
            </a:xfrm>
            <a:custGeom>
              <a:avLst/>
              <a:gdLst/>
              <a:ahLst/>
              <a:cxnLst/>
              <a:rect l="l" t="t" r="r" b="b"/>
              <a:pathLst>
                <a:path w="3176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3175" y="2415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2899853" y="3947714"/>
              <a:ext cx="97070" cy="84385"/>
            </a:xfrm>
            <a:custGeom>
              <a:avLst/>
              <a:gdLst/>
              <a:ahLst/>
              <a:cxnLst/>
              <a:rect l="l" t="t" r="r" b="b"/>
              <a:pathLst>
                <a:path w="2779" h="2416" extrusionOk="0">
                  <a:moveTo>
                    <a:pt x="1" y="1"/>
                  </a:moveTo>
                  <a:lnTo>
                    <a:pt x="1" y="2415"/>
                  </a:lnTo>
                  <a:lnTo>
                    <a:pt x="2779" y="241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3412729" y="3836850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3315694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3204826" y="3836850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3107791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96888" y="3836850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2899853" y="3836850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412729" y="3739819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315694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3204826" y="3739819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3107791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996888" y="3739819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899853" y="3739819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412729" y="3628885"/>
              <a:ext cx="110973" cy="110965"/>
            </a:xfrm>
            <a:custGeom>
              <a:avLst/>
              <a:gdLst/>
              <a:ahLst/>
              <a:cxnLst/>
              <a:rect l="l" t="t" r="r" b="b"/>
              <a:pathLst>
                <a:path w="3177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6" y="3176"/>
                  </a:lnTo>
                  <a:lnTo>
                    <a:pt x="3176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315694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204826" y="3628885"/>
              <a:ext cx="110903" cy="110965"/>
            </a:xfrm>
            <a:custGeom>
              <a:avLst/>
              <a:gdLst/>
              <a:ahLst/>
              <a:cxnLst/>
              <a:rect l="l" t="t" r="r" b="b"/>
              <a:pathLst>
                <a:path w="3175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3107791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0" y="1"/>
                  </a:moveTo>
                  <a:lnTo>
                    <a:pt x="0" y="3176"/>
                  </a:lnTo>
                  <a:lnTo>
                    <a:pt x="2778" y="3176"/>
                  </a:lnTo>
                  <a:lnTo>
                    <a:pt x="2778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996888" y="3628885"/>
              <a:ext cx="110938" cy="110965"/>
            </a:xfrm>
            <a:custGeom>
              <a:avLst/>
              <a:gdLst/>
              <a:ahLst/>
              <a:cxnLst/>
              <a:rect l="l" t="t" r="r" b="b"/>
              <a:pathLst>
                <a:path w="3176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3175" y="3176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99853" y="3628885"/>
              <a:ext cx="97070" cy="110965"/>
            </a:xfrm>
            <a:custGeom>
              <a:avLst/>
              <a:gdLst/>
              <a:ahLst/>
              <a:cxnLst/>
              <a:rect l="l" t="t" r="r" b="b"/>
              <a:pathLst>
                <a:path w="2779" h="3177" extrusionOk="0">
                  <a:moveTo>
                    <a:pt x="1" y="1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3523667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412729" y="3518022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315694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3204826" y="3518022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3107791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2778" y="3175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996888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3175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899853" y="3518022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2788951" y="3518022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3176" y="3175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3523667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3412729" y="3420990"/>
              <a:ext cx="110973" cy="97064"/>
            </a:xfrm>
            <a:custGeom>
              <a:avLst/>
              <a:gdLst/>
              <a:ahLst/>
              <a:cxnLst/>
              <a:rect l="l" t="t" r="r" b="b"/>
              <a:pathLst>
                <a:path w="3177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3315694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3204826" y="3420990"/>
              <a:ext cx="110903" cy="97064"/>
            </a:xfrm>
            <a:custGeom>
              <a:avLst/>
              <a:gdLst/>
              <a:ahLst/>
              <a:cxnLst/>
              <a:rect l="l" t="t" r="r" b="b"/>
              <a:pathLst>
                <a:path w="3175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5"/>
            <p:cNvSpPr/>
            <p:nvPr/>
          </p:nvSpPr>
          <p:spPr>
            <a:xfrm>
              <a:off x="3107791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2778" y="2778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5"/>
            <p:cNvSpPr/>
            <p:nvPr/>
          </p:nvSpPr>
          <p:spPr>
            <a:xfrm>
              <a:off x="2996888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3175" y="2778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899853" y="3420990"/>
              <a:ext cx="97070" cy="97064"/>
            </a:xfrm>
            <a:custGeom>
              <a:avLst/>
              <a:gdLst/>
              <a:ahLst/>
              <a:cxnLst/>
              <a:rect l="l" t="t" r="r" b="b"/>
              <a:pathLst>
                <a:path w="2779" h="2779" extrusionOk="0">
                  <a:moveTo>
                    <a:pt x="1" y="0"/>
                  </a:moveTo>
                  <a:lnTo>
                    <a:pt x="1" y="2778"/>
                  </a:lnTo>
                  <a:lnTo>
                    <a:pt x="2779" y="277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788951" y="3420990"/>
              <a:ext cx="110938" cy="97064"/>
            </a:xfrm>
            <a:custGeom>
              <a:avLst/>
              <a:gdLst/>
              <a:ahLst/>
              <a:cxnLst/>
              <a:rect l="l" t="t" r="r" b="b"/>
              <a:pathLst>
                <a:path w="3176" h="2779" extrusionOk="0">
                  <a:moveTo>
                    <a:pt x="0" y="0"/>
                  </a:moveTo>
                  <a:lnTo>
                    <a:pt x="0" y="2778"/>
                  </a:lnTo>
                  <a:lnTo>
                    <a:pt x="3176" y="2778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3523667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3412729" y="3310126"/>
              <a:ext cx="110973" cy="110895"/>
            </a:xfrm>
            <a:custGeom>
              <a:avLst/>
              <a:gdLst/>
              <a:ahLst/>
              <a:cxnLst/>
              <a:rect l="l" t="t" r="r" b="b"/>
              <a:pathLst>
                <a:path w="3177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3315694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3204826" y="3310126"/>
              <a:ext cx="110903" cy="110895"/>
            </a:xfrm>
            <a:custGeom>
              <a:avLst/>
              <a:gdLst/>
              <a:ahLst/>
              <a:cxnLst/>
              <a:rect l="l" t="t" r="r" b="b"/>
              <a:pathLst>
                <a:path w="3175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3107791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2778" y="3174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2996888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2899853" y="3310126"/>
              <a:ext cx="97070" cy="110895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0"/>
                  </a:moveTo>
                  <a:lnTo>
                    <a:pt x="1" y="3174"/>
                  </a:lnTo>
                  <a:lnTo>
                    <a:pt x="2779" y="3174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2788951" y="3310126"/>
              <a:ext cx="110938" cy="110895"/>
            </a:xfrm>
            <a:custGeom>
              <a:avLst/>
              <a:gdLst/>
              <a:ahLst/>
              <a:cxnLst/>
              <a:rect l="l" t="t" r="r" b="b"/>
              <a:pathLst>
                <a:path w="3176" h="3175" extrusionOk="0">
                  <a:moveTo>
                    <a:pt x="0" y="0"/>
                  </a:moveTo>
                  <a:lnTo>
                    <a:pt x="0" y="3174"/>
                  </a:lnTo>
                  <a:lnTo>
                    <a:pt x="3176" y="3174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3" name="Google Shape;5163;p25"/>
          <p:cNvGrpSpPr/>
          <p:nvPr/>
        </p:nvGrpSpPr>
        <p:grpSpPr>
          <a:xfrm>
            <a:off x="-98650" y="4010850"/>
            <a:ext cx="9242700" cy="1302100"/>
            <a:chOff x="-98650" y="4010850"/>
            <a:chExt cx="9242700" cy="1302100"/>
          </a:xfrm>
        </p:grpSpPr>
        <p:sp>
          <p:nvSpPr>
            <p:cNvPr id="5164" name="Google Shape;5164;p25"/>
            <p:cNvSpPr/>
            <p:nvPr/>
          </p:nvSpPr>
          <p:spPr>
            <a:xfrm>
              <a:off x="-98650" y="4010850"/>
              <a:ext cx="9242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-98650" y="4584050"/>
              <a:ext cx="9242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-98650" y="4745950"/>
              <a:ext cx="9242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7" name="Google Shape;5167;p25"/>
          <p:cNvSpPr txBox="1">
            <a:spLocks noGrp="1"/>
          </p:cNvSpPr>
          <p:nvPr>
            <p:ph type="title"/>
          </p:nvPr>
        </p:nvSpPr>
        <p:spPr>
          <a:xfrm>
            <a:off x="3428275" y="1769604"/>
            <a:ext cx="42369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68" name="Google Shape;5168;p25"/>
          <p:cNvSpPr txBox="1">
            <a:spLocks noGrp="1"/>
          </p:cNvSpPr>
          <p:nvPr>
            <p:ph type="title" idx="2" hasCustomPrompt="1"/>
          </p:nvPr>
        </p:nvSpPr>
        <p:spPr>
          <a:xfrm>
            <a:off x="1478825" y="1748425"/>
            <a:ext cx="2010300" cy="9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69" name="Google Shape;5169;p25"/>
          <p:cNvSpPr txBox="1">
            <a:spLocks noGrp="1"/>
          </p:cNvSpPr>
          <p:nvPr>
            <p:ph type="subTitle" idx="1"/>
          </p:nvPr>
        </p:nvSpPr>
        <p:spPr>
          <a:xfrm>
            <a:off x="3428275" y="2275423"/>
            <a:ext cx="42369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0" name="Google Shape;5170;p25"/>
          <p:cNvSpPr/>
          <p:nvPr/>
        </p:nvSpPr>
        <p:spPr>
          <a:xfrm>
            <a:off x="2618000" y="3903875"/>
            <a:ext cx="871200" cy="140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25"/>
          <p:cNvSpPr/>
          <p:nvPr/>
        </p:nvSpPr>
        <p:spPr>
          <a:xfrm>
            <a:off x="5712200" y="3957350"/>
            <a:ext cx="871200" cy="140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2" name="Google Shape;5172;p25"/>
          <p:cNvGrpSpPr/>
          <p:nvPr/>
        </p:nvGrpSpPr>
        <p:grpSpPr>
          <a:xfrm>
            <a:off x="583737" y="2622667"/>
            <a:ext cx="263998" cy="263956"/>
            <a:chOff x="1031000" y="3038742"/>
            <a:chExt cx="263998" cy="263956"/>
          </a:xfrm>
        </p:grpSpPr>
        <p:sp>
          <p:nvSpPr>
            <p:cNvPr id="5173" name="Google Shape;517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25"/>
          <p:cNvGrpSpPr/>
          <p:nvPr/>
        </p:nvGrpSpPr>
        <p:grpSpPr>
          <a:xfrm>
            <a:off x="583737" y="2195842"/>
            <a:ext cx="263998" cy="263956"/>
            <a:chOff x="1031000" y="3038742"/>
            <a:chExt cx="263998" cy="263956"/>
          </a:xfrm>
        </p:grpSpPr>
        <p:sp>
          <p:nvSpPr>
            <p:cNvPr id="5178" name="Google Shape;5178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2" name="Google Shape;5182;p25"/>
          <p:cNvGrpSpPr/>
          <p:nvPr/>
        </p:nvGrpSpPr>
        <p:grpSpPr>
          <a:xfrm>
            <a:off x="583737" y="1769017"/>
            <a:ext cx="263998" cy="263956"/>
            <a:chOff x="1031000" y="3038742"/>
            <a:chExt cx="263998" cy="263956"/>
          </a:xfrm>
        </p:grpSpPr>
        <p:sp>
          <p:nvSpPr>
            <p:cNvPr id="5183" name="Google Shape;5183;p2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59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ITLE_AND_BODY_1_2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909272" y="1321325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8478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847850" y="2492902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7716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86" name="Google Shape;2286;p14"/>
          <p:cNvSpPr txBox="1">
            <a:spLocks noGrp="1"/>
          </p:cNvSpPr>
          <p:nvPr>
            <p:ph type="title" idx="5"/>
          </p:nvPr>
        </p:nvSpPr>
        <p:spPr>
          <a:xfrm>
            <a:off x="847850" y="3665160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87" name="Google Shape;2287;p14"/>
          <p:cNvSpPr txBox="1">
            <a:spLocks noGrp="1"/>
          </p:cNvSpPr>
          <p:nvPr>
            <p:ph type="subTitle" idx="6"/>
          </p:nvPr>
        </p:nvSpPr>
        <p:spPr>
          <a:xfrm>
            <a:off x="771650" y="3925720"/>
            <a:ext cx="25512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88" name="Google Shape;2288;p14"/>
          <p:cNvSpPr txBox="1">
            <a:spLocks noGrp="1"/>
          </p:cNvSpPr>
          <p:nvPr>
            <p:ph type="title" idx="7"/>
          </p:nvPr>
        </p:nvSpPr>
        <p:spPr>
          <a:xfrm>
            <a:off x="5821150" y="1321325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89" name="Google Shape;2289;p14"/>
          <p:cNvSpPr txBox="1">
            <a:spLocks noGrp="1"/>
          </p:cNvSpPr>
          <p:nvPr>
            <p:ph type="subTitle" idx="8"/>
          </p:nvPr>
        </p:nvSpPr>
        <p:spPr>
          <a:xfrm>
            <a:off x="58211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90" name="Google Shape;2290;p14"/>
          <p:cNvSpPr txBox="1">
            <a:spLocks noGrp="1"/>
          </p:cNvSpPr>
          <p:nvPr>
            <p:ph type="title" idx="9"/>
          </p:nvPr>
        </p:nvSpPr>
        <p:spPr>
          <a:xfrm>
            <a:off x="58211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91" name="Google Shape;2291;p14"/>
          <p:cNvSpPr txBox="1">
            <a:spLocks noGrp="1"/>
          </p:cNvSpPr>
          <p:nvPr>
            <p:ph type="subTitle" idx="13"/>
          </p:nvPr>
        </p:nvSpPr>
        <p:spPr>
          <a:xfrm>
            <a:off x="58211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92" name="Google Shape;2292;p14"/>
          <p:cNvSpPr txBox="1">
            <a:spLocks noGrp="1"/>
          </p:cNvSpPr>
          <p:nvPr>
            <p:ph type="title" idx="14"/>
          </p:nvPr>
        </p:nvSpPr>
        <p:spPr>
          <a:xfrm>
            <a:off x="5821150" y="3665160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293" name="Google Shape;2293;p14"/>
          <p:cNvSpPr txBox="1">
            <a:spLocks noGrp="1"/>
          </p:cNvSpPr>
          <p:nvPr>
            <p:ph type="subTitle" idx="15"/>
          </p:nvPr>
        </p:nvSpPr>
        <p:spPr>
          <a:xfrm>
            <a:off x="5821150" y="3924970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294" name="Google Shape;2294;p14"/>
          <p:cNvSpPr txBox="1">
            <a:spLocks noGrp="1"/>
          </p:cNvSpPr>
          <p:nvPr>
            <p:ph type="title" idx="16" hasCustomPrompt="1"/>
          </p:nvPr>
        </p:nvSpPr>
        <p:spPr>
          <a:xfrm>
            <a:off x="3533975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sp>
        <p:nvSpPr>
          <p:cNvPr id="2295" name="Google Shape;2295;p14"/>
          <p:cNvSpPr txBox="1">
            <a:spLocks noGrp="1"/>
          </p:cNvSpPr>
          <p:nvPr>
            <p:ph type="title" idx="17" hasCustomPrompt="1"/>
          </p:nvPr>
        </p:nvSpPr>
        <p:spPr>
          <a:xfrm>
            <a:off x="3533975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sp>
        <p:nvSpPr>
          <p:cNvPr id="2296" name="Google Shape;2296;p14"/>
          <p:cNvSpPr txBox="1">
            <a:spLocks noGrp="1"/>
          </p:cNvSpPr>
          <p:nvPr>
            <p:ph type="title" idx="18" hasCustomPrompt="1"/>
          </p:nvPr>
        </p:nvSpPr>
        <p:spPr>
          <a:xfrm>
            <a:off x="3533975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sp>
        <p:nvSpPr>
          <p:cNvPr id="2297" name="Google Shape;2297;p14"/>
          <p:cNvSpPr txBox="1">
            <a:spLocks noGrp="1"/>
          </p:cNvSpPr>
          <p:nvPr>
            <p:ph type="title" idx="19" hasCustomPrompt="1"/>
          </p:nvPr>
        </p:nvSpPr>
        <p:spPr>
          <a:xfrm>
            <a:off x="5011721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sp>
        <p:nvSpPr>
          <p:cNvPr id="2298" name="Google Shape;2298;p14"/>
          <p:cNvSpPr txBox="1">
            <a:spLocks noGrp="1"/>
          </p:cNvSpPr>
          <p:nvPr>
            <p:ph type="title" idx="20" hasCustomPrompt="1"/>
          </p:nvPr>
        </p:nvSpPr>
        <p:spPr>
          <a:xfrm>
            <a:off x="5011721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sp>
        <p:nvSpPr>
          <p:cNvPr id="2299" name="Google Shape;2299;p14"/>
          <p:cNvSpPr txBox="1">
            <a:spLocks noGrp="1"/>
          </p:cNvSpPr>
          <p:nvPr>
            <p:ph type="title" idx="21" hasCustomPrompt="1"/>
          </p:nvPr>
        </p:nvSpPr>
        <p:spPr>
          <a:xfrm>
            <a:off x="5011721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2300" name="Google Shape;2300;p14"/>
          <p:cNvGrpSpPr/>
          <p:nvPr/>
        </p:nvGrpSpPr>
        <p:grpSpPr>
          <a:xfrm>
            <a:off x="-1055437" y="2942503"/>
            <a:ext cx="1443946" cy="721968"/>
            <a:chOff x="311697" y="-12"/>
            <a:chExt cx="4437449" cy="2218709"/>
          </a:xfrm>
        </p:grpSpPr>
        <p:sp>
          <p:nvSpPr>
            <p:cNvPr id="2301" name="Google Shape;230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14"/>
          <p:cNvGrpSpPr/>
          <p:nvPr/>
        </p:nvGrpSpPr>
        <p:grpSpPr>
          <a:xfrm>
            <a:off x="8293513" y="935378"/>
            <a:ext cx="1443946" cy="721968"/>
            <a:chOff x="311697" y="-12"/>
            <a:chExt cx="4437449" cy="2218709"/>
          </a:xfrm>
        </p:grpSpPr>
        <p:sp>
          <p:nvSpPr>
            <p:cNvPr id="2631" name="Google Shape;263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62" name="Google Shape;2962;p15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963" name="Google Shape;2963;p15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2964" name="Google Shape;2964;p15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965" name="Google Shape;2965;p15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7" name="Google Shape;2967;p16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968" name="Google Shape;2968;p16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6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6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6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6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16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978" name="Google Shape;297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16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983" name="Google Shape;2983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7" name="Google Shape;2987;p16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988" name="Google Shape;2988;p16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6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6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6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1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993" name="Google Shape;2993;p1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dirty="0"/>
              <a:t>xx%</a:t>
            </a:r>
          </a:p>
        </p:txBody>
      </p:sp>
      <p:sp>
        <p:nvSpPr>
          <p:cNvPr id="2994" name="Google Shape;2994;p16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1_1">
    <p:bg>
      <p:bgPr>
        <a:solidFill>
          <a:schemeClr val="accent6"/>
        </a:solidFill>
        <a:effectLst/>
      </p:bgPr>
    </p:bg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000" name="Google Shape;3000;p18"/>
          <p:cNvSpPr txBox="1">
            <a:spLocks noGrp="1"/>
          </p:cNvSpPr>
          <p:nvPr>
            <p:ph type="title" idx="2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001" name="Google Shape;3001;p18"/>
          <p:cNvSpPr txBox="1">
            <a:spLocks noGrp="1"/>
          </p:cNvSpPr>
          <p:nvPr>
            <p:ph type="subTitle" idx="1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002" name="Google Shape;3002;p18"/>
          <p:cNvSpPr txBox="1">
            <a:spLocks noGrp="1"/>
          </p:cNvSpPr>
          <p:nvPr>
            <p:ph type="title" idx="3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003" name="Google Shape;3003;p18"/>
          <p:cNvSpPr txBox="1">
            <a:spLocks noGrp="1"/>
          </p:cNvSpPr>
          <p:nvPr>
            <p:ph type="subTitle" idx="4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004" name="Google Shape;3004;p18"/>
          <p:cNvSpPr txBox="1">
            <a:spLocks noGrp="1"/>
          </p:cNvSpPr>
          <p:nvPr>
            <p:ph type="title" idx="5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005" name="Google Shape;3005;p18"/>
          <p:cNvSpPr txBox="1">
            <a:spLocks noGrp="1"/>
          </p:cNvSpPr>
          <p:nvPr>
            <p:ph type="subTitle" idx="6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20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3016" name="Google Shape;3016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20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346" name="Google Shape;3346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5" name="Google Shape;3675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676" name="Google Shape;3676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dirty="0"/>
              <a:t>xx%</a:t>
            </a:r>
          </a:p>
        </p:txBody>
      </p:sp>
      <p:sp>
        <p:nvSpPr>
          <p:cNvPr id="3677" name="Google Shape;3677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3678" name="Google Shape;3678;p20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3679" name="Google Shape;3679;p20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0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0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0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0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0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5" name="Google Shape;3685;p20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3686" name="Google Shape;3686;p20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0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0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0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0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0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0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0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1" r:id="rId6"/>
    <p:sldLayoutId id="2147483662" r:id="rId7"/>
    <p:sldLayoutId id="2147483664" r:id="rId8"/>
    <p:sldLayoutId id="2147483666" r:id="rId9"/>
    <p:sldLayoutId id="2147483673" r:id="rId10"/>
    <p:sldLayoutId id="2147483674" r:id="rId11"/>
    <p:sldLayoutId id="2147483675" r:id="rId12"/>
    <p:sldLayoutId id="2147483681" r:id="rId13"/>
    <p:sldLayoutId id="214748368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6" name="Google Shape;10026;p4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027" name="Google Shape;10027;p4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7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8" name="Google Shape;11348;p70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 smtClean="0"/>
              <a:t>FacEscape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" name="Google Shape;11018;p66"/>
          <p:cNvSpPr txBox="1">
            <a:spLocks noGrp="1"/>
          </p:cNvSpPr>
          <p:nvPr>
            <p:ph type="title"/>
          </p:nvPr>
        </p:nvSpPr>
        <p:spPr>
          <a:xfrm>
            <a:off x="1830900" y="2086450"/>
            <a:ext cx="5482200" cy="14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Orbitron ExtraBold" panose="020B0600000101010101" charset="0"/>
              </a:rPr>
              <a:t>Game Start</a:t>
            </a:r>
            <a:endParaRPr sz="6000" dirty="0">
              <a:latin typeface="Orbitron ExtraBold" panose="020B0600000101010101" charset="0"/>
            </a:endParaRPr>
          </a:p>
        </p:txBody>
      </p:sp>
      <p:grpSp>
        <p:nvGrpSpPr>
          <p:cNvPr id="11019" name="Google Shape;11019;p66"/>
          <p:cNvGrpSpPr/>
          <p:nvPr/>
        </p:nvGrpSpPr>
        <p:grpSpPr>
          <a:xfrm>
            <a:off x="3667849" y="930220"/>
            <a:ext cx="1808303" cy="581650"/>
            <a:chOff x="3225323" y="1006420"/>
            <a:chExt cx="1808303" cy="581650"/>
          </a:xfrm>
        </p:grpSpPr>
        <p:grpSp>
          <p:nvGrpSpPr>
            <p:cNvPr id="11020" name="Google Shape;11020;p66"/>
            <p:cNvGrpSpPr/>
            <p:nvPr/>
          </p:nvGrpSpPr>
          <p:grpSpPr>
            <a:xfrm>
              <a:off x="3225323" y="1006420"/>
              <a:ext cx="436703" cy="581650"/>
              <a:chOff x="4001875" y="3091375"/>
              <a:chExt cx="334075" cy="444925"/>
            </a:xfrm>
          </p:grpSpPr>
          <p:sp>
            <p:nvSpPr>
              <p:cNvPr id="11021" name="Google Shape;11021;p66"/>
              <p:cNvSpPr/>
              <p:nvPr/>
            </p:nvSpPr>
            <p:spPr>
              <a:xfrm>
                <a:off x="405760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2" name="Google Shape;11022;p66"/>
              <p:cNvSpPr/>
              <p:nvPr/>
            </p:nvSpPr>
            <p:spPr>
              <a:xfrm>
                <a:off x="411302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3" name="Google Shape;11023;p66"/>
              <p:cNvSpPr/>
              <p:nvPr/>
            </p:nvSpPr>
            <p:spPr>
              <a:xfrm>
                <a:off x="416875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4" name="Google Shape;11024;p66"/>
              <p:cNvSpPr/>
              <p:nvPr/>
            </p:nvSpPr>
            <p:spPr>
              <a:xfrm>
                <a:off x="422447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5" name="Google Shape;11025;p66"/>
              <p:cNvSpPr/>
              <p:nvPr/>
            </p:nvSpPr>
            <p:spPr>
              <a:xfrm>
                <a:off x="4113025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6" name="Google Shape;11026;p66"/>
              <p:cNvSpPr/>
              <p:nvPr/>
            </p:nvSpPr>
            <p:spPr>
              <a:xfrm>
                <a:off x="4168750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7" name="Google Shape;11027;p66"/>
              <p:cNvSpPr/>
              <p:nvPr/>
            </p:nvSpPr>
            <p:spPr>
              <a:xfrm>
                <a:off x="4113025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8" name="Google Shape;11028;p66"/>
              <p:cNvSpPr/>
              <p:nvPr/>
            </p:nvSpPr>
            <p:spPr>
              <a:xfrm>
                <a:off x="4168750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9" name="Google Shape;11029;p66"/>
              <p:cNvSpPr/>
              <p:nvPr/>
            </p:nvSpPr>
            <p:spPr>
              <a:xfrm>
                <a:off x="405760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0" name="Google Shape;11030;p66"/>
              <p:cNvSpPr/>
              <p:nvPr/>
            </p:nvSpPr>
            <p:spPr>
              <a:xfrm>
                <a:off x="411302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1" name="Google Shape;11031;p66"/>
              <p:cNvSpPr/>
              <p:nvPr/>
            </p:nvSpPr>
            <p:spPr>
              <a:xfrm>
                <a:off x="416875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2" name="Google Shape;11032;p66"/>
              <p:cNvSpPr/>
              <p:nvPr/>
            </p:nvSpPr>
            <p:spPr>
              <a:xfrm>
                <a:off x="422447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3" name="Google Shape;11033;p66"/>
              <p:cNvSpPr/>
              <p:nvPr/>
            </p:nvSpPr>
            <p:spPr>
              <a:xfrm>
                <a:off x="40018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4" name="Google Shape;11034;p66"/>
              <p:cNvSpPr/>
              <p:nvPr/>
            </p:nvSpPr>
            <p:spPr>
              <a:xfrm>
                <a:off x="40576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5" name="Google Shape;11035;p66"/>
              <p:cNvSpPr/>
              <p:nvPr/>
            </p:nvSpPr>
            <p:spPr>
              <a:xfrm>
                <a:off x="411302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6" name="Google Shape;11036;p66"/>
              <p:cNvSpPr/>
              <p:nvPr/>
            </p:nvSpPr>
            <p:spPr>
              <a:xfrm>
                <a:off x="416875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7" name="Google Shape;11037;p66"/>
              <p:cNvSpPr/>
              <p:nvPr/>
            </p:nvSpPr>
            <p:spPr>
              <a:xfrm>
                <a:off x="42244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8" name="Google Shape;11038;p66"/>
              <p:cNvSpPr/>
              <p:nvPr/>
            </p:nvSpPr>
            <p:spPr>
              <a:xfrm>
                <a:off x="42802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9" name="Google Shape;11039;p66"/>
              <p:cNvSpPr/>
              <p:nvPr/>
            </p:nvSpPr>
            <p:spPr>
              <a:xfrm>
                <a:off x="40018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0" name="Google Shape;11040;p66"/>
              <p:cNvSpPr/>
              <p:nvPr/>
            </p:nvSpPr>
            <p:spPr>
              <a:xfrm>
                <a:off x="40576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1" name="Google Shape;11041;p66"/>
              <p:cNvSpPr/>
              <p:nvPr/>
            </p:nvSpPr>
            <p:spPr>
              <a:xfrm>
                <a:off x="411302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2" name="Google Shape;11042;p66"/>
              <p:cNvSpPr/>
              <p:nvPr/>
            </p:nvSpPr>
            <p:spPr>
              <a:xfrm>
                <a:off x="416875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3" name="Google Shape;11043;p66"/>
              <p:cNvSpPr/>
              <p:nvPr/>
            </p:nvSpPr>
            <p:spPr>
              <a:xfrm>
                <a:off x="42244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4" name="Google Shape;11044;p66"/>
              <p:cNvSpPr/>
              <p:nvPr/>
            </p:nvSpPr>
            <p:spPr>
              <a:xfrm>
                <a:off x="42802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5" name="Google Shape;11045;p66"/>
              <p:cNvSpPr/>
              <p:nvPr/>
            </p:nvSpPr>
            <p:spPr>
              <a:xfrm>
                <a:off x="405760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6" name="Google Shape;11046;p66"/>
              <p:cNvSpPr/>
              <p:nvPr/>
            </p:nvSpPr>
            <p:spPr>
              <a:xfrm>
                <a:off x="411302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7" name="Google Shape;11047;p66"/>
              <p:cNvSpPr/>
              <p:nvPr/>
            </p:nvSpPr>
            <p:spPr>
              <a:xfrm>
                <a:off x="416875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8" name="Google Shape;11048;p66"/>
              <p:cNvSpPr/>
              <p:nvPr/>
            </p:nvSpPr>
            <p:spPr>
              <a:xfrm>
                <a:off x="422447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9" name="Google Shape;11049;p66"/>
              <p:cNvSpPr/>
              <p:nvPr/>
            </p:nvSpPr>
            <p:spPr>
              <a:xfrm>
                <a:off x="4113025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0" name="Google Shape;11050;p66"/>
              <p:cNvSpPr/>
              <p:nvPr/>
            </p:nvSpPr>
            <p:spPr>
              <a:xfrm>
                <a:off x="4168750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1" name="Google Shape;11051;p66"/>
            <p:cNvGrpSpPr/>
            <p:nvPr/>
          </p:nvGrpSpPr>
          <p:grpSpPr>
            <a:xfrm>
              <a:off x="3911123" y="1006420"/>
              <a:ext cx="436703" cy="581650"/>
              <a:chOff x="4001875" y="3091375"/>
              <a:chExt cx="334075" cy="444925"/>
            </a:xfrm>
          </p:grpSpPr>
          <p:sp>
            <p:nvSpPr>
              <p:cNvPr id="11052" name="Google Shape;11052;p66"/>
              <p:cNvSpPr/>
              <p:nvPr/>
            </p:nvSpPr>
            <p:spPr>
              <a:xfrm>
                <a:off x="405760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3" name="Google Shape;11053;p66"/>
              <p:cNvSpPr/>
              <p:nvPr/>
            </p:nvSpPr>
            <p:spPr>
              <a:xfrm>
                <a:off x="411302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4" name="Google Shape;11054;p66"/>
              <p:cNvSpPr/>
              <p:nvPr/>
            </p:nvSpPr>
            <p:spPr>
              <a:xfrm>
                <a:off x="416875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5" name="Google Shape;11055;p66"/>
              <p:cNvSpPr/>
              <p:nvPr/>
            </p:nvSpPr>
            <p:spPr>
              <a:xfrm>
                <a:off x="422447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6" name="Google Shape;11056;p66"/>
              <p:cNvSpPr/>
              <p:nvPr/>
            </p:nvSpPr>
            <p:spPr>
              <a:xfrm>
                <a:off x="4113025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7" name="Google Shape;11057;p66"/>
              <p:cNvSpPr/>
              <p:nvPr/>
            </p:nvSpPr>
            <p:spPr>
              <a:xfrm>
                <a:off x="4168750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8" name="Google Shape;11058;p66"/>
              <p:cNvSpPr/>
              <p:nvPr/>
            </p:nvSpPr>
            <p:spPr>
              <a:xfrm>
                <a:off x="4113025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9" name="Google Shape;11059;p66"/>
              <p:cNvSpPr/>
              <p:nvPr/>
            </p:nvSpPr>
            <p:spPr>
              <a:xfrm>
                <a:off x="4168750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0" name="Google Shape;11060;p66"/>
              <p:cNvSpPr/>
              <p:nvPr/>
            </p:nvSpPr>
            <p:spPr>
              <a:xfrm>
                <a:off x="405760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1" name="Google Shape;11061;p66"/>
              <p:cNvSpPr/>
              <p:nvPr/>
            </p:nvSpPr>
            <p:spPr>
              <a:xfrm>
                <a:off x="411302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2" name="Google Shape;11062;p66"/>
              <p:cNvSpPr/>
              <p:nvPr/>
            </p:nvSpPr>
            <p:spPr>
              <a:xfrm>
                <a:off x="416875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3" name="Google Shape;11063;p66"/>
              <p:cNvSpPr/>
              <p:nvPr/>
            </p:nvSpPr>
            <p:spPr>
              <a:xfrm>
                <a:off x="422447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4" name="Google Shape;11064;p66"/>
              <p:cNvSpPr/>
              <p:nvPr/>
            </p:nvSpPr>
            <p:spPr>
              <a:xfrm>
                <a:off x="40018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5" name="Google Shape;11065;p66"/>
              <p:cNvSpPr/>
              <p:nvPr/>
            </p:nvSpPr>
            <p:spPr>
              <a:xfrm>
                <a:off x="40576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6" name="Google Shape;11066;p66"/>
              <p:cNvSpPr/>
              <p:nvPr/>
            </p:nvSpPr>
            <p:spPr>
              <a:xfrm>
                <a:off x="411302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7" name="Google Shape;11067;p66"/>
              <p:cNvSpPr/>
              <p:nvPr/>
            </p:nvSpPr>
            <p:spPr>
              <a:xfrm>
                <a:off x="416875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8" name="Google Shape;11068;p66"/>
              <p:cNvSpPr/>
              <p:nvPr/>
            </p:nvSpPr>
            <p:spPr>
              <a:xfrm>
                <a:off x="42244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9" name="Google Shape;11069;p66"/>
              <p:cNvSpPr/>
              <p:nvPr/>
            </p:nvSpPr>
            <p:spPr>
              <a:xfrm>
                <a:off x="42802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0" name="Google Shape;11070;p66"/>
              <p:cNvSpPr/>
              <p:nvPr/>
            </p:nvSpPr>
            <p:spPr>
              <a:xfrm>
                <a:off x="40018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1" name="Google Shape;11071;p66"/>
              <p:cNvSpPr/>
              <p:nvPr/>
            </p:nvSpPr>
            <p:spPr>
              <a:xfrm>
                <a:off x="40576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2" name="Google Shape;11072;p66"/>
              <p:cNvSpPr/>
              <p:nvPr/>
            </p:nvSpPr>
            <p:spPr>
              <a:xfrm>
                <a:off x="411302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3" name="Google Shape;11073;p66"/>
              <p:cNvSpPr/>
              <p:nvPr/>
            </p:nvSpPr>
            <p:spPr>
              <a:xfrm>
                <a:off x="416875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4" name="Google Shape;11074;p66"/>
              <p:cNvSpPr/>
              <p:nvPr/>
            </p:nvSpPr>
            <p:spPr>
              <a:xfrm>
                <a:off x="42244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5" name="Google Shape;11075;p66"/>
              <p:cNvSpPr/>
              <p:nvPr/>
            </p:nvSpPr>
            <p:spPr>
              <a:xfrm>
                <a:off x="42802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6" name="Google Shape;11076;p66"/>
              <p:cNvSpPr/>
              <p:nvPr/>
            </p:nvSpPr>
            <p:spPr>
              <a:xfrm>
                <a:off x="405760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7" name="Google Shape;11077;p66"/>
              <p:cNvSpPr/>
              <p:nvPr/>
            </p:nvSpPr>
            <p:spPr>
              <a:xfrm>
                <a:off x="411302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8" name="Google Shape;11078;p66"/>
              <p:cNvSpPr/>
              <p:nvPr/>
            </p:nvSpPr>
            <p:spPr>
              <a:xfrm>
                <a:off x="416875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9" name="Google Shape;11079;p66"/>
              <p:cNvSpPr/>
              <p:nvPr/>
            </p:nvSpPr>
            <p:spPr>
              <a:xfrm>
                <a:off x="422447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0" name="Google Shape;11080;p66"/>
              <p:cNvSpPr/>
              <p:nvPr/>
            </p:nvSpPr>
            <p:spPr>
              <a:xfrm>
                <a:off x="4113025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1" name="Google Shape;11081;p66"/>
              <p:cNvSpPr/>
              <p:nvPr/>
            </p:nvSpPr>
            <p:spPr>
              <a:xfrm>
                <a:off x="4168750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82" name="Google Shape;11082;p66"/>
            <p:cNvGrpSpPr/>
            <p:nvPr/>
          </p:nvGrpSpPr>
          <p:grpSpPr>
            <a:xfrm>
              <a:off x="4596923" y="1006420"/>
              <a:ext cx="436703" cy="581650"/>
              <a:chOff x="4001875" y="3091375"/>
              <a:chExt cx="334075" cy="444925"/>
            </a:xfrm>
          </p:grpSpPr>
          <p:sp>
            <p:nvSpPr>
              <p:cNvPr id="11083" name="Google Shape;11083;p66"/>
              <p:cNvSpPr/>
              <p:nvPr/>
            </p:nvSpPr>
            <p:spPr>
              <a:xfrm>
                <a:off x="405760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4" name="Google Shape;11084;p66"/>
              <p:cNvSpPr/>
              <p:nvPr/>
            </p:nvSpPr>
            <p:spPr>
              <a:xfrm>
                <a:off x="411302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5" name="Google Shape;11085;p66"/>
              <p:cNvSpPr/>
              <p:nvPr/>
            </p:nvSpPr>
            <p:spPr>
              <a:xfrm>
                <a:off x="4168750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6" name="Google Shape;11086;p66"/>
              <p:cNvSpPr/>
              <p:nvPr/>
            </p:nvSpPr>
            <p:spPr>
              <a:xfrm>
                <a:off x="4224475" y="30913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7" name="Google Shape;11087;p66"/>
              <p:cNvSpPr/>
              <p:nvPr/>
            </p:nvSpPr>
            <p:spPr>
              <a:xfrm>
                <a:off x="4113025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8" name="Google Shape;11088;p66"/>
              <p:cNvSpPr/>
              <p:nvPr/>
            </p:nvSpPr>
            <p:spPr>
              <a:xfrm>
                <a:off x="4168750" y="31471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9" name="Google Shape;11089;p66"/>
              <p:cNvSpPr/>
              <p:nvPr/>
            </p:nvSpPr>
            <p:spPr>
              <a:xfrm>
                <a:off x="4113025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0" name="Google Shape;11090;p66"/>
              <p:cNvSpPr/>
              <p:nvPr/>
            </p:nvSpPr>
            <p:spPr>
              <a:xfrm>
                <a:off x="4168750" y="32028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1" name="Google Shape;11091;p66"/>
              <p:cNvSpPr/>
              <p:nvPr/>
            </p:nvSpPr>
            <p:spPr>
              <a:xfrm>
                <a:off x="405760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2" name="Google Shape;11092;p66"/>
              <p:cNvSpPr/>
              <p:nvPr/>
            </p:nvSpPr>
            <p:spPr>
              <a:xfrm>
                <a:off x="411302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3" name="Google Shape;11093;p66"/>
              <p:cNvSpPr/>
              <p:nvPr/>
            </p:nvSpPr>
            <p:spPr>
              <a:xfrm>
                <a:off x="4168750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4" name="Google Shape;11094;p66"/>
              <p:cNvSpPr/>
              <p:nvPr/>
            </p:nvSpPr>
            <p:spPr>
              <a:xfrm>
                <a:off x="4224475" y="32579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5" name="Google Shape;11095;p66"/>
              <p:cNvSpPr/>
              <p:nvPr/>
            </p:nvSpPr>
            <p:spPr>
              <a:xfrm>
                <a:off x="40018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E5A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6" name="Google Shape;11096;p66"/>
              <p:cNvSpPr/>
              <p:nvPr/>
            </p:nvSpPr>
            <p:spPr>
              <a:xfrm>
                <a:off x="40576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7" name="Google Shape;11097;p66"/>
              <p:cNvSpPr/>
              <p:nvPr/>
            </p:nvSpPr>
            <p:spPr>
              <a:xfrm>
                <a:off x="411302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8" name="Google Shape;11098;p66"/>
              <p:cNvSpPr/>
              <p:nvPr/>
            </p:nvSpPr>
            <p:spPr>
              <a:xfrm>
                <a:off x="416875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9" name="Google Shape;11099;p66"/>
              <p:cNvSpPr/>
              <p:nvPr/>
            </p:nvSpPr>
            <p:spPr>
              <a:xfrm>
                <a:off x="4224475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0" name="Google Shape;11100;p66"/>
              <p:cNvSpPr/>
              <p:nvPr/>
            </p:nvSpPr>
            <p:spPr>
              <a:xfrm>
                <a:off x="4280200" y="331397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1" name="Google Shape;11101;p66"/>
              <p:cNvSpPr/>
              <p:nvPr/>
            </p:nvSpPr>
            <p:spPr>
              <a:xfrm>
                <a:off x="40018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2" name="Google Shape;11102;p66"/>
              <p:cNvSpPr/>
              <p:nvPr/>
            </p:nvSpPr>
            <p:spPr>
              <a:xfrm>
                <a:off x="40576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3" name="Google Shape;11103;p66"/>
              <p:cNvSpPr/>
              <p:nvPr/>
            </p:nvSpPr>
            <p:spPr>
              <a:xfrm>
                <a:off x="411302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4" name="Google Shape;11104;p66"/>
              <p:cNvSpPr/>
              <p:nvPr/>
            </p:nvSpPr>
            <p:spPr>
              <a:xfrm>
                <a:off x="416875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5" name="Google Shape;11105;p66"/>
              <p:cNvSpPr/>
              <p:nvPr/>
            </p:nvSpPr>
            <p:spPr>
              <a:xfrm>
                <a:off x="4224475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6" name="Google Shape;11106;p66"/>
              <p:cNvSpPr/>
              <p:nvPr/>
            </p:nvSpPr>
            <p:spPr>
              <a:xfrm>
                <a:off x="4280200" y="33697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7" name="Google Shape;11107;p66"/>
              <p:cNvSpPr/>
              <p:nvPr/>
            </p:nvSpPr>
            <p:spPr>
              <a:xfrm>
                <a:off x="405760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8" name="Google Shape;11108;p66"/>
              <p:cNvSpPr/>
              <p:nvPr/>
            </p:nvSpPr>
            <p:spPr>
              <a:xfrm>
                <a:off x="411302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9" name="Google Shape;11109;p66"/>
              <p:cNvSpPr/>
              <p:nvPr/>
            </p:nvSpPr>
            <p:spPr>
              <a:xfrm>
                <a:off x="4168750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0" name="Google Shape;11110;p66"/>
              <p:cNvSpPr/>
              <p:nvPr/>
            </p:nvSpPr>
            <p:spPr>
              <a:xfrm>
                <a:off x="4224475" y="3425425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1" name="Google Shape;11111;p66"/>
              <p:cNvSpPr/>
              <p:nvPr/>
            </p:nvSpPr>
            <p:spPr>
              <a:xfrm>
                <a:off x="4113025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D88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2" name="Google Shape;11112;p66"/>
              <p:cNvSpPr/>
              <p:nvPr/>
            </p:nvSpPr>
            <p:spPr>
              <a:xfrm>
                <a:off x="4168750" y="348055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0" y="1"/>
                    </a:moveTo>
                    <a:lnTo>
                      <a:pt x="0" y="2230"/>
                    </a:lnTo>
                    <a:lnTo>
                      <a:pt x="2229" y="2230"/>
                    </a:lnTo>
                    <a:lnTo>
                      <a:pt x="22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7" name="Google Shape;11117;p67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18" name="Google Shape;11118;p67"/>
          <p:cNvSpPr txBox="1">
            <a:spLocks noGrp="1"/>
          </p:cNvSpPr>
          <p:nvPr>
            <p:ph type="title"/>
          </p:nvPr>
        </p:nvSpPr>
        <p:spPr>
          <a:xfrm>
            <a:off x="1334700" y="2030629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화면 그 너머</a:t>
            </a:r>
            <a:endParaRPr sz="6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120" name="Google Shape;11120;p67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1121" name="Google Shape;11121;p6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6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6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6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6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6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6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6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6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6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6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6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6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6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6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6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6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6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6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6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6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6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6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6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6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6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6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8" name="Google Shape;11148;p67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1149" name="Google Shape;11149;p6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6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6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6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6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6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6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6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6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6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6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6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6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6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6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6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6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6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6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6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6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6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6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6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6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6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6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6" name="Google Shape;11176;p67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1177" name="Google Shape;11177;p67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67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67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67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67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67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67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67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67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67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67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67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9" name="Google Shape;11189;p67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67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67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67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67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67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67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67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67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67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67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6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6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6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6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04" name="Google Shape;11204;p67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5" name="Google Shape;11205;p67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6" name="Google Shape;11206;p67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12210;p75"/>
          <p:cNvSpPr txBox="1">
            <a:spLocks/>
          </p:cNvSpPr>
          <p:nvPr/>
        </p:nvSpPr>
        <p:spPr>
          <a:xfrm>
            <a:off x="1949100" y="3085933"/>
            <a:ext cx="52458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ko-KR" altLang="en-US" sz="2800" dirty="0" smtClean="0"/>
              <a:t>어떻게 만들었을까</a:t>
            </a:r>
            <a:r>
              <a:rPr lang="en-US" altLang="ko-KR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8226" y="447450"/>
            <a:ext cx="5941778" cy="5605902"/>
            <a:chOff x="578226" y="447450"/>
            <a:chExt cx="5941778" cy="5605902"/>
          </a:xfrm>
        </p:grpSpPr>
        <p:sp>
          <p:nvSpPr>
            <p:cNvPr id="3" name="순서도: 병합 2"/>
            <p:cNvSpPr/>
            <p:nvPr/>
          </p:nvSpPr>
          <p:spPr>
            <a:xfrm rot="18733027">
              <a:off x="3044988" y="2578337"/>
              <a:ext cx="3489523" cy="3460508"/>
            </a:xfrm>
            <a:prstGeom prst="flowChartMerge">
              <a:avLst/>
            </a:prstGeom>
            <a:ln>
              <a:solidFill>
                <a:srgbClr val="FF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 rot="7947855">
              <a:off x="780350" y="245326"/>
              <a:ext cx="4003271" cy="4407520"/>
            </a:xfrm>
            <a:prstGeom prst="blockArc">
              <a:avLst>
                <a:gd name="adj1" fmla="val 10800000"/>
                <a:gd name="adj2" fmla="val 21261017"/>
                <a:gd name="adj3" fmla="val 3485"/>
              </a:avLst>
            </a:prstGeom>
            <a:solidFill>
              <a:srgbClr val="0E2A47"/>
            </a:solidFill>
            <a:ln>
              <a:solidFill>
                <a:srgbClr val="0E2A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 rot="21100116">
              <a:off x="914400" y="721360"/>
              <a:ext cx="3870960" cy="3728720"/>
            </a:xfrm>
            <a:prstGeom prst="ellipse">
              <a:avLst/>
            </a:prstGeom>
            <a:ln>
              <a:solidFill>
                <a:srgbClr val="FF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멀티플레이</a:t>
              </a:r>
              <a:endParaRPr lang="en-US" altLang="ko-KR" sz="32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algn="ctr"/>
              <a:r>
                <a:rPr lang="ko-KR" altLang="en-US" sz="3200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환경 만들기</a:t>
              </a:r>
              <a:endParaRPr lang="ko-KR" altLang="en-US" sz="32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멀티플레이 게임을 </a:t>
            </a:r>
            <a:r>
              <a:rPr lang="ko-KR" altLang="en-US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만드려면</a:t>
            </a:r>
            <a:r>
              <a:rPr lang="en-US" altLang="ko-KR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?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53679" y="1988342"/>
            <a:ext cx="2316484" cy="2075820"/>
            <a:chOff x="3433507" y="2026256"/>
            <a:chExt cx="2316484" cy="2075820"/>
          </a:xfrm>
        </p:grpSpPr>
        <p:grpSp>
          <p:nvGrpSpPr>
            <p:cNvPr id="52" name="Google Shape;16285;p110"/>
            <p:cNvGrpSpPr/>
            <p:nvPr/>
          </p:nvGrpSpPr>
          <p:grpSpPr>
            <a:xfrm>
              <a:off x="4351205" y="2026256"/>
              <a:ext cx="481089" cy="481112"/>
              <a:chOff x="1193625" y="2546350"/>
              <a:chExt cx="531825" cy="531850"/>
            </a:xfrm>
          </p:grpSpPr>
          <p:sp>
            <p:nvSpPr>
              <p:cNvPr id="53" name="Google Shape;16286;p110"/>
              <p:cNvSpPr/>
              <p:nvPr/>
            </p:nvSpPr>
            <p:spPr>
              <a:xfrm>
                <a:off x="1193625" y="2546400"/>
                <a:ext cx="531825" cy="531800"/>
              </a:xfrm>
              <a:custGeom>
                <a:avLst/>
                <a:gdLst/>
                <a:ahLst/>
                <a:cxnLst/>
                <a:rect l="l" t="t" r="r" b="b"/>
                <a:pathLst>
                  <a:path w="21273" h="21272" extrusionOk="0">
                    <a:moveTo>
                      <a:pt x="9711" y="0"/>
                    </a:moveTo>
                    <a:lnTo>
                      <a:pt x="9711" y="1387"/>
                    </a:lnTo>
                    <a:lnTo>
                      <a:pt x="8325" y="1387"/>
                    </a:lnTo>
                    <a:lnTo>
                      <a:pt x="8325" y="3699"/>
                    </a:lnTo>
                    <a:lnTo>
                      <a:pt x="6937" y="3699"/>
                    </a:lnTo>
                    <a:lnTo>
                      <a:pt x="6937" y="5549"/>
                    </a:lnTo>
                    <a:lnTo>
                      <a:pt x="5550" y="5549"/>
                    </a:lnTo>
                    <a:lnTo>
                      <a:pt x="5550" y="6935"/>
                    </a:lnTo>
                    <a:lnTo>
                      <a:pt x="0" y="6935"/>
                    </a:lnTo>
                    <a:lnTo>
                      <a:pt x="0" y="10636"/>
                    </a:lnTo>
                    <a:lnTo>
                      <a:pt x="1388" y="10636"/>
                    </a:lnTo>
                    <a:lnTo>
                      <a:pt x="1388" y="12024"/>
                    </a:lnTo>
                    <a:lnTo>
                      <a:pt x="2775" y="12024"/>
                    </a:lnTo>
                    <a:lnTo>
                      <a:pt x="2775" y="19885"/>
                    </a:lnTo>
                    <a:lnTo>
                      <a:pt x="2775" y="20347"/>
                    </a:lnTo>
                    <a:lnTo>
                      <a:pt x="2775" y="21271"/>
                    </a:lnTo>
                    <a:lnTo>
                      <a:pt x="6475" y="21271"/>
                    </a:lnTo>
                    <a:lnTo>
                      <a:pt x="6475" y="20347"/>
                    </a:lnTo>
                    <a:lnTo>
                      <a:pt x="6475" y="19885"/>
                    </a:lnTo>
                    <a:lnTo>
                      <a:pt x="8787" y="19885"/>
                    </a:lnTo>
                    <a:lnTo>
                      <a:pt x="8787" y="18497"/>
                    </a:lnTo>
                    <a:lnTo>
                      <a:pt x="12486" y="18497"/>
                    </a:lnTo>
                    <a:lnTo>
                      <a:pt x="12486" y="19885"/>
                    </a:lnTo>
                    <a:lnTo>
                      <a:pt x="14798" y="19885"/>
                    </a:lnTo>
                    <a:lnTo>
                      <a:pt x="14798" y="21271"/>
                    </a:lnTo>
                    <a:lnTo>
                      <a:pt x="18498" y="21271"/>
                    </a:lnTo>
                    <a:lnTo>
                      <a:pt x="18498" y="20347"/>
                    </a:lnTo>
                    <a:lnTo>
                      <a:pt x="18498" y="19885"/>
                    </a:lnTo>
                    <a:lnTo>
                      <a:pt x="18498" y="12024"/>
                    </a:lnTo>
                    <a:lnTo>
                      <a:pt x="19885" y="12024"/>
                    </a:lnTo>
                    <a:lnTo>
                      <a:pt x="19885" y="10636"/>
                    </a:lnTo>
                    <a:lnTo>
                      <a:pt x="21273" y="10636"/>
                    </a:lnTo>
                    <a:lnTo>
                      <a:pt x="21273" y="6935"/>
                    </a:lnTo>
                    <a:lnTo>
                      <a:pt x="15724" y="6935"/>
                    </a:lnTo>
                    <a:lnTo>
                      <a:pt x="15724" y="5549"/>
                    </a:lnTo>
                    <a:lnTo>
                      <a:pt x="14336" y="5549"/>
                    </a:lnTo>
                    <a:lnTo>
                      <a:pt x="14336" y="3699"/>
                    </a:lnTo>
                    <a:lnTo>
                      <a:pt x="12949" y="3699"/>
                    </a:lnTo>
                    <a:lnTo>
                      <a:pt x="12949" y="1387"/>
                    </a:lnTo>
                    <a:lnTo>
                      <a:pt x="11561" y="1387"/>
                    </a:lnTo>
                    <a:lnTo>
                      <a:pt x="11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287;p110"/>
              <p:cNvSpPr/>
              <p:nvPr/>
            </p:nvSpPr>
            <p:spPr>
              <a:xfrm>
                <a:off x="1193625" y="2546400"/>
                <a:ext cx="531825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21273" h="9712" extrusionOk="0">
                    <a:moveTo>
                      <a:pt x="9711" y="0"/>
                    </a:moveTo>
                    <a:lnTo>
                      <a:pt x="9711" y="1387"/>
                    </a:lnTo>
                    <a:lnTo>
                      <a:pt x="8325" y="1387"/>
                    </a:lnTo>
                    <a:lnTo>
                      <a:pt x="8325" y="3699"/>
                    </a:lnTo>
                    <a:lnTo>
                      <a:pt x="6937" y="3699"/>
                    </a:lnTo>
                    <a:lnTo>
                      <a:pt x="6937" y="5549"/>
                    </a:lnTo>
                    <a:lnTo>
                      <a:pt x="5550" y="5549"/>
                    </a:lnTo>
                    <a:lnTo>
                      <a:pt x="5550" y="6935"/>
                    </a:lnTo>
                    <a:lnTo>
                      <a:pt x="0" y="6935"/>
                    </a:lnTo>
                    <a:lnTo>
                      <a:pt x="0" y="9711"/>
                    </a:lnTo>
                    <a:lnTo>
                      <a:pt x="5550" y="9711"/>
                    </a:lnTo>
                    <a:lnTo>
                      <a:pt x="5550" y="8323"/>
                    </a:lnTo>
                    <a:lnTo>
                      <a:pt x="6937" y="8323"/>
                    </a:lnTo>
                    <a:lnTo>
                      <a:pt x="6937" y="6935"/>
                    </a:lnTo>
                    <a:lnTo>
                      <a:pt x="8325" y="6935"/>
                    </a:lnTo>
                    <a:lnTo>
                      <a:pt x="8325" y="5549"/>
                    </a:lnTo>
                    <a:lnTo>
                      <a:pt x="8325" y="5087"/>
                    </a:lnTo>
                    <a:lnTo>
                      <a:pt x="9711" y="5087"/>
                    </a:lnTo>
                    <a:lnTo>
                      <a:pt x="9711" y="3699"/>
                    </a:lnTo>
                    <a:lnTo>
                      <a:pt x="9711" y="2775"/>
                    </a:lnTo>
                    <a:lnTo>
                      <a:pt x="11561" y="2775"/>
                    </a:lnTo>
                    <a:lnTo>
                      <a:pt x="11561" y="3699"/>
                    </a:lnTo>
                    <a:lnTo>
                      <a:pt x="11561" y="5087"/>
                    </a:lnTo>
                    <a:lnTo>
                      <a:pt x="12949" y="5087"/>
                    </a:lnTo>
                    <a:lnTo>
                      <a:pt x="12949" y="5549"/>
                    </a:lnTo>
                    <a:lnTo>
                      <a:pt x="12949" y="6935"/>
                    </a:lnTo>
                    <a:lnTo>
                      <a:pt x="14336" y="6935"/>
                    </a:lnTo>
                    <a:lnTo>
                      <a:pt x="14336" y="8323"/>
                    </a:lnTo>
                    <a:lnTo>
                      <a:pt x="15724" y="8323"/>
                    </a:lnTo>
                    <a:lnTo>
                      <a:pt x="15724" y="9711"/>
                    </a:lnTo>
                    <a:lnTo>
                      <a:pt x="21273" y="9711"/>
                    </a:lnTo>
                    <a:lnTo>
                      <a:pt x="21273" y="6935"/>
                    </a:lnTo>
                    <a:lnTo>
                      <a:pt x="15724" y="6935"/>
                    </a:lnTo>
                    <a:lnTo>
                      <a:pt x="15724" y="5549"/>
                    </a:lnTo>
                    <a:lnTo>
                      <a:pt x="14336" y="5549"/>
                    </a:lnTo>
                    <a:lnTo>
                      <a:pt x="14336" y="3699"/>
                    </a:lnTo>
                    <a:lnTo>
                      <a:pt x="12949" y="3699"/>
                    </a:lnTo>
                    <a:lnTo>
                      <a:pt x="12949" y="1387"/>
                    </a:lnTo>
                    <a:lnTo>
                      <a:pt x="11561" y="1387"/>
                    </a:lnTo>
                    <a:lnTo>
                      <a:pt x="115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288;p110"/>
              <p:cNvSpPr/>
              <p:nvPr/>
            </p:nvSpPr>
            <p:spPr>
              <a:xfrm>
                <a:off x="1193625" y="2685100"/>
                <a:ext cx="173425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088" extrusionOk="0">
                    <a:moveTo>
                      <a:pt x="5550" y="1"/>
                    </a:moveTo>
                    <a:lnTo>
                      <a:pt x="5550" y="1387"/>
                    </a:lnTo>
                    <a:lnTo>
                      <a:pt x="6937" y="1387"/>
                    </a:lnTo>
                    <a:lnTo>
                      <a:pt x="6937" y="1"/>
                    </a:lnTo>
                    <a:close/>
                    <a:moveTo>
                      <a:pt x="0" y="1387"/>
                    </a:moveTo>
                    <a:lnTo>
                      <a:pt x="0" y="2775"/>
                    </a:lnTo>
                    <a:lnTo>
                      <a:pt x="0" y="5088"/>
                    </a:lnTo>
                    <a:lnTo>
                      <a:pt x="1388" y="5088"/>
                    </a:lnTo>
                    <a:lnTo>
                      <a:pt x="1388" y="2775"/>
                    </a:lnTo>
                    <a:lnTo>
                      <a:pt x="5550" y="2775"/>
                    </a:lnTo>
                    <a:lnTo>
                      <a:pt x="5550" y="13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89;p110"/>
              <p:cNvSpPr/>
              <p:nvPr/>
            </p:nvSpPr>
            <p:spPr>
              <a:xfrm>
                <a:off x="1228325" y="2812275"/>
                <a:ext cx="346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0" y="1"/>
                    </a:moveTo>
                    <a:lnTo>
                      <a:pt x="0" y="1387"/>
                    </a:lnTo>
                    <a:lnTo>
                      <a:pt x="1387" y="1387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90;p110"/>
              <p:cNvSpPr/>
              <p:nvPr/>
            </p:nvSpPr>
            <p:spPr>
              <a:xfrm>
                <a:off x="1401725" y="2581050"/>
                <a:ext cx="347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2313" extrusionOk="0">
                    <a:moveTo>
                      <a:pt x="1" y="1"/>
                    </a:moveTo>
                    <a:lnTo>
                      <a:pt x="1" y="2313"/>
                    </a:lnTo>
                    <a:lnTo>
                      <a:pt x="1387" y="2313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91;p110"/>
              <p:cNvSpPr/>
              <p:nvPr/>
            </p:nvSpPr>
            <p:spPr>
              <a:xfrm>
                <a:off x="1367025" y="2638850"/>
                <a:ext cx="3472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851" extrusionOk="0">
                    <a:moveTo>
                      <a:pt x="1" y="1"/>
                    </a:moveTo>
                    <a:lnTo>
                      <a:pt x="1" y="1851"/>
                    </a:lnTo>
                    <a:lnTo>
                      <a:pt x="1389" y="1851"/>
                    </a:lnTo>
                    <a:lnTo>
                      <a:pt x="13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92;p110"/>
              <p:cNvSpPr/>
              <p:nvPr/>
            </p:nvSpPr>
            <p:spPr>
              <a:xfrm>
                <a:off x="1482650" y="2581050"/>
                <a:ext cx="3472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2313" extrusionOk="0">
                    <a:moveTo>
                      <a:pt x="0" y="1"/>
                    </a:moveTo>
                    <a:lnTo>
                      <a:pt x="0" y="2313"/>
                    </a:lnTo>
                    <a:lnTo>
                      <a:pt x="1388" y="2313"/>
                    </a:lnTo>
                    <a:lnTo>
                      <a:pt x="1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93;p110"/>
              <p:cNvSpPr/>
              <p:nvPr/>
            </p:nvSpPr>
            <p:spPr>
              <a:xfrm>
                <a:off x="1517350" y="2638850"/>
                <a:ext cx="3467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851" extrusionOk="0">
                    <a:moveTo>
                      <a:pt x="0" y="1"/>
                    </a:moveTo>
                    <a:lnTo>
                      <a:pt x="0" y="1851"/>
                    </a:lnTo>
                    <a:lnTo>
                      <a:pt x="1387" y="1851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94;p110"/>
              <p:cNvSpPr/>
              <p:nvPr/>
            </p:nvSpPr>
            <p:spPr>
              <a:xfrm>
                <a:off x="1355475" y="3008800"/>
                <a:ext cx="578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1389" extrusionOk="0">
                    <a:moveTo>
                      <a:pt x="1" y="1"/>
                    </a:moveTo>
                    <a:lnTo>
                      <a:pt x="1" y="1389"/>
                    </a:lnTo>
                    <a:lnTo>
                      <a:pt x="2313" y="1389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95;p110"/>
              <p:cNvSpPr/>
              <p:nvPr/>
            </p:nvSpPr>
            <p:spPr>
              <a:xfrm>
                <a:off x="1262975" y="2846975"/>
                <a:ext cx="925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9249" extrusionOk="0">
                    <a:moveTo>
                      <a:pt x="1" y="1"/>
                    </a:moveTo>
                    <a:lnTo>
                      <a:pt x="1" y="7862"/>
                    </a:lnTo>
                    <a:lnTo>
                      <a:pt x="1" y="8324"/>
                    </a:lnTo>
                    <a:lnTo>
                      <a:pt x="1" y="9248"/>
                    </a:lnTo>
                    <a:lnTo>
                      <a:pt x="3701" y="9248"/>
                    </a:lnTo>
                    <a:lnTo>
                      <a:pt x="3701" y="7862"/>
                    </a:lnTo>
                    <a:lnTo>
                      <a:pt x="1389" y="7862"/>
                    </a:lnTo>
                    <a:lnTo>
                      <a:pt x="13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96;p110"/>
              <p:cNvSpPr/>
              <p:nvPr/>
            </p:nvSpPr>
            <p:spPr>
              <a:xfrm>
                <a:off x="1656075" y="2812275"/>
                <a:ext cx="347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8" extrusionOk="0">
                    <a:moveTo>
                      <a:pt x="0" y="1"/>
                    </a:moveTo>
                    <a:lnTo>
                      <a:pt x="0" y="1387"/>
                    </a:lnTo>
                    <a:lnTo>
                      <a:pt x="1388" y="1387"/>
                    </a:lnTo>
                    <a:lnTo>
                      <a:pt x="1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97;p110"/>
              <p:cNvSpPr/>
              <p:nvPr/>
            </p:nvSpPr>
            <p:spPr>
              <a:xfrm>
                <a:off x="1563575" y="2846975"/>
                <a:ext cx="9252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9249" extrusionOk="0">
                    <a:moveTo>
                      <a:pt x="2312" y="1"/>
                    </a:moveTo>
                    <a:lnTo>
                      <a:pt x="2312" y="7862"/>
                    </a:lnTo>
                    <a:lnTo>
                      <a:pt x="0" y="7862"/>
                    </a:lnTo>
                    <a:lnTo>
                      <a:pt x="0" y="9248"/>
                    </a:lnTo>
                    <a:lnTo>
                      <a:pt x="3700" y="9248"/>
                    </a:lnTo>
                    <a:lnTo>
                      <a:pt x="3700" y="8324"/>
                    </a:lnTo>
                    <a:lnTo>
                      <a:pt x="3700" y="7862"/>
                    </a:lnTo>
                    <a:lnTo>
                      <a:pt x="37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98;p110"/>
              <p:cNvSpPr/>
              <p:nvPr/>
            </p:nvSpPr>
            <p:spPr>
              <a:xfrm>
                <a:off x="1552000" y="2685100"/>
                <a:ext cx="17345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6938" h="5088" extrusionOk="0">
                    <a:moveTo>
                      <a:pt x="1" y="1"/>
                    </a:moveTo>
                    <a:lnTo>
                      <a:pt x="1" y="1387"/>
                    </a:lnTo>
                    <a:lnTo>
                      <a:pt x="1389" y="1387"/>
                    </a:lnTo>
                    <a:lnTo>
                      <a:pt x="1389" y="1"/>
                    </a:lnTo>
                    <a:close/>
                    <a:moveTo>
                      <a:pt x="1389" y="1387"/>
                    </a:moveTo>
                    <a:lnTo>
                      <a:pt x="1389" y="2775"/>
                    </a:lnTo>
                    <a:lnTo>
                      <a:pt x="5550" y="2775"/>
                    </a:lnTo>
                    <a:lnTo>
                      <a:pt x="5550" y="5088"/>
                    </a:lnTo>
                    <a:lnTo>
                      <a:pt x="6938" y="5088"/>
                    </a:lnTo>
                    <a:lnTo>
                      <a:pt x="6938" y="2775"/>
                    </a:lnTo>
                    <a:lnTo>
                      <a:pt x="6938" y="13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299;p110"/>
              <p:cNvSpPr/>
              <p:nvPr/>
            </p:nvSpPr>
            <p:spPr>
              <a:xfrm>
                <a:off x="1505750" y="3008800"/>
                <a:ext cx="578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1389" extrusionOk="0">
                    <a:moveTo>
                      <a:pt x="1" y="1"/>
                    </a:moveTo>
                    <a:lnTo>
                      <a:pt x="1" y="1389"/>
                    </a:lnTo>
                    <a:lnTo>
                      <a:pt x="2313" y="1389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300;p110"/>
              <p:cNvSpPr/>
              <p:nvPr/>
            </p:nvSpPr>
            <p:spPr>
              <a:xfrm>
                <a:off x="1436400" y="2546350"/>
                <a:ext cx="462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389" extrusionOk="0">
                    <a:moveTo>
                      <a:pt x="0" y="1"/>
                    </a:moveTo>
                    <a:lnTo>
                      <a:pt x="0" y="1389"/>
                    </a:lnTo>
                    <a:lnTo>
                      <a:pt x="1850" y="1389"/>
                    </a:lnTo>
                    <a:lnTo>
                      <a:pt x="18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301;p110"/>
              <p:cNvSpPr/>
              <p:nvPr/>
            </p:nvSpPr>
            <p:spPr>
              <a:xfrm>
                <a:off x="1413300" y="2974150"/>
                <a:ext cx="924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3699" y="1387"/>
                    </a:lnTo>
                    <a:lnTo>
                      <a:pt x="36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433507" y="2717081"/>
              <a:ext cx="23164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멀티플레이</a:t>
              </a:r>
              <a:endParaRPr lang="en-US" altLang="ko-KR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전용 </a:t>
              </a:r>
              <a:endParaRPr lang="en-US" altLang="ko-KR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통신 </a:t>
              </a:r>
              <a:r>
                <a:rPr lang="ko-KR" altLang="en-US" sz="28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로직</a:t>
              </a:r>
              <a:endParaRPr lang="ko-KR" altLang="en-US" sz="28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439242" y="2061524"/>
            <a:ext cx="2074127" cy="1571750"/>
            <a:chOff x="6325090" y="2099438"/>
            <a:chExt cx="2074127" cy="1571750"/>
          </a:xfrm>
        </p:grpSpPr>
        <p:grpSp>
          <p:nvGrpSpPr>
            <p:cNvPr id="69" name="Google Shape;16414;p110"/>
            <p:cNvGrpSpPr/>
            <p:nvPr/>
          </p:nvGrpSpPr>
          <p:grpSpPr>
            <a:xfrm>
              <a:off x="7142517" y="2099438"/>
              <a:ext cx="481089" cy="481112"/>
              <a:chOff x="1771350" y="3391900"/>
              <a:chExt cx="531825" cy="531850"/>
            </a:xfrm>
          </p:grpSpPr>
          <p:sp>
            <p:nvSpPr>
              <p:cNvPr id="70" name="Google Shape;16415;p110"/>
              <p:cNvSpPr/>
              <p:nvPr/>
            </p:nvSpPr>
            <p:spPr>
              <a:xfrm>
                <a:off x="1771350" y="339190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0" y="1"/>
                    </a:moveTo>
                    <a:lnTo>
                      <a:pt x="0" y="9712"/>
                    </a:lnTo>
                    <a:lnTo>
                      <a:pt x="9712" y="9712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416;p110"/>
              <p:cNvSpPr/>
              <p:nvPr/>
            </p:nvSpPr>
            <p:spPr>
              <a:xfrm>
                <a:off x="2060350" y="339190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0" y="1"/>
                    </a:moveTo>
                    <a:lnTo>
                      <a:pt x="0" y="9712"/>
                    </a:lnTo>
                    <a:lnTo>
                      <a:pt x="9711" y="9712"/>
                    </a:lnTo>
                    <a:lnTo>
                      <a:pt x="9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417;p110"/>
              <p:cNvSpPr/>
              <p:nvPr/>
            </p:nvSpPr>
            <p:spPr>
              <a:xfrm>
                <a:off x="1771350" y="368095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0" y="0"/>
                    </a:moveTo>
                    <a:lnTo>
                      <a:pt x="0" y="9711"/>
                    </a:lnTo>
                    <a:lnTo>
                      <a:pt x="9712" y="9711"/>
                    </a:lnTo>
                    <a:lnTo>
                      <a:pt x="9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418;p110"/>
              <p:cNvSpPr/>
              <p:nvPr/>
            </p:nvSpPr>
            <p:spPr>
              <a:xfrm>
                <a:off x="2060350" y="368095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0" y="0"/>
                    </a:moveTo>
                    <a:lnTo>
                      <a:pt x="0" y="9711"/>
                    </a:lnTo>
                    <a:lnTo>
                      <a:pt x="9711" y="9711"/>
                    </a:lnTo>
                    <a:lnTo>
                      <a:pt x="9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419;p110"/>
              <p:cNvSpPr/>
              <p:nvPr/>
            </p:nvSpPr>
            <p:spPr>
              <a:xfrm>
                <a:off x="1771350" y="339190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8324" y="1389"/>
                    </a:moveTo>
                    <a:lnTo>
                      <a:pt x="8324" y="8324"/>
                    </a:lnTo>
                    <a:lnTo>
                      <a:pt x="1387" y="8324"/>
                    </a:lnTo>
                    <a:lnTo>
                      <a:pt x="1387" y="1389"/>
                    </a:lnTo>
                    <a:close/>
                    <a:moveTo>
                      <a:pt x="0" y="1"/>
                    </a:moveTo>
                    <a:lnTo>
                      <a:pt x="0" y="9712"/>
                    </a:lnTo>
                    <a:lnTo>
                      <a:pt x="9712" y="9712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420;p110"/>
              <p:cNvSpPr/>
              <p:nvPr/>
            </p:nvSpPr>
            <p:spPr>
              <a:xfrm>
                <a:off x="2060375" y="339190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8324" y="1389"/>
                    </a:moveTo>
                    <a:lnTo>
                      <a:pt x="8324" y="8324"/>
                    </a:lnTo>
                    <a:lnTo>
                      <a:pt x="1387" y="8324"/>
                    </a:lnTo>
                    <a:lnTo>
                      <a:pt x="1387" y="1389"/>
                    </a:lnTo>
                    <a:close/>
                    <a:moveTo>
                      <a:pt x="1" y="1"/>
                    </a:moveTo>
                    <a:lnTo>
                      <a:pt x="1" y="9712"/>
                    </a:lnTo>
                    <a:lnTo>
                      <a:pt x="9712" y="9712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421;p110"/>
              <p:cNvSpPr/>
              <p:nvPr/>
            </p:nvSpPr>
            <p:spPr>
              <a:xfrm>
                <a:off x="1771350" y="368095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8324" y="1387"/>
                    </a:moveTo>
                    <a:lnTo>
                      <a:pt x="8324" y="8323"/>
                    </a:lnTo>
                    <a:lnTo>
                      <a:pt x="1387" y="8323"/>
                    </a:lnTo>
                    <a:lnTo>
                      <a:pt x="1387" y="1387"/>
                    </a:lnTo>
                    <a:close/>
                    <a:moveTo>
                      <a:pt x="0" y="0"/>
                    </a:moveTo>
                    <a:lnTo>
                      <a:pt x="0" y="9711"/>
                    </a:lnTo>
                    <a:lnTo>
                      <a:pt x="9712" y="9711"/>
                    </a:lnTo>
                    <a:lnTo>
                      <a:pt x="9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422;p110"/>
              <p:cNvSpPr/>
              <p:nvPr/>
            </p:nvSpPr>
            <p:spPr>
              <a:xfrm>
                <a:off x="2060375" y="3680950"/>
                <a:ext cx="2428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9712" extrusionOk="0">
                    <a:moveTo>
                      <a:pt x="8324" y="1387"/>
                    </a:moveTo>
                    <a:lnTo>
                      <a:pt x="8324" y="8323"/>
                    </a:lnTo>
                    <a:lnTo>
                      <a:pt x="1387" y="8323"/>
                    </a:lnTo>
                    <a:lnTo>
                      <a:pt x="1387" y="1387"/>
                    </a:lnTo>
                    <a:close/>
                    <a:moveTo>
                      <a:pt x="1" y="0"/>
                    </a:moveTo>
                    <a:lnTo>
                      <a:pt x="1" y="9711"/>
                    </a:lnTo>
                    <a:lnTo>
                      <a:pt x="9712" y="9711"/>
                    </a:lnTo>
                    <a:lnTo>
                      <a:pt x="9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325090" y="2717081"/>
              <a:ext cx="20741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방 단위로 통신 관리</a:t>
              </a:r>
              <a:endParaRPr lang="ko-KR" altLang="en-US" sz="28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grpSp>
        <p:nvGrpSpPr>
          <p:cNvPr id="43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44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49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115067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Socket.IO </a:t>
            </a:r>
            <a:r>
              <a:rPr lang="ko-KR" altLang="en-US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라이브러리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15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16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21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810;p125"/>
          <p:cNvGrpSpPr/>
          <p:nvPr/>
        </p:nvGrpSpPr>
        <p:grpSpPr>
          <a:xfrm>
            <a:off x="1220500" y="1476597"/>
            <a:ext cx="6717520" cy="3039648"/>
            <a:chOff x="238125" y="1188750"/>
            <a:chExt cx="7140450" cy="3335550"/>
          </a:xfrm>
        </p:grpSpPr>
        <p:sp>
          <p:nvSpPr>
            <p:cNvPr id="26" name="Google Shape;25811;p125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20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Low-latency,</a:t>
              </a:r>
              <a:endParaRPr lang="en-US" altLang="ko-KR" sz="2000" dirty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  <a:p>
              <a:pPr lvl="0"/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양방향 통신 </a:t>
              </a:r>
              <a:r>
                <a:rPr lang="ko-KR" altLang="en-US" sz="20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지원</a:t>
              </a:r>
              <a:endParaRPr lang="en-US" altLang="ko-KR" sz="2000" dirty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27" name="Google Shape;25812;p125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ko-KR" sz="2000" dirty="0" err="1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NameSpace</a:t>
              </a:r>
              <a:r>
                <a:rPr lang="en-US" altLang="ko-KR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 </a:t>
              </a:r>
              <a:r>
                <a:rPr lang="ko-KR" altLang="en-US" sz="20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기반 </a:t>
              </a:r>
              <a:r>
                <a:rPr lang="en-US" altLang="ko-KR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Multiplexing(</a:t>
              </a:r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방</a:t>
              </a:r>
              <a:r>
                <a:rPr lang="en-US" altLang="ko-KR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) </a:t>
              </a:r>
            </a:p>
            <a:p>
              <a:pPr lvl="0"/>
              <a:r>
                <a:rPr lang="ko-KR" altLang="en-US" sz="20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기능 지원</a:t>
              </a:r>
              <a:endParaRPr lang="ko-KR" altLang="en-US" sz="2000" dirty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28" name="Google Shape;25813;p125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altLang="ko-KR" sz="2000" dirty="0" err="1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WebSocket</a:t>
              </a:r>
              <a:r>
                <a:rPr lang="en-US" altLang="ko-KR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, </a:t>
              </a:r>
            </a:p>
            <a:p>
              <a:pPr lvl="0" algn="r"/>
              <a:r>
                <a:rPr lang="en-US" altLang="ko-KR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Http long Polling </a:t>
              </a:r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등</a:t>
              </a:r>
            </a:p>
            <a:p>
              <a:pPr lvl="0" algn="r"/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여러 프로토콜 </a:t>
              </a:r>
              <a:r>
                <a:rPr lang="ko-KR" altLang="en-US" sz="20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지원</a:t>
              </a:r>
              <a:endParaRPr lang="ko-KR" altLang="en-US" sz="2000" dirty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29" name="Google Shape;25814;p125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같은 방 내의 </a:t>
              </a:r>
            </a:p>
            <a:p>
              <a:pPr lvl="0" algn="r"/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유저들에게 </a:t>
              </a:r>
            </a:p>
            <a:p>
              <a:pPr lvl="0" algn="r"/>
              <a:r>
                <a:rPr lang="ko-KR" altLang="en-US" sz="2000" dirty="0" err="1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브로드캐스팅</a:t>
              </a:r>
              <a:r>
                <a:rPr lang="ko-KR" altLang="en-US" sz="2000" dirty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 기능 지원</a:t>
              </a:r>
            </a:p>
          </p:txBody>
        </p:sp>
        <p:sp>
          <p:nvSpPr>
            <p:cNvPr id="30" name="Google Shape;25815;p125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latin typeface="Orbitron ExtraBold" panose="020B0600000101010101" charset="0"/>
                  <a:ea typeface="나눔스퀘어 네오 Heavy" panose="00000A00000000000000" pitchFamily="2" charset="-127"/>
                </a:rPr>
                <a:t>Socket.IO</a:t>
              </a:r>
              <a:endParaRPr sz="2000" dirty="0">
                <a:latin typeface="Orbitron ExtraBold" panose="020B0600000101010101" charset="0"/>
                <a:ea typeface="나눔스퀘어 네오 Heavy" panose="00000A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2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11117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Socket.IO </a:t>
            </a:r>
            <a:r>
              <a:rPr lang="ko-KR" altLang="en-US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라이브러리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45022" y="3436164"/>
            <a:ext cx="55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모든 기능을 라이브러리로 제공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!!</a:t>
            </a:r>
            <a:endParaRPr lang="ko-KR" altLang="en-US" sz="28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50" name="Google Shape;15497;p100"/>
          <p:cNvGrpSpPr/>
          <p:nvPr/>
        </p:nvGrpSpPr>
        <p:grpSpPr>
          <a:xfrm>
            <a:off x="3768834" y="1576594"/>
            <a:ext cx="1703005" cy="1523445"/>
            <a:chOff x="318097" y="2589550"/>
            <a:chExt cx="531828" cy="531825"/>
          </a:xfrm>
        </p:grpSpPr>
        <p:sp>
          <p:nvSpPr>
            <p:cNvPr id="51" name="Google Shape;15498;p100"/>
            <p:cNvSpPr/>
            <p:nvPr/>
          </p:nvSpPr>
          <p:spPr>
            <a:xfrm>
              <a:off x="318097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2775" y="1"/>
                  </a:moveTo>
                  <a:lnTo>
                    <a:pt x="2775" y="1387"/>
                  </a:lnTo>
                  <a:lnTo>
                    <a:pt x="1387" y="1387"/>
                  </a:ln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9712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1"/>
                  </a:lnTo>
                  <a:lnTo>
                    <a:pt x="14336" y="1"/>
                  </a:lnTo>
                  <a:lnTo>
                    <a:pt x="14336" y="1387"/>
                  </a:lnTo>
                  <a:lnTo>
                    <a:pt x="12948" y="1387"/>
                  </a:lnTo>
                  <a:lnTo>
                    <a:pt x="12948" y="2775"/>
                  </a:lnTo>
                  <a:lnTo>
                    <a:pt x="8324" y="2775"/>
                  </a:lnTo>
                  <a:lnTo>
                    <a:pt x="8324" y="1387"/>
                  </a:lnTo>
                  <a:lnTo>
                    <a:pt x="6937" y="1387"/>
                  </a:lnTo>
                  <a:lnTo>
                    <a:pt x="693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499;p100"/>
            <p:cNvSpPr/>
            <p:nvPr/>
          </p:nvSpPr>
          <p:spPr>
            <a:xfrm>
              <a:off x="352750" y="2589550"/>
              <a:ext cx="462475" cy="531825"/>
            </a:xfrm>
            <a:custGeom>
              <a:avLst/>
              <a:gdLst/>
              <a:ahLst/>
              <a:cxnLst/>
              <a:rect l="l" t="t" r="r" b="b"/>
              <a:pathLst>
                <a:path w="18499" h="21273" extrusionOk="0">
                  <a:moveTo>
                    <a:pt x="1389" y="1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6937"/>
                  </a:lnTo>
                  <a:lnTo>
                    <a:pt x="6938" y="6937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6937"/>
                  </a:lnTo>
                  <a:lnTo>
                    <a:pt x="18499" y="6937"/>
                  </a:lnTo>
                  <a:lnTo>
                    <a:pt x="18499" y="1387"/>
                  </a:lnTo>
                  <a:lnTo>
                    <a:pt x="17112" y="1387"/>
                  </a:lnTo>
                  <a:lnTo>
                    <a:pt x="17112" y="1"/>
                  </a:lnTo>
                  <a:lnTo>
                    <a:pt x="12950" y="1"/>
                  </a:lnTo>
                  <a:lnTo>
                    <a:pt x="12950" y="1387"/>
                  </a:lnTo>
                  <a:lnTo>
                    <a:pt x="11562" y="1387"/>
                  </a:lnTo>
                  <a:lnTo>
                    <a:pt x="11562" y="2775"/>
                  </a:lnTo>
                  <a:lnTo>
                    <a:pt x="6938" y="2775"/>
                  </a:lnTo>
                  <a:lnTo>
                    <a:pt x="6938" y="1387"/>
                  </a:lnTo>
                  <a:lnTo>
                    <a:pt x="5551" y="1387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500;p100"/>
            <p:cNvSpPr/>
            <p:nvPr/>
          </p:nvSpPr>
          <p:spPr>
            <a:xfrm>
              <a:off x="422150" y="2658900"/>
              <a:ext cx="104050" cy="104100"/>
            </a:xfrm>
            <a:custGeom>
              <a:avLst/>
              <a:gdLst/>
              <a:ahLst/>
              <a:cxnLst/>
              <a:rect l="l" t="t" r="r" b="b"/>
              <a:pathLst>
                <a:path w="4162" h="4164" extrusionOk="0">
                  <a:moveTo>
                    <a:pt x="1" y="1"/>
                  </a:moveTo>
                  <a:lnTo>
                    <a:pt x="1" y="4163"/>
                  </a:lnTo>
                  <a:lnTo>
                    <a:pt x="4162" y="4163"/>
                  </a:lnTo>
                  <a:lnTo>
                    <a:pt x="4162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501;p100"/>
            <p:cNvSpPr/>
            <p:nvPr/>
          </p:nvSpPr>
          <p:spPr>
            <a:xfrm>
              <a:off x="641800" y="2658900"/>
              <a:ext cx="104075" cy="104100"/>
            </a:xfrm>
            <a:custGeom>
              <a:avLst/>
              <a:gdLst/>
              <a:ahLst/>
              <a:cxnLst/>
              <a:rect l="l" t="t" r="r" b="b"/>
              <a:pathLst>
                <a:path w="4163" h="4164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4163"/>
                  </a:lnTo>
                  <a:lnTo>
                    <a:pt x="4162" y="4163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502;p100"/>
            <p:cNvSpPr/>
            <p:nvPr/>
          </p:nvSpPr>
          <p:spPr>
            <a:xfrm>
              <a:off x="491525" y="2624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03;p100"/>
            <p:cNvSpPr/>
            <p:nvPr/>
          </p:nvSpPr>
          <p:spPr>
            <a:xfrm>
              <a:off x="387450" y="2589550"/>
              <a:ext cx="104100" cy="34675"/>
            </a:xfrm>
            <a:custGeom>
              <a:avLst/>
              <a:gdLst/>
              <a:ahLst/>
              <a:cxnLst/>
              <a:rect l="l" t="t" r="r" b="b"/>
              <a:pathLst>
                <a:path w="416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04;p100"/>
            <p:cNvSpPr/>
            <p:nvPr/>
          </p:nvSpPr>
          <p:spPr>
            <a:xfrm>
              <a:off x="641800" y="26242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8" y="1389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505;p100"/>
            <p:cNvSpPr/>
            <p:nvPr/>
          </p:nvSpPr>
          <p:spPr>
            <a:xfrm>
              <a:off x="526175" y="2658900"/>
              <a:ext cx="115650" cy="34700"/>
            </a:xfrm>
            <a:custGeom>
              <a:avLst/>
              <a:gdLst/>
              <a:ahLst/>
              <a:cxnLst/>
              <a:rect l="l" t="t" r="r" b="b"/>
              <a:pathLst>
                <a:path w="4626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4625" y="1387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506;p100"/>
            <p:cNvSpPr/>
            <p:nvPr/>
          </p:nvSpPr>
          <p:spPr>
            <a:xfrm>
              <a:off x="318100" y="2589550"/>
              <a:ext cx="531825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14336" y="1"/>
                  </a:moveTo>
                  <a:lnTo>
                    <a:pt x="14336" y="1387"/>
                  </a:lnTo>
                  <a:lnTo>
                    <a:pt x="18498" y="1387"/>
                  </a:lnTo>
                  <a:lnTo>
                    <a:pt x="18498" y="1"/>
                  </a:lnTo>
                  <a:close/>
                  <a:moveTo>
                    <a:pt x="11562" y="6936"/>
                  </a:moveTo>
                  <a:lnTo>
                    <a:pt x="11562" y="8324"/>
                  </a:lnTo>
                  <a:lnTo>
                    <a:pt x="9712" y="8324"/>
                  </a:lnTo>
                  <a:lnTo>
                    <a:pt x="9712" y="6936"/>
                  </a:lnTo>
                  <a:close/>
                  <a:moveTo>
                    <a:pt x="11562" y="9712"/>
                  </a:moveTo>
                  <a:lnTo>
                    <a:pt x="11562" y="19885"/>
                  </a:lnTo>
                  <a:lnTo>
                    <a:pt x="9712" y="19885"/>
                  </a:lnTo>
                  <a:lnTo>
                    <a:pt x="9712" y="9712"/>
                  </a:lnTo>
                  <a:close/>
                  <a:moveTo>
                    <a:pt x="1387" y="1387"/>
                  </a:moveTo>
                  <a:lnTo>
                    <a:pt x="1387" y="5549"/>
                  </a:lnTo>
                  <a:lnTo>
                    <a:pt x="0" y="5549"/>
                  </a:lnTo>
                  <a:lnTo>
                    <a:pt x="0" y="6937"/>
                  </a:lnTo>
                  <a:lnTo>
                    <a:pt x="0" y="8324"/>
                  </a:lnTo>
                  <a:lnTo>
                    <a:pt x="1387" y="8324"/>
                  </a:lnTo>
                  <a:lnTo>
                    <a:pt x="1387" y="6936"/>
                  </a:lnTo>
                  <a:lnTo>
                    <a:pt x="8324" y="6936"/>
                  </a:lnTo>
                  <a:lnTo>
                    <a:pt x="8324" y="8324"/>
                  </a:lnTo>
                  <a:lnTo>
                    <a:pt x="1387" y="8324"/>
                  </a:lnTo>
                  <a:lnTo>
                    <a:pt x="1387" y="9712"/>
                  </a:lnTo>
                  <a:lnTo>
                    <a:pt x="1387" y="19885"/>
                  </a:lnTo>
                  <a:lnTo>
                    <a:pt x="2775" y="19885"/>
                  </a:lnTo>
                  <a:lnTo>
                    <a:pt x="2775" y="9712"/>
                  </a:lnTo>
                  <a:lnTo>
                    <a:pt x="8324" y="9712"/>
                  </a:lnTo>
                  <a:lnTo>
                    <a:pt x="8324" y="19885"/>
                  </a:lnTo>
                  <a:lnTo>
                    <a:pt x="2775" y="19885"/>
                  </a:lnTo>
                  <a:lnTo>
                    <a:pt x="2775" y="21273"/>
                  </a:lnTo>
                  <a:lnTo>
                    <a:pt x="18498" y="21273"/>
                  </a:lnTo>
                  <a:lnTo>
                    <a:pt x="18498" y="19885"/>
                  </a:lnTo>
                  <a:lnTo>
                    <a:pt x="12948" y="19885"/>
                  </a:lnTo>
                  <a:lnTo>
                    <a:pt x="12948" y="9712"/>
                  </a:lnTo>
                  <a:lnTo>
                    <a:pt x="18498" y="9712"/>
                  </a:lnTo>
                  <a:lnTo>
                    <a:pt x="18498" y="19885"/>
                  </a:lnTo>
                  <a:lnTo>
                    <a:pt x="19885" y="19885"/>
                  </a:lnTo>
                  <a:lnTo>
                    <a:pt x="19885" y="8324"/>
                  </a:lnTo>
                  <a:lnTo>
                    <a:pt x="12948" y="8324"/>
                  </a:lnTo>
                  <a:lnTo>
                    <a:pt x="12948" y="6936"/>
                  </a:lnTo>
                  <a:lnTo>
                    <a:pt x="19885" y="6936"/>
                  </a:lnTo>
                  <a:lnTo>
                    <a:pt x="19885" y="8324"/>
                  </a:lnTo>
                  <a:lnTo>
                    <a:pt x="21273" y="8324"/>
                  </a:lnTo>
                  <a:lnTo>
                    <a:pt x="21273" y="5549"/>
                  </a:lnTo>
                  <a:lnTo>
                    <a:pt x="19885" y="5549"/>
                  </a:lnTo>
                  <a:lnTo>
                    <a:pt x="19885" y="1387"/>
                  </a:lnTo>
                  <a:lnTo>
                    <a:pt x="18498" y="1387"/>
                  </a:lnTo>
                  <a:lnTo>
                    <a:pt x="18498" y="5549"/>
                  </a:lnTo>
                  <a:lnTo>
                    <a:pt x="14336" y="5549"/>
                  </a:lnTo>
                  <a:lnTo>
                    <a:pt x="14336" y="4161"/>
                  </a:lnTo>
                  <a:lnTo>
                    <a:pt x="12948" y="4161"/>
                  </a:lnTo>
                  <a:lnTo>
                    <a:pt x="12948" y="5549"/>
                  </a:lnTo>
                  <a:lnTo>
                    <a:pt x="8324" y="5549"/>
                  </a:lnTo>
                  <a:lnTo>
                    <a:pt x="8324" y="4161"/>
                  </a:lnTo>
                  <a:lnTo>
                    <a:pt x="6937" y="4161"/>
                  </a:lnTo>
                  <a:lnTo>
                    <a:pt x="6937" y="5549"/>
                  </a:lnTo>
                  <a:lnTo>
                    <a:pt x="2775" y="5549"/>
                  </a:lnTo>
                  <a:lnTo>
                    <a:pt x="2775" y="1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26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1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38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86685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라이브러리를 사용하여</a:t>
            </a: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…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25" name="Google Shape;25424;p124"/>
          <p:cNvGrpSpPr/>
          <p:nvPr/>
        </p:nvGrpSpPr>
        <p:grpSpPr>
          <a:xfrm>
            <a:off x="3687293" y="2330992"/>
            <a:ext cx="1868387" cy="1151102"/>
            <a:chOff x="749309" y="1112739"/>
            <a:chExt cx="2371603" cy="976502"/>
          </a:xfrm>
        </p:grpSpPr>
        <p:sp>
          <p:nvSpPr>
            <p:cNvPr id="26" name="Google Shape;25425;p124"/>
            <p:cNvSpPr/>
            <p:nvPr/>
          </p:nvSpPr>
          <p:spPr>
            <a:xfrm>
              <a:off x="1092126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26;p124"/>
            <p:cNvSpPr/>
            <p:nvPr/>
          </p:nvSpPr>
          <p:spPr>
            <a:xfrm>
              <a:off x="1434943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27;p124"/>
            <p:cNvSpPr/>
            <p:nvPr/>
          </p:nvSpPr>
          <p:spPr>
            <a:xfrm>
              <a:off x="1777760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428;p124"/>
            <p:cNvSpPr/>
            <p:nvPr/>
          </p:nvSpPr>
          <p:spPr>
            <a:xfrm>
              <a:off x="2120578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429;p124"/>
            <p:cNvSpPr/>
            <p:nvPr/>
          </p:nvSpPr>
          <p:spPr>
            <a:xfrm>
              <a:off x="2463395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30;p124"/>
            <p:cNvSpPr/>
            <p:nvPr/>
          </p:nvSpPr>
          <p:spPr>
            <a:xfrm>
              <a:off x="2806212" y="111273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31;p124"/>
            <p:cNvSpPr/>
            <p:nvPr/>
          </p:nvSpPr>
          <p:spPr>
            <a:xfrm>
              <a:off x="749309" y="1362294"/>
              <a:ext cx="314700" cy="2268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32;p124"/>
            <p:cNvSpPr/>
            <p:nvPr/>
          </p:nvSpPr>
          <p:spPr>
            <a:xfrm>
              <a:off x="1092126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33;p124"/>
            <p:cNvSpPr/>
            <p:nvPr/>
          </p:nvSpPr>
          <p:spPr>
            <a:xfrm>
              <a:off x="1434943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34;p124"/>
            <p:cNvSpPr/>
            <p:nvPr/>
          </p:nvSpPr>
          <p:spPr>
            <a:xfrm>
              <a:off x="1777760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35;p124"/>
            <p:cNvSpPr/>
            <p:nvPr/>
          </p:nvSpPr>
          <p:spPr>
            <a:xfrm>
              <a:off x="2120578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436;p124"/>
            <p:cNvSpPr/>
            <p:nvPr/>
          </p:nvSpPr>
          <p:spPr>
            <a:xfrm>
              <a:off x="2463395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37;p124"/>
            <p:cNvSpPr/>
            <p:nvPr/>
          </p:nvSpPr>
          <p:spPr>
            <a:xfrm>
              <a:off x="2806212" y="136229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38;p124"/>
            <p:cNvSpPr/>
            <p:nvPr/>
          </p:nvSpPr>
          <p:spPr>
            <a:xfrm>
              <a:off x="749309" y="1611849"/>
              <a:ext cx="314700" cy="2268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39;p124"/>
            <p:cNvSpPr/>
            <p:nvPr/>
          </p:nvSpPr>
          <p:spPr>
            <a:xfrm>
              <a:off x="1092126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40;p124"/>
            <p:cNvSpPr/>
            <p:nvPr/>
          </p:nvSpPr>
          <p:spPr>
            <a:xfrm>
              <a:off x="1434943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41;p124"/>
            <p:cNvSpPr/>
            <p:nvPr/>
          </p:nvSpPr>
          <p:spPr>
            <a:xfrm>
              <a:off x="1777760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42;p124"/>
            <p:cNvSpPr/>
            <p:nvPr/>
          </p:nvSpPr>
          <p:spPr>
            <a:xfrm>
              <a:off x="2120578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3;p124"/>
            <p:cNvSpPr/>
            <p:nvPr/>
          </p:nvSpPr>
          <p:spPr>
            <a:xfrm>
              <a:off x="2463395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44;p124"/>
            <p:cNvSpPr/>
            <p:nvPr/>
          </p:nvSpPr>
          <p:spPr>
            <a:xfrm>
              <a:off x="2806212" y="1611849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45;p124"/>
            <p:cNvSpPr/>
            <p:nvPr/>
          </p:nvSpPr>
          <p:spPr>
            <a:xfrm>
              <a:off x="749309" y="1861404"/>
              <a:ext cx="314700" cy="2268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46;p124"/>
            <p:cNvSpPr/>
            <p:nvPr/>
          </p:nvSpPr>
          <p:spPr>
            <a:xfrm>
              <a:off x="1092126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47;p124"/>
            <p:cNvSpPr/>
            <p:nvPr/>
          </p:nvSpPr>
          <p:spPr>
            <a:xfrm>
              <a:off x="1434943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448;p124"/>
            <p:cNvSpPr/>
            <p:nvPr/>
          </p:nvSpPr>
          <p:spPr>
            <a:xfrm>
              <a:off x="1777760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449;p124"/>
            <p:cNvSpPr/>
            <p:nvPr/>
          </p:nvSpPr>
          <p:spPr>
            <a:xfrm>
              <a:off x="2120578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450;p124"/>
            <p:cNvSpPr/>
            <p:nvPr/>
          </p:nvSpPr>
          <p:spPr>
            <a:xfrm>
              <a:off x="2463395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451;p124"/>
            <p:cNvSpPr/>
            <p:nvPr/>
          </p:nvSpPr>
          <p:spPr>
            <a:xfrm>
              <a:off x="2806212" y="1861404"/>
              <a:ext cx="314700" cy="226800"/>
            </a:xfrm>
            <a:prstGeom prst="rect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452;p124"/>
            <p:cNvSpPr/>
            <p:nvPr/>
          </p:nvSpPr>
          <p:spPr>
            <a:xfrm>
              <a:off x="749309" y="1112739"/>
              <a:ext cx="314700" cy="2268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453;p124"/>
            <p:cNvSpPr/>
            <p:nvPr/>
          </p:nvSpPr>
          <p:spPr>
            <a:xfrm>
              <a:off x="1434877" y="1258345"/>
              <a:ext cx="16857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454;p124"/>
            <p:cNvSpPr/>
            <p:nvPr/>
          </p:nvSpPr>
          <p:spPr>
            <a:xfrm>
              <a:off x="1777683" y="2010641"/>
              <a:ext cx="10002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455;p124"/>
            <p:cNvSpPr/>
            <p:nvPr/>
          </p:nvSpPr>
          <p:spPr>
            <a:xfrm>
              <a:off x="1092070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456;p124"/>
            <p:cNvSpPr/>
            <p:nvPr/>
          </p:nvSpPr>
          <p:spPr>
            <a:xfrm>
              <a:off x="2463277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06863" y="3637816"/>
            <a:ext cx="314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우리가 만든 자료구조를 이용하여 해당 방의 입장 가능 여부 체크</a:t>
            </a:r>
            <a:endParaRPr lang="ko-KR" altLang="en-US" sz="16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69" name="Google Shape;22095;p121"/>
          <p:cNvGrpSpPr/>
          <p:nvPr/>
        </p:nvGrpSpPr>
        <p:grpSpPr>
          <a:xfrm>
            <a:off x="776762" y="2745103"/>
            <a:ext cx="1857045" cy="323105"/>
            <a:chOff x="4404545" y="3301592"/>
            <a:chExt cx="782403" cy="129272"/>
          </a:xfrm>
        </p:grpSpPr>
        <p:sp>
          <p:nvSpPr>
            <p:cNvPr id="70" name="Google Shape;22096;p121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097;p121"/>
            <p:cNvSpPr/>
            <p:nvPr/>
          </p:nvSpPr>
          <p:spPr>
            <a:xfrm>
              <a:off x="4416034" y="3308320"/>
              <a:ext cx="120286" cy="11572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94656" y="3599021"/>
            <a:ext cx="282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roomID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입력을 통해 </a:t>
            </a:r>
            <a:endParaRPr lang="en-US" altLang="ko-KR" sz="1600" dirty="0" smtClean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게임 방에 접속</a:t>
            </a:r>
            <a:endParaRPr lang="ko-KR" altLang="en-US" sz="16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73" name="Google Shape;22102;p121"/>
          <p:cNvGrpSpPr/>
          <p:nvPr/>
        </p:nvGrpSpPr>
        <p:grpSpPr>
          <a:xfrm>
            <a:off x="6815235" y="2487801"/>
            <a:ext cx="1541056" cy="947966"/>
            <a:chOff x="4411970" y="1801825"/>
            <a:chExt cx="734586" cy="409262"/>
          </a:xfrm>
        </p:grpSpPr>
        <p:sp>
          <p:nvSpPr>
            <p:cNvPr id="74" name="Google Shape;22103;p121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104;p121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340718" y="3637816"/>
            <a:ext cx="231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Openvidu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에 참가 하기 전에도 </a:t>
            </a:r>
            <a:r>
              <a:rPr lang="en-US" altLang="ko-KR" sz="16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roomID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로 입장 가능 여부 체크</a:t>
            </a:r>
            <a:endParaRPr lang="ko-KR" altLang="en-US" sz="16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9176" y="1240302"/>
            <a:ext cx="282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roomID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</a:p>
        </p:txBody>
      </p:sp>
      <p:grpSp>
        <p:nvGrpSpPr>
          <p:cNvPr id="56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57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80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26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84419" y="36520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주요 </a:t>
            </a:r>
            <a:r>
              <a:rPr lang="ko-KR" altLang="en-US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로직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26" name="Google Shape;26257;p126"/>
          <p:cNvGrpSpPr/>
          <p:nvPr/>
        </p:nvGrpSpPr>
        <p:grpSpPr>
          <a:xfrm>
            <a:off x="898031" y="1165129"/>
            <a:ext cx="7514735" cy="3574139"/>
            <a:chOff x="238125" y="1725700"/>
            <a:chExt cx="7139025" cy="2260325"/>
          </a:xfrm>
        </p:grpSpPr>
        <p:sp>
          <p:nvSpPr>
            <p:cNvPr id="27" name="Google Shape;26258;p126"/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259;p126"/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260;p126"/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261;p126"/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62;p126"/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263;p126"/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64;p126"/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65;p126"/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266;p126"/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게임을 </a:t>
              </a:r>
              <a:endParaRPr lang="en-US" altLang="ko-KR" sz="1800" dirty="0" smtClean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위한 </a:t>
              </a:r>
              <a:endParaRPr lang="en-US" altLang="ko-KR" sz="1800" dirty="0" smtClean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dirty="0" smtClean="0">
                  <a:solidFill>
                    <a:srgbClr val="0E2A47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기반 완성</a:t>
              </a:r>
              <a:endParaRPr sz="1800" dirty="0">
                <a:solidFill>
                  <a:srgbClr val="0E2A47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0167" y="1906826"/>
            <a:ext cx="148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roomID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를 기반으로 한</a:t>
            </a:r>
            <a:endParaRPr lang="en-US" altLang="ko-KR" sz="2000" dirty="0" smtClean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자료구조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5498" y="2681365"/>
            <a:ext cx="148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각 방 관리 가능</a:t>
            </a:r>
            <a:endParaRPr lang="en-US" altLang="ko-KR" sz="2000" dirty="0" smtClean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13887" y="2288212"/>
            <a:ext cx="148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소켓 서버 관리 가능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6405" y="2741361"/>
            <a:ext cx="148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openvidu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서버 관리 가능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31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2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7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79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30712" y="60139"/>
            <a:ext cx="5410610" cy="6109158"/>
            <a:chOff x="-516233" y="274800"/>
            <a:chExt cx="5410610" cy="6109158"/>
          </a:xfrm>
        </p:grpSpPr>
        <p:sp>
          <p:nvSpPr>
            <p:cNvPr id="3" name="순서도: 병합 2"/>
            <p:cNvSpPr/>
            <p:nvPr/>
          </p:nvSpPr>
          <p:spPr>
            <a:xfrm rot="2303646">
              <a:off x="-516233" y="2923450"/>
              <a:ext cx="3489523" cy="3460508"/>
            </a:xfrm>
            <a:prstGeom prst="flowChartMerge">
              <a:avLst/>
            </a:prstGeom>
            <a:ln>
              <a:solidFill>
                <a:srgbClr val="FF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 rot="12972952">
              <a:off x="891106" y="274800"/>
              <a:ext cx="4003271" cy="4407520"/>
            </a:xfrm>
            <a:prstGeom prst="blockArc">
              <a:avLst>
                <a:gd name="adj1" fmla="val 10800000"/>
                <a:gd name="adj2" fmla="val 21261017"/>
                <a:gd name="adj3" fmla="val 3485"/>
              </a:avLst>
            </a:prstGeom>
            <a:solidFill>
              <a:srgbClr val="0E2A47"/>
            </a:solidFill>
            <a:ln>
              <a:solidFill>
                <a:srgbClr val="0E2A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 rot="598223">
              <a:off x="914400" y="721360"/>
              <a:ext cx="3870960" cy="3728720"/>
            </a:xfrm>
            <a:prstGeom prst="ellipse">
              <a:avLst/>
            </a:prstGeom>
            <a:ln>
              <a:solidFill>
                <a:srgbClr val="FF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게임 제작과</a:t>
              </a:r>
              <a:endParaRPr lang="en-US" altLang="ko-KR" sz="32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algn="ctr"/>
              <a:r>
                <a:rPr lang="ko-KR" altLang="en-US" sz="3200" dirty="0" err="1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리팩토링</a:t>
              </a:r>
              <a:endParaRPr lang="ko-KR" altLang="en-US" sz="32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2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웹 기반 게임을 </a:t>
            </a:r>
            <a:r>
              <a:rPr lang="ko-KR" altLang="en-US" dirty="0" err="1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만드려면</a:t>
            </a:r>
            <a:r>
              <a:rPr lang="en-US" altLang="ko-KR" dirty="0" smtClean="0">
                <a:solidFill>
                  <a:srgbClr val="FFFFFF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?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39242" y="2679167"/>
            <a:ext cx="2074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웹 게임</a:t>
            </a:r>
            <a:endParaRPr lang="en-US" altLang="ko-KR" sz="2800" dirty="0" smtClean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프레임워크 </a:t>
            </a:r>
            <a:endParaRPr lang="ko-KR" altLang="en-US" sz="28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43" name="Google Shape;16188;p110"/>
          <p:cNvGrpSpPr/>
          <p:nvPr/>
        </p:nvGrpSpPr>
        <p:grpSpPr>
          <a:xfrm>
            <a:off x="2433569" y="2131295"/>
            <a:ext cx="481112" cy="407907"/>
            <a:chOff x="5611625" y="1889950"/>
            <a:chExt cx="531850" cy="450925"/>
          </a:xfrm>
        </p:grpSpPr>
        <p:sp>
          <p:nvSpPr>
            <p:cNvPr id="44" name="Google Shape;16189;p110"/>
            <p:cNvSpPr/>
            <p:nvPr/>
          </p:nvSpPr>
          <p:spPr>
            <a:xfrm>
              <a:off x="5611625" y="1924650"/>
              <a:ext cx="346825" cy="416225"/>
            </a:xfrm>
            <a:custGeom>
              <a:avLst/>
              <a:gdLst/>
              <a:ahLst/>
              <a:cxnLst/>
              <a:rect l="l" t="t" r="r" b="b"/>
              <a:pathLst>
                <a:path w="13873" h="16649" extrusionOk="0">
                  <a:moveTo>
                    <a:pt x="4161" y="0"/>
                  </a:moveTo>
                  <a:lnTo>
                    <a:pt x="4161" y="1388"/>
                  </a:lnTo>
                  <a:lnTo>
                    <a:pt x="2775" y="1388"/>
                  </a:lnTo>
                  <a:lnTo>
                    <a:pt x="2775" y="2775"/>
                  </a:lnTo>
                  <a:lnTo>
                    <a:pt x="1387" y="2775"/>
                  </a:lnTo>
                  <a:lnTo>
                    <a:pt x="1387" y="8324"/>
                  </a:lnTo>
                  <a:lnTo>
                    <a:pt x="2775" y="8324"/>
                  </a:lnTo>
                  <a:lnTo>
                    <a:pt x="2775" y="9249"/>
                  </a:lnTo>
                  <a:lnTo>
                    <a:pt x="2775" y="9712"/>
                  </a:lnTo>
                  <a:lnTo>
                    <a:pt x="2775" y="11099"/>
                  </a:lnTo>
                  <a:lnTo>
                    <a:pt x="1387" y="11099"/>
                  </a:lnTo>
                  <a:lnTo>
                    <a:pt x="1387" y="12486"/>
                  </a:lnTo>
                  <a:lnTo>
                    <a:pt x="1" y="12486"/>
                  </a:lnTo>
                  <a:lnTo>
                    <a:pt x="1" y="15260"/>
                  </a:lnTo>
                  <a:lnTo>
                    <a:pt x="1" y="16648"/>
                  </a:lnTo>
                  <a:lnTo>
                    <a:pt x="13873" y="16648"/>
                  </a:lnTo>
                  <a:lnTo>
                    <a:pt x="13873" y="15260"/>
                  </a:lnTo>
                  <a:lnTo>
                    <a:pt x="13873" y="12486"/>
                  </a:lnTo>
                  <a:lnTo>
                    <a:pt x="12486" y="12486"/>
                  </a:lnTo>
                  <a:lnTo>
                    <a:pt x="12486" y="11099"/>
                  </a:lnTo>
                  <a:lnTo>
                    <a:pt x="11098" y="11099"/>
                  </a:lnTo>
                  <a:lnTo>
                    <a:pt x="11098" y="9712"/>
                  </a:lnTo>
                  <a:lnTo>
                    <a:pt x="11098" y="9249"/>
                  </a:lnTo>
                  <a:lnTo>
                    <a:pt x="11098" y="8324"/>
                  </a:lnTo>
                  <a:lnTo>
                    <a:pt x="12486" y="8324"/>
                  </a:lnTo>
                  <a:lnTo>
                    <a:pt x="12486" y="2775"/>
                  </a:lnTo>
                  <a:lnTo>
                    <a:pt x="11098" y="2775"/>
                  </a:lnTo>
                  <a:lnTo>
                    <a:pt x="11098" y="1388"/>
                  </a:lnTo>
                  <a:lnTo>
                    <a:pt x="9712" y="1388"/>
                  </a:lnTo>
                  <a:lnTo>
                    <a:pt x="9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90;p110"/>
            <p:cNvSpPr/>
            <p:nvPr/>
          </p:nvSpPr>
          <p:spPr>
            <a:xfrm>
              <a:off x="5646275" y="1924650"/>
              <a:ext cx="104100" cy="104075"/>
            </a:xfrm>
            <a:custGeom>
              <a:avLst/>
              <a:gdLst/>
              <a:ahLst/>
              <a:cxnLst/>
              <a:rect l="l" t="t" r="r" b="b"/>
              <a:pathLst>
                <a:path w="4164" h="4163" extrusionOk="0">
                  <a:moveTo>
                    <a:pt x="2775" y="0"/>
                  </a:moveTo>
                  <a:lnTo>
                    <a:pt x="2775" y="1388"/>
                  </a:lnTo>
                  <a:lnTo>
                    <a:pt x="1389" y="1388"/>
                  </a:lnTo>
                  <a:lnTo>
                    <a:pt x="1389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3" y="2775"/>
                  </a:lnTo>
                  <a:lnTo>
                    <a:pt x="4163" y="1388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91;p110"/>
            <p:cNvSpPr/>
            <p:nvPr/>
          </p:nvSpPr>
          <p:spPr>
            <a:xfrm>
              <a:off x="5611625" y="2167425"/>
              <a:ext cx="104050" cy="104075"/>
            </a:xfrm>
            <a:custGeom>
              <a:avLst/>
              <a:gdLst/>
              <a:ahLst/>
              <a:cxnLst/>
              <a:rect l="l" t="t" r="r" b="b"/>
              <a:pathLst>
                <a:path w="4162" h="4163" extrusionOk="0">
                  <a:moveTo>
                    <a:pt x="2775" y="1"/>
                  </a:moveTo>
                  <a:lnTo>
                    <a:pt x="2775" y="1388"/>
                  </a:lnTo>
                  <a:lnTo>
                    <a:pt x="1387" y="1388"/>
                  </a:lnTo>
                  <a:lnTo>
                    <a:pt x="1387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1" y="2775"/>
                  </a:lnTo>
                  <a:lnTo>
                    <a:pt x="4161" y="1388"/>
                  </a:lnTo>
                  <a:lnTo>
                    <a:pt x="4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92;p110"/>
            <p:cNvSpPr/>
            <p:nvPr/>
          </p:nvSpPr>
          <p:spPr>
            <a:xfrm>
              <a:off x="5900625" y="1889950"/>
              <a:ext cx="242850" cy="416225"/>
            </a:xfrm>
            <a:custGeom>
              <a:avLst/>
              <a:gdLst/>
              <a:ahLst/>
              <a:cxnLst/>
              <a:rect l="l" t="t" r="r" b="b"/>
              <a:pathLst>
                <a:path w="9714" h="1664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2776"/>
                  </a:lnTo>
                  <a:lnTo>
                    <a:pt x="2776" y="2776"/>
                  </a:lnTo>
                  <a:lnTo>
                    <a:pt x="2776" y="12487"/>
                  </a:lnTo>
                  <a:lnTo>
                    <a:pt x="3701" y="12487"/>
                  </a:lnTo>
                  <a:lnTo>
                    <a:pt x="3701" y="15262"/>
                  </a:lnTo>
                  <a:lnTo>
                    <a:pt x="3701" y="16186"/>
                  </a:lnTo>
                  <a:lnTo>
                    <a:pt x="3701" y="16648"/>
                  </a:lnTo>
                  <a:lnTo>
                    <a:pt x="9713" y="16648"/>
                  </a:lnTo>
                  <a:lnTo>
                    <a:pt x="9713" y="15262"/>
                  </a:lnTo>
                  <a:lnTo>
                    <a:pt x="9713" y="12487"/>
                  </a:lnTo>
                  <a:lnTo>
                    <a:pt x="8325" y="12487"/>
                  </a:lnTo>
                  <a:lnTo>
                    <a:pt x="8325" y="11100"/>
                  </a:lnTo>
                  <a:lnTo>
                    <a:pt x="6937" y="11100"/>
                  </a:lnTo>
                  <a:lnTo>
                    <a:pt x="6937" y="9712"/>
                  </a:lnTo>
                  <a:lnTo>
                    <a:pt x="6937" y="8787"/>
                  </a:lnTo>
                  <a:lnTo>
                    <a:pt x="6937" y="8325"/>
                  </a:lnTo>
                  <a:lnTo>
                    <a:pt x="8325" y="8325"/>
                  </a:lnTo>
                  <a:lnTo>
                    <a:pt x="8325" y="2776"/>
                  </a:lnTo>
                  <a:lnTo>
                    <a:pt x="6937" y="2776"/>
                  </a:lnTo>
                  <a:lnTo>
                    <a:pt x="6937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93;p110"/>
            <p:cNvSpPr/>
            <p:nvPr/>
          </p:nvSpPr>
          <p:spPr>
            <a:xfrm>
              <a:off x="56462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1" y="1"/>
                  </a:moveTo>
                  <a:lnTo>
                    <a:pt x="1" y="5550"/>
                  </a:lnTo>
                  <a:lnTo>
                    <a:pt x="1389" y="555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94;p110"/>
            <p:cNvSpPr/>
            <p:nvPr/>
          </p:nvSpPr>
          <p:spPr>
            <a:xfrm>
              <a:off x="58890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1388" y="5550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95;p110"/>
            <p:cNvSpPr/>
            <p:nvPr/>
          </p:nvSpPr>
          <p:spPr>
            <a:xfrm>
              <a:off x="5715650" y="1924650"/>
              <a:ext cx="138775" cy="34675"/>
            </a:xfrm>
            <a:custGeom>
              <a:avLst/>
              <a:gdLst/>
              <a:ahLst/>
              <a:cxnLst/>
              <a:rect l="l" t="t" r="r" b="b"/>
              <a:pathLst>
                <a:path w="5551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5551" y="1387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96;p110"/>
            <p:cNvSpPr/>
            <p:nvPr/>
          </p:nvSpPr>
          <p:spPr>
            <a:xfrm>
              <a:off x="5680975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197;p110"/>
            <p:cNvSpPr/>
            <p:nvPr/>
          </p:nvSpPr>
          <p:spPr>
            <a:xfrm>
              <a:off x="5854400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198;p110"/>
            <p:cNvSpPr/>
            <p:nvPr/>
          </p:nvSpPr>
          <p:spPr>
            <a:xfrm>
              <a:off x="5819700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389" y="1"/>
                  </a:moveTo>
                  <a:lnTo>
                    <a:pt x="1389" y="1389"/>
                  </a:ln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199;p110"/>
            <p:cNvSpPr/>
            <p:nvPr/>
          </p:nvSpPr>
          <p:spPr>
            <a:xfrm>
              <a:off x="56462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00;p110"/>
            <p:cNvSpPr/>
            <p:nvPr/>
          </p:nvSpPr>
          <p:spPr>
            <a:xfrm>
              <a:off x="58890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01;p110"/>
            <p:cNvSpPr/>
            <p:nvPr/>
          </p:nvSpPr>
          <p:spPr>
            <a:xfrm>
              <a:off x="5611625" y="2236775"/>
              <a:ext cx="346825" cy="104100"/>
            </a:xfrm>
            <a:custGeom>
              <a:avLst/>
              <a:gdLst/>
              <a:ahLst/>
              <a:cxnLst/>
              <a:rect l="l" t="t" r="r" b="b"/>
              <a:pathLst>
                <a:path w="13873" h="4164" extrusionOk="0">
                  <a:moveTo>
                    <a:pt x="1" y="1"/>
                  </a:moveTo>
                  <a:lnTo>
                    <a:pt x="1" y="2775"/>
                  </a:lnTo>
                  <a:lnTo>
                    <a:pt x="1" y="4163"/>
                  </a:lnTo>
                  <a:lnTo>
                    <a:pt x="13873" y="4163"/>
                  </a:lnTo>
                  <a:lnTo>
                    <a:pt x="13873" y="2775"/>
                  </a:lnTo>
                  <a:lnTo>
                    <a:pt x="13873" y="1"/>
                  </a:lnTo>
                  <a:lnTo>
                    <a:pt x="12486" y="1"/>
                  </a:lnTo>
                  <a:lnTo>
                    <a:pt x="12486" y="2775"/>
                  </a:lnTo>
                  <a:lnTo>
                    <a:pt x="1387" y="2775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02;p110"/>
            <p:cNvSpPr/>
            <p:nvPr/>
          </p:nvSpPr>
          <p:spPr>
            <a:xfrm>
              <a:off x="5680975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" y="1"/>
                  </a:move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203;p110"/>
            <p:cNvSpPr/>
            <p:nvPr/>
          </p:nvSpPr>
          <p:spPr>
            <a:xfrm>
              <a:off x="6074050" y="195935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388" y="5549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204;p110"/>
            <p:cNvSpPr/>
            <p:nvPr/>
          </p:nvSpPr>
          <p:spPr>
            <a:xfrm>
              <a:off x="5900625" y="1889950"/>
              <a:ext cx="138775" cy="34725"/>
            </a:xfrm>
            <a:custGeom>
              <a:avLst/>
              <a:gdLst/>
              <a:ahLst/>
              <a:cxnLst/>
              <a:rect l="l" t="t" r="r" b="b"/>
              <a:pathLst>
                <a:path w="5551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205;p110"/>
            <p:cNvSpPr/>
            <p:nvPr/>
          </p:nvSpPr>
          <p:spPr>
            <a:xfrm>
              <a:off x="6039375" y="19246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206;p110"/>
            <p:cNvSpPr/>
            <p:nvPr/>
          </p:nvSpPr>
          <p:spPr>
            <a:xfrm>
              <a:off x="6004675" y="2098075"/>
              <a:ext cx="69400" cy="69375"/>
            </a:xfrm>
            <a:custGeom>
              <a:avLst/>
              <a:gdLst/>
              <a:ahLst/>
              <a:cxnLst/>
              <a:rect l="l" t="t" r="r" b="b"/>
              <a:pathLst>
                <a:path w="2776" h="2775" extrusionOk="0">
                  <a:moveTo>
                    <a:pt x="1389" y="0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207;p110"/>
            <p:cNvSpPr/>
            <p:nvPr/>
          </p:nvSpPr>
          <p:spPr>
            <a:xfrm>
              <a:off x="6074050" y="2167425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208;p110"/>
            <p:cNvSpPr/>
            <p:nvPr/>
          </p:nvSpPr>
          <p:spPr>
            <a:xfrm>
              <a:off x="5993125" y="2202125"/>
              <a:ext cx="150350" cy="104050"/>
            </a:xfrm>
            <a:custGeom>
              <a:avLst/>
              <a:gdLst/>
              <a:ahLst/>
              <a:cxnLst/>
              <a:rect l="l" t="t" r="r" b="b"/>
              <a:pathLst>
                <a:path w="6014" h="4162" extrusionOk="0">
                  <a:moveTo>
                    <a:pt x="4625" y="0"/>
                  </a:moveTo>
                  <a:lnTo>
                    <a:pt x="4625" y="2775"/>
                  </a:lnTo>
                  <a:lnTo>
                    <a:pt x="1" y="2775"/>
                  </a:lnTo>
                  <a:lnTo>
                    <a:pt x="1" y="4161"/>
                  </a:lnTo>
                  <a:lnTo>
                    <a:pt x="6013" y="4161"/>
                  </a:lnTo>
                  <a:lnTo>
                    <a:pt x="6013" y="2775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518993" y="2661985"/>
            <a:ext cx="2603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멀티플레이를 위한 환경 개발</a:t>
            </a:r>
            <a:endParaRPr lang="ko-KR" altLang="en-US" sz="28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93" name="Google Shape;16002;p110"/>
          <p:cNvGrpSpPr/>
          <p:nvPr/>
        </p:nvGrpSpPr>
        <p:grpSpPr>
          <a:xfrm>
            <a:off x="6235760" y="2033977"/>
            <a:ext cx="481089" cy="459650"/>
            <a:chOff x="274200" y="1158325"/>
            <a:chExt cx="531825" cy="508126"/>
          </a:xfrm>
        </p:grpSpPr>
        <p:sp>
          <p:nvSpPr>
            <p:cNvPr id="94" name="Google Shape;16003;p110"/>
            <p:cNvSpPr/>
            <p:nvPr/>
          </p:nvSpPr>
          <p:spPr>
            <a:xfrm>
              <a:off x="274200" y="1158325"/>
              <a:ext cx="531825" cy="474025"/>
            </a:xfrm>
            <a:custGeom>
              <a:avLst/>
              <a:gdLst/>
              <a:ahLst/>
              <a:cxnLst/>
              <a:rect l="l" t="t" r="r" b="b"/>
              <a:pathLst>
                <a:path w="21273" h="18961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16185"/>
                  </a:lnTo>
                  <a:lnTo>
                    <a:pt x="1388" y="16185"/>
                  </a:lnTo>
                  <a:lnTo>
                    <a:pt x="1388" y="17573"/>
                  </a:lnTo>
                  <a:lnTo>
                    <a:pt x="7399" y="17573"/>
                  </a:lnTo>
                  <a:lnTo>
                    <a:pt x="7399" y="18961"/>
                  </a:lnTo>
                  <a:lnTo>
                    <a:pt x="13874" y="18961"/>
                  </a:lnTo>
                  <a:lnTo>
                    <a:pt x="13874" y="17573"/>
                  </a:lnTo>
                  <a:lnTo>
                    <a:pt x="19885" y="17573"/>
                  </a:lnTo>
                  <a:lnTo>
                    <a:pt x="19885" y="16185"/>
                  </a:lnTo>
                  <a:lnTo>
                    <a:pt x="21273" y="16185"/>
                  </a:lnTo>
                  <a:lnTo>
                    <a:pt x="21273" y="1387"/>
                  </a:lnTo>
                  <a:lnTo>
                    <a:pt x="19885" y="1387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004;p110"/>
            <p:cNvSpPr/>
            <p:nvPr/>
          </p:nvSpPr>
          <p:spPr>
            <a:xfrm>
              <a:off x="274200" y="1158325"/>
              <a:ext cx="531825" cy="369975"/>
            </a:xfrm>
            <a:custGeom>
              <a:avLst/>
              <a:gdLst/>
              <a:ahLst/>
              <a:cxnLst/>
              <a:rect l="l" t="t" r="r" b="b"/>
              <a:pathLst>
                <a:path w="21273" h="14799" extrusionOk="0">
                  <a:moveTo>
                    <a:pt x="1388" y="1"/>
                  </a:moveTo>
                  <a:lnTo>
                    <a:pt x="1388" y="1387"/>
                  </a:lnTo>
                  <a:lnTo>
                    <a:pt x="0" y="1387"/>
                  </a:lnTo>
                  <a:lnTo>
                    <a:pt x="0" y="14799"/>
                  </a:lnTo>
                  <a:lnTo>
                    <a:pt x="21273" y="14799"/>
                  </a:lnTo>
                  <a:lnTo>
                    <a:pt x="21273" y="1387"/>
                  </a:lnTo>
                  <a:lnTo>
                    <a:pt x="19885" y="1387"/>
                  </a:lnTo>
                  <a:lnTo>
                    <a:pt x="19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005;p110"/>
            <p:cNvSpPr/>
            <p:nvPr/>
          </p:nvSpPr>
          <p:spPr>
            <a:xfrm>
              <a:off x="343550" y="1401100"/>
              <a:ext cx="34725" cy="34700"/>
            </a:xfrm>
            <a:custGeom>
              <a:avLst/>
              <a:gdLst/>
              <a:ahLst/>
              <a:cxnLst/>
              <a:rect l="l" t="t" r="r" b="b"/>
              <a:pathLst>
                <a:path w="1389" h="1388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006;p110"/>
            <p:cNvSpPr/>
            <p:nvPr/>
          </p:nvSpPr>
          <p:spPr>
            <a:xfrm>
              <a:off x="378250" y="13664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007;p110"/>
            <p:cNvSpPr/>
            <p:nvPr/>
          </p:nvSpPr>
          <p:spPr>
            <a:xfrm>
              <a:off x="412900" y="133175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008;p110"/>
            <p:cNvSpPr/>
            <p:nvPr/>
          </p:nvSpPr>
          <p:spPr>
            <a:xfrm>
              <a:off x="447600" y="12970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009;p110"/>
            <p:cNvSpPr/>
            <p:nvPr/>
          </p:nvSpPr>
          <p:spPr>
            <a:xfrm>
              <a:off x="482275" y="12623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010;p110"/>
            <p:cNvSpPr/>
            <p:nvPr/>
          </p:nvSpPr>
          <p:spPr>
            <a:xfrm>
              <a:off x="516975" y="12277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011;p110"/>
            <p:cNvSpPr/>
            <p:nvPr/>
          </p:nvSpPr>
          <p:spPr>
            <a:xfrm>
              <a:off x="274200" y="1158325"/>
              <a:ext cx="208100" cy="208100"/>
            </a:xfrm>
            <a:custGeom>
              <a:avLst/>
              <a:gdLst/>
              <a:ahLst/>
              <a:cxnLst/>
              <a:rect l="l" t="t" r="r" b="b"/>
              <a:pathLst>
                <a:path w="8324" h="8324" extrusionOk="0">
                  <a:moveTo>
                    <a:pt x="5549" y="1"/>
                  </a:moveTo>
                  <a:lnTo>
                    <a:pt x="5549" y="1387"/>
                  </a:lnTo>
                  <a:lnTo>
                    <a:pt x="5549" y="2775"/>
                  </a:lnTo>
                  <a:lnTo>
                    <a:pt x="4162" y="2775"/>
                  </a:lnTo>
                  <a:lnTo>
                    <a:pt x="4162" y="4162"/>
                  </a:lnTo>
                  <a:lnTo>
                    <a:pt x="2775" y="4162"/>
                  </a:lnTo>
                  <a:lnTo>
                    <a:pt x="2775" y="5549"/>
                  </a:lnTo>
                  <a:lnTo>
                    <a:pt x="0" y="5549"/>
                  </a:lnTo>
                  <a:lnTo>
                    <a:pt x="0" y="8324"/>
                  </a:lnTo>
                  <a:lnTo>
                    <a:pt x="2775" y="8324"/>
                  </a:lnTo>
                  <a:lnTo>
                    <a:pt x="2775" y="6937"/>
                  </a:lnTo>
                  <a:lnTo>
                    <a:pt x="4162" y="6937"/>
                  </a:lnTo>
                  <a:lnTo>
                    <a:pt x="4162" y="5549"/>
                  </a:lnTo>
                  <a:lnTo>
                    <a:pt x="5549" y="5549"/>
                  </a:lnTo>
                  <a:lnTo>
                    <a:pt x="5549" y="4162"/>
                  </a:lnTo>
                  <a:lnTo>
                    <a:pt x="6937" y="4162"/>
                  </a:lnTo>
                  <a:lnTo>
                    <a:pt x="6937" y="2775"/>
                  </a:lnTo>
                  <a:lnTo>
                    <a:pt x="8323" y="2775"/>
                  </a:lnTo>
                  <a:lnTo>
                    <a:pt x="8323" y="1387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012;p110"/>
            <p:cNvSpPr/>
            <p:nvPr/>
          </p:nvSpPr>
          <p:spPr>
            <a:xfrm>
              <a:off x="551675" y="1158325"/>
              <a:ext cx="34675" cy="69400"/>
            </a:xfrm>
            <a:custGeom>
              <a:avLst/>
              <a:gdLst/>
              <a:ahLst/>
              <a:cxnLst/>
              <a:rect l="l" t="t" r="r" b="b"/>
              <a:pathLst>
                <a:path w="1387" h="2776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013;p110"/>
            <p:cNvSpPr/>
            <p:nvPr/>
          </p:nvSpPr>
          <p:spPr>
            <a:xfrm>
              <a:off x="274200" y="1435775"/>
              <a:ext cx="69375" cy="34725"/>
            </a:xfrm>
            <a:custGeom>
              <a:avLst/>
              <a:gdLst/>
              <a:ahLst/>
              <a:cxnLst/>
              <a:rect l="l" t="t" r="r" b="b"/>
              <a:pathLst>
                <a:path w="2775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775" y="1388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014;p110"/>
            <p:cNvSpPr/>
            <p:nvPr/>
          </p:nvSpPr>
          <p:spPr>
            <a:xfrm>
              <a:off x="274200" y="1193000"/>
              <a:ext cx="531825" cy="369950"/>
            </a:xfrm>
            <a:custGeom>
              <a:avLst/>
              <a:gdLst/>
              <a:ahLst/>
              <a:cxnLst/>
              <a:rect l="l" t="t" r="r" b="b"/>
              <a:pathLst>
                <a:path w="21273" h="14798" extrusionOk="0">
                  <a:moveTo>
                    <a:pt x="0" y="0"/>
                  </a:moveTo>
                  <a:lnTo>
                    <a:pt x="0" y="14798"/>
                  </a:lnTo>
                  <a:lnTo>
                    <a:pt x="1388" y="14798"/>
                  </a:lnTo>
                  <a:lnTo>
                    <a:pt x="1388" y="13412"/>
                  </a:lnTo>
                  <a:lnTo>
                    <a:pt x="19885" y="13412"/>
                  </a:lnTo>
                  <a:lnTo>
                    <a:pt x="19885" y="14798"/>
                  </a:lnTo>
                  <a:lnTo>
                    <a:pt x="21273" y="14798"/>
                  </a:lnTo>
                  <a:lnTo>
                    <a:pt x="21273" y="0"/>
                  </a:lnTo>
                  <a:lnTo>
                    <a:pt x="19885" y="0"/>
                  </a:lnTo>
                  <a:lnTo>
                    <a:pt x="19885" y="12024"/>
                  </a:lnTo>
                  <a:lnTo>
                    <a:pt x="1388" y="12024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015;p110"/>
            <p:cNvSpPr/>
            <p:nvPr/>
          </p:nvSpPr>
          <p:spPr>
            <a:xfrm>
              <a:off x="401363" y="1631726"/>
              <a:ext cx="277500" cy="34725"/>
            </a:xfrm>
            <a:custGeom>
              <a:avLst/>
              <a:gdLst/>
              <a:ahLst/>
              <a:cxnLst/>
              <a:rect l="l" t="t" r="r" b="b"/>
              <a:pathLst>
                <a:path w="11100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1100" y="1388"/>
                  </a:lnTo>
                  <a:lnTo>
                    <a:pt x="11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16;p110"/>
            <p:cNvSpPr/>
            <p:nvPr/>
          </p:nvSpPr>
          <p:spPr>
            <a:xfrm>
              <a:off x="308900" y="1158325"/>
              <a:ext cx="462425" cy="34700"/>
            </a:xfrm>
            <a:custGeom>
              <a:avLst/>
              <a:gdLst/>
              <a:ahLst/>
              <a:cxnLst/>
              <a:rect l="l" t="t" r="r" b="b"/>
              <a:pathLst>
                <a:path w="18497" h="1388" extrusionOk="0">
                  <a:moveTo>
                    <a:pt x="0" y="1"/>
                  </a:moveTo>
                  <a:lnTo>
                    <a:pt x="0" y="1387"/>
                  </a:lnTo>
                  <a:lnTo>
                    <a:pt x="18497" y="1387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17;p110"/>
            <p:cNvSpPr/>
            <p:nvPr/>
          </p:nvSpPr>
          <p:spPr>
            <a:xfrm>
              <a:off x="308900" y="1562925"/>
              <a:ext cx="462425" cy="69425"/>
            </a:xfrm>
            <a:custGeom>
              <a:avLst/>
              <a:gdLst/>
              <a:ahLst/>
              <a:cxnLst/>
              <a:rect l="l" t="t" r="r" b="b"/>
              <a:pathLst>
                <a:path w="18497" h="2777" extrusionOk="0">
                  <a:moveTo>
                    <a:pt x="0" y="1"/>
                  </a:moveTo>
                  <a:lnTo>
                    <a:pt x="0" y="1389"/>
                  </a:lnTo>
                  <a:lnTo>
                    <a:pt x="6011" y="1389"/>
                  </a:lnTo>
                  <a:lnTo>
                    <a:pt x="6011" y="2777"/>
                  </a:lnTo>
                  <a:lnTo>
                    <a:pt x="7399" y="2777"/>
                  </a:lnTo>
                  <a:lnTo>
                    <a:pt x="7399" y="1389"/>
                  </a:lnTo>
                  <a:lnTo>
                    <a:pt x="11098" y="1389"/>
                  </a:lnTo>
                  <a:lnTo>
                    <a:pt x="11098" y="2777"/>
                  </a:lnTo>
                  <a:lnTo>
                    <a:pt x="12486" y="2777"/>
                  </a:lnTo>
                  <a:lnTo>
                    <a:pt x="12486" y="1389"/>
                  </a:lnTo>
                  <a:lnTo>
                    <a:pt x="18497" y="1389"/>
                  </a:lnTo>
                  <a:lnTo>
                    <a:pt x="18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53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58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0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5" name="Google Shape;10165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CONTENTS</a:t>
            </a:r>
            <a:endParaRPr sz="2800" dirty="0"/>
          </a:p>
        </p:txBody>
      </p:sp>
      <p:grpSp>
        <p:nvGrpSpPr>
          <p:cNvPr id="10166" name="Google Shape;10166;p5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167" name="Google Shape;10167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1" name="Google Shape;10171;p5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172" name="Google Shape;10172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7" name="Google Shape;10177;p53"/>
          <p:cNvSpPr txBox="1">
            <a:spLocks noGrp="1"/>
          </p:cNvSpPr>
          <p:nvPr>
            <p:ph type="subTitle" idx="1"/>
          </p:nvPr>
        </p:nvSpPr>
        <p:spPr>
          <a:xfrm>
            <a:off x="2425578" y="1546854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 의도</a:t>
            </a:r>
            <a:endParaRPr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179" name="Google Shape;10179;p53"/>
          <p:cNvSpPr txBox="1">
            <a:spLocks noGrp="1"/>
          </p:cNvSpPr>
          <p:nvPr>
            <p:ph type="subTitle" idx="4"/>
          </p:nvPr>
        </p:nvSpPr>
        <p:spPr>
          <a:xfrm>
            <a:off x="2542087" y="3358282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플레이</a:t>
            </a:r>
            <a:endParaRPr sz="2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181" name="Google Shape;10181;p53"/>
          <p:cNvSpPr txBox="1">
            <a:spLocks noGrp="1"/>
          </p:cNvSpPr>
          <p:nvPr>
            <p:ph type="subTitle" idx="6"/>
          </p:nvPr>
        </p:nvSpPr>
        <p:spPr>
          <a:xfrm>
            <a:off x="5893348" y="1533512"/>
            <a:ext cx="25512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화면 그 너머</a:t>
            </a:r>
            <a:endParaRPr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183" name="Google Shape;10183;p53"/>
          <p:cNvSpPr txBox="1">
            <a:spLocks noGrp="1"/>
          </p:cNvSpPr>
          <p:nvPr>
            <p:ph type="subTitle" idx="8"/>
          </p:nvPr>
        </p:nvSpPr>
        <p:spPr>
          <a:xfrm>
            <a:off x="5924723" y="32913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마무리</a:t>
            </a:r>
            <a:endParaRPr sz="2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188" name="Google Shape;10188;p53">
            <a:hlinkClick r:id="rId3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1702899" y="1508952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89" name="Google Shape;10189;p5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1750278" y="3337962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90" name="Google Shape;10190;p53">
            <a:hlinkClick r:id="rId5" action="ppaction://hlinksldjump"/>
          </p:cNvPr>
          <p:cNvSpPr txBox="1">
            <a:spLocks noGrp="1"/>
          </p:cNvSpPr>
          <p:nvPr>
            <p:ph type="title" idx="18"/>
          </p:nvPr>
        </p:nvSpPr>
        <p:spPr>
          <a:xfrm>
            <a:off x="5066933" y="1506066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91" name="Google Shape;10191;p53">
            <a:hlinkClick r:id="rId6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091048" y="3306567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00" y="1578768"/>
            <a:ext cx="2975263" cy="25535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3674892"/>
            <a:ext cx="537081" cy="746674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3845259" y="1996021"/>
            <a:ext cx="454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브라우저 기반 게임 제작에 최적화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46993" y="2655499"/>
            <a:ext cx="454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Unity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에 비해 빠른 로딩 속도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08629" y="3334599"/>
            <a:ext cx="454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JavaScript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기반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TypeScript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지원 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25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26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1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54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 : Scene</a:t>
            </a:r>
            <a:endParaRPr dirty="0">
              <a:solidFill>
                <a:srgbClr val="FFFFFF"/>
              </a:solidFill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80781" y="1220094"/>
            <a:ext cx="2499963" cy="3366909"/>
            <a:chOff x="787614" y="1220094"/>
            <a:chExt cx="2425575" cy="3366909"/>
          </a:xfrm>
        </p:grpSpPr>
        <p:grpSp>
          <p:nvGrpSpPr>
            <p:cNvPr id="25" name="Google Shape;16965;p111"/>
            <p:cNvGrpSpPr/>
            <p:nvPr/>
          </p:nvGrpSpPr>
          <p:grpSpPr>
            <a:xfrm>
              <a:off x="787614" y="1220094"/>
              <a:ext cx="2425575" cy="3366909"/>
              <a:chOff x="4215642" y="1433547"/>
              <a:chExt cx="168365" cy="228663"/>
            </a:xfrm>
          </p:grpSpPr>
          <p:sp>
            <p:nvSpPr>
              <p:cNvPr id="26" name="Google Shape;16966;p111"/>
              <p:cNvSpPr/>
              <p:nvPr/>
            </p:nvSpPr>
            <p:spPr>
              <a:xfrm>
                <a:off x="4216836" y="1433547"/>
                <a:ext cx="167171" cy="226238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257" extrusionOk="0">
                    <a:moveTo>
                      <a:pt x="1" y="0"/>
                    </a:moveTo>
                    <a:lnTo>
                      <a:pt x="1" y="11257"/>
                    </a:lnTo>
                    <a:lnTo>
                      <a:pt x="8318" y="11257"/>
                    </a:lnTo>
                    <a:lnTo>
                      <a:pt x="8318" y="5139"/>
                    </a:lnTo>
                    <a:lnTo>
                      <a:pt x="8318" y="1469"/>
                    </a:lnTo>
                    <a:lnTo>
                      <a:pt x="7585" y="1469"/>
                    </a:lnTo>
                    <a:lnTo>
                      <a:pt x="7585" y="733"/>
                    </a:lnTo>
                    <a:lnTo>
                      <a:pt x="6852" y="733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dirty="0" smtClean="0"/>
              </a:p>
            </p:txBody>
          </p:sp>
          <p:sp>
            <p:nvSpPr>
              <p:cNvPr id="27" name="Google Shape;16967;p111"/>
              <p:cNvSpPr/>
              <p:nvPr/>
            </p:nvSpPr>
            <p:spPr>
              <a:xfrm>
                <a:off x="4215642" y="1435972"/>
                <a:ext cx="83606" cy="226238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11257" extrusionOk="0">
                    <a:moveTo>
                      <a:pt x="1" y="0"/>
                    </a:moveTo>
                    <a:lnTo>
                      <a:pt x="1" y="11257"/>
                    </a:lnTo>
                    <a:lnTo>
                      <a:pt x="4159" y="11257"/>
                    </a:lnTo>
                    <a:lnTo>
                      <a:pt x="4159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968;p111"/>
              <p:cNvSpPr/>
              <p:nvPr/>
            </p:nvSpPr>
            <p:spPr>
              <a:xfrm>
                <a:off x="4323017" y="1435972"/>
                <a:ext cx="59046" cy="59046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2938" extrusionOk="0">
                    <a:moveTo>
                      <a:pt x="1" y="0"/>
                    </a:moveTo>
                    <a:lnTo>
                      <a:pt x="1" y="733"/>
                    </a:lnTo>
                    <a:lnTo>
                      <a:pt x="1" y="1469"/>
                    </a:lnTo>
                    <a:lnTo>
                      <a:pt x="1" y="2937"/>
                    </a:lnTo>
                    <a:lnTo>
                      <a:pt x="2938" y="2937"/>
                    </a:lnTo>
                    <a:lnTo>
                      <a:pt x="2938" y="1469"/>
                    </a:lnTo>
                    <a:lnTo>
                      <a:pt x="2205" y="1469"/>
                    </a:lnTo>
                    <a:lnTo>
                      <a:pt x="2205" y="733"/>
                    </a:lnTo>
                    <a:lnTo>
                      <a:pt x="1472" y="733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969;p111"/>
              <p:cNvSpPr/>
              <p:nvPr/>
            </p:nvSpPr>
            <p:spPr>
              <a:xfrm>
                <a:off x="4352580" y="1450703"/>
                <a:ext cx="14752" cy="147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34" extrusionOk="0">
                    <a:moveTo>
                      <a:pt x="1" y="0"/>
                    </a:moveTo>
                    <a:lnTo>
                      <a:pt x="1" y="733"/>
                    </a:lnTo>
                    <a:lnTo>
                      <a:pt x="734" y="733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970;p111"/>
              <p:cNvSpPr/>
              <p:nvPr/>
            </p:nvSpPr>
            <p:spPr>
              <a:xfrm>
                <a:off x="4215642" y="1435972"/>
                <a:ext cx="167171" cy="226238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257" extrusionOk="0">
                    <a:moveTo>
                      <a:pt x="5383" y="733"/>
                    </a:moveTo>
                    <a:lnTo>
                      <a:pt x="5383" y="2935"/>
                    </a:lnTo>
                    <a:lnTo>
                      <a:pt x="7585" y="2935"/>
                    </a:lnTo>
                    <a:lnTo>
                      <a:pt x="7585" y="10524"/>
                    </a:lnTo>
                    <a:lnTo>
                      <a:pt x="734" y="10524"/>
                    </a:lnTo>
                    <a:lnTo>
                      <a:pt x="734" y="733"/>
                    </a:lnTo>
                    <a:close/>
                    <a:moveTo>
                      <a:pt x="1" y="0"/>
                    </a:moveTo>
                    <a:lnTo>
                      <a:pt x="1" y="11257"/>
                    </a:lnTo>
                    <a:lnTo>
                      <a:pt x="8318" y="11257"/>
                    </a:lnTo>
                    <a:lnTo>
                      <a:pt x="8318" y="1469"/>
                    </a:lnTo>
                    <a:lnTo>
                      <a:pt x="7585" y="1469"/>
                    </a:lnTo>
                    <a:lnTo>
                      <a:pt x="7585" y="2202"/>
                    </a:lnTo>
                    <a:lnTo>
                      <a:pt x="6119" y="2202"/>
                    </a:lnTo>
                    <a:lnTo>
                      <a:pt x="6119" y="733"/>
                    </a:lnTo>
                    <a:lnTo>
                      <a:pt x="6852" y="733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18073" y="2167358"/>
              <a:ext cx="1792115" cy="16927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Class                </a:t>
              </a:r>
            </a:p>
            <a:p>
              <a:r>
                <a:rPr lang="en-US" altLang="ko-KR" sz="2000" dirty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 </a:t>
              </a:r>
              <a:r>
                <a:rPr lang="en-US" altLang="ko-KR" sz="20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   </a:t>
              </a:r>
              <a:r>
                <a:rPr lang="en-US" altLang="ko-KR" sz="32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Scene </a:t>
              </a:r>
            </a:p>
            <a:p>
              <a:endParaRPr lang="en-US" altLang="ko-KR" sz="20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  <a:p>
              <a:r>
                <a:rPr lang="en-US" altLang="ko-KR" sz="16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extends </a:t>
              </a:r>
              <a:r>
                <a:rPr lang="en-US" altLang="ko-KR" sz="1600" dirty="0" err="1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Phaser.Scene</a:t>
              </a:r>
              <a:endParaRPr lang="ko-KR" altLang="en-US" sz="16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91699" y="2125213"/>
            <a:ext cx="454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한 게임 화면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한 파일 대응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1699" y="2921401"/>
            <a:ext cx="454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Phaser.Scene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의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메소드를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구현하여 게임 개발</a:t>
            </a:r>
            <a:endParaRPr lang="ko-KR" altLang="en-US" sz="2000" dirty="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32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4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9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2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Scene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의 주요 </a:t>
            </a:r>
            <a:r>
              <a:rPr lang="ko-KR" altLang="en-US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메소드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25" name="Google Shape;15386;p98"/>
          <p:cNvSpPr/>
          <p:nvPr/>
        </p:nvSpPr>
        <p:spPr>
          <a:xfrm>
            <a:off x="6247288" y="1504875"/>
            <a:ext cx="2125800" cy="2667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387;p98"/>
          <p:cNvSpPr/>
          <p:nvPr/>
        </p:nvSpPr>
        <p:spPr>
          <a:xfrm>
            <a:off x="3523138" y="1504875"/>
            <a:ext cx="2125800" cy="2667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388;p98"/>
          <p:cNvSpPr/>
          <p:nvPr/>
        </p:nvSpPr>
        <p:spPr>
          <a:xfrm>
            <a:off x="770913" y="1504875"/>
            <a:ext cx="2125800" cy="2667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390;p98"/>
          <p:cNvSpPr txBox="1">
            <a:spLocks/>
          </p:cNvSpPr>
          <p:nvPr/>
        </p:nvSpPr>
        <p:spPr>
          <a:xfrm>
            <a:off x="3671633" y="2904744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게임 오브젝트들을 화면에 배치</a:t>
            </a:r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Google Shape;15391;p98"/>
          <p:cNvSpPr txBox="1">
            <a:spLocks/>
          </p:cNvSpPr>
          <p:nvPr/>
        </p:nvSpPr>
        <p:spPr>
          <a:xfrm>
            <a:off x="6321535" y="2899745"/>
            <a:ext cx="19772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생성된 오브젝트들을 정의된 규칙과 이벤트에 기반해 상태 업데이트 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프레임마다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호출</a:t>
            </a:r>
            <a:endParaRPr 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Google Shape;15392;p98"/>
          <p:cNvSpPr txBox="1">
            <a:spLocks/>
          </p:cNvSpPr>
          <p:nvPr/>
        </p:nvSpPr>
        <p:spPr>
          <a:xfrm>
            <a:off x="918908" y="2904744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게임에서 사용하는 이미지를 로드</a:t>
            </a:r>
            <a:endParaRPr lang="en-US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spcBef>
                <a:spcPts val="1600"/>
              </a:spcBef>
              <a:spcAft>
                <a:spcPts val="1600"/>
              </a:spcAft>
            </a:pPr>
            <a:endParaRPr lang="en-US" dirty="0"/>
          </a:p>
        </p:txBody>
      </p:sp>
      <p:sp>
        <p:nvSpPr>
          <p:cNvPr id="31" name="Google Shape;15393;p98"/>
          <p:cNvSpPr txBox="1">
            <a:spLocks/>
          </p:cNvSpPr>
          <p:nvPr/>
        </p:nvSpPr>
        <p:spPr>
          <a:xfrm>
            <a:off x="918908" y="2271750"/>
            <a:ext cx="18288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>
                <a:latin typeface="Orbitron ExtraBold" panose="020B0600000101010101" charset="0"/>
                <a:ea typeface="나눔스퀘어 네오 Heavy" panose="00000A00000000000000" pitchFamily="2" charset="-127"/>
              </a:rPr>
              <a:t>preload( )</a:t>
            </a:r>
            <a:endParaRPr lang="en-US" sz="2400" dirty="0">
              <a:latin typeface="Orbitron ExtraBold" panose="020B0600000101010101" charset="0"/>
              <a:ea typeface="나눔스퀘어 네오 Heavy" panose="00000A00000000000000" pitchFamily="2" charset="-127"/>
            </a:endParaRPr>
          </a:p>
        </p:txBody>
      </p:sp>
      <p:sp>
        <p:nvSpPr>
          <p:cNvPr id="32" name="Google Shape;15394;p98"/>
          <p:cNvSpPr txBox="1">
            <a:spLocks/>
          </p:cNvSpPr>
          <p:nvPr/>
        </p:nvSpPr>
        <p:spPr>
          <a:xfrm>
            <a:off x="3671633" y="2271750"/>
            <a:ext cx="18288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latin typeface="Orbitron ExtraBold" panose="020B0600000101010101" charset="0"/>
              </a:rPr>
              <a:t>c</a:t>
            </a:r>
            <a:r>
              <a:rPr lang="en-US" sz="2400" dirty="0" smtClean="0">
                <a:latin typeface="Orbitron ExtraBold" panose="020B0600000101010101" charset="0"/>
              </a:rPr>
              <a:t>reate( )</a:t>
            </a:r>
            <a:endParaRPr lang="en-US" sz="2400" dirty="0">
              <a:latin typeface="Orbitron ExtraBold" panose="020B0600000101010101" charset="0"/>
            </a:endParaRPr>
          </a:p>
        </p:txBody>
      </p:sp>
      <p:sp>
        <p:nvSpPr>
          <p:cNvPr id="33" name="Google Shape;15395;p98"/>
          <p:cNvSpPr txBox="1">
            <a:spLocks/>
          </p:cNvSpPr>
          <p:nvPr/>
        </p:nvSpPr>
        <p:spPr>
          <a:xfrm>
            <a:off x="6395783" y="2271750"/>
            <a:ext cx="18288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latin typeface="Orbitron ExtraBold" panose="020B0600000101010101" charset="0"/>
              </a:rPr>
              <a:t>u</a:t>
            </a:r>
            <a:r>
              <a:rPr lang="en-US" sz="2400" dirty="0" smtClean="0">
                <a:latin typeface="Orbitron ExtraBold" panose="020B0600000101010101" charset="0"/>
              </a:rPr>
              <a:t>pdate( )</a:t>
            </a:r>
            <a:endParaRPr lang="en-US" sz="2400" dirty="0">
              <a:latin typeface="Orbitron ExtraBold" panose="020B0600000101010101" charset="0"/>
            </a:endParaRPr>
          </a:p>
        </p:txBody>
      </p:sp>
      <p:grpSp>
        <p:nvGrpSpPr>
          <p:cNvPr id="37" name="Google Shape;15399;p98"/>
          <p:cNvGrpSpPr/>
          <p:nvPr/>
        </p:nvGrpSpPr>
        <p:grpSpPr>
          <a:xfrm>
            <a:off x="7050311" y="1898479"/>
            <a:ext cx="519753" cy="271509"/>
            <a:chOff x="6571425" y="1267075"/>
            <a:chExt cx="531825" cy="277475"/>
          </a:xfrm>
        </p:grpSpPr>
        <p:sp>
          <p:nvSpPr>
            <p:cNvPr id="38" name="Google Shape;15400;p98"/>
            <p:cNvSpPr/>
            <p:nvPr/>
          </p:nvSpPr>
          <p:spPr>
            <a:xfrm>
              <a:off x="6571425" y="1267075"/>
              <a:ext cx="531825" cy="277475"/>
            </a:xfrm>
            <a:custGeom>
              <a:avLst/>
              <a:gdLst/>
              <a:ahLst/>
              <a:cxnLst/>
              <a:rect l="l" t="t" r="r" b="b"/>
              <a:pathLst>
                <a:path w="21273" h="11099" extrusionOk="0">
                  <a:moveTo>
                    <a:pt x="0" y="1"/>
                  </a:moveTo>
                  <a:lnTo>
                    <a:pt x="0" y="11099"/>
                  </a:lnTo>
                  <a:lnTo>
                    <a:pt x="17110" y="11099"/>
                  </a:lnTo>
                  <a:lnTo>
                    <a:pt x="17110" y="9712"/>
                  </a:lnTo>
                  <a:lnTo>
                    <a:pt x="21273" y="9712"/>
                  </a:lnTo>
                  <a:lnTo>
                    <a:pt x="21273" y="1387"/>
                  </a:lnTo>
                  <a:lnTo>
                    <a:pt x="17110" y="1387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01;p98"/>
            <p:cNvSpPr/>
            <p:nvPr/>
          </p:nvSpPr>
          <p:spPr>
            <a:xfrm>
              <a:off x="6571425" y="1267075"/>
              <a:ext cx="427775" cy="277475"/>
            </a:xfrm>
            <a:custGeom>
              <a:avLst/>
              <a:gdLst/>
              <a:ahLst/>
              <a:cxnLst/>
              <a:rect l="l" t="t" r="r" b="b"/>
              <a:pathLst>
                <a:path w="17111" h="11099" extrusionOk="0">
                  <a:moveTo>
                    <a:pt x="0" y="1"/>
                  </a:moveTo>
                  <a:lnTo>
                    <a:pt x="0" y="1387"/>
                  </a:lnTo>
                  <a:lnTo>
                    <a:pt x="0" y="9712"/>
                  </a:lnTo>
                  <a:lnTo>
                    <a:pt x="0" y="11099"/>
                  </a:lnTo>
                  <a:lnTo>
                    <a:pt x="17110" y="11099"/>
                  </a:lnTo>
                  <a:lnTo>
                    <a:pt x="17110" y="9712"/>
                  </a:lnTo>
                  <a:lnTo>
                    <a:pt x="1388" y="9712"/>
                  </a:lnTo>
                  <a:lnTo>
                    <a:pt x="1388" y="1387"/>
                  </a:lnTo>
                  <a:lnTo>
                    <a:pt x="17110" y="1387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402;p98"/>
            <p:cNvSpPr/>
            <p:nvPr/>
          </p:nvSpPr>
          <p:spPr>
            <a:xfrm>
              <a:off x="6999175" y="1301750"/>
              <a:ext cx="104075" cy="208150"/>
            </a:xfrm>
            <a:custGeom>
              <a:avLst/>
              <a:gdLst/>
              <a:ahLst/>
              <a:cxnLst/>
              <a:rect l="l" t="t" r="r" b="b"/>
              <a:pathLst>
                <a:path w="4163" h="8326" extrusionOk="0">
                  <a:moveTo>
                    <a:pt x="0" y="0"/>
                  </a:moveTo>
                  <a:lnTo>
                    <a:pt x="0" y="1388"/>
                  </a:lnTo>
                  <a:lnTo>
                    <a:pt x="2775" y="1388"/>
                  </a:lnTo>
                  <a:lnTo>
                    <a:pt x="2775" y="6937"/>
                  </a:lnTo>
                  <a:lnTo>
                    <a:pt x="0" y="6937"/>
                  </a:lnTo>
                  <a:lnTo>
                    <a:pt x="0" y="8325"/>
                  </a:lnTo>
                  <a:lnTo>
                    <a:pt x="4163" y="8325"/>
                  </a:lnTo>
                  <a:lnTo>
                    <a:pt x="4163" y="6937"/>
                  </a:lnTo>
                  <a:lnTo>
                    <a:pt x="4163" y="1388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03;p98"/>
            <p:cNvSpPr/>
            <p:nvPr/>
          </p:nvSpPr>
          <p:spPr>
            <a:xfrm>
              <a:off x="6640775" y="1336450"/>
              <a:ext cx="323750" cy="138750"/>
            </a:xfrm>
            <a:custGeom>
              <a:avLst/>
              <a:gdLst/>
              <a:ahLst/>
              <a:cxnLst/>
              <a:rect l="l" t="t" r="r" b="b"/>
              <a:pathLst>
                <a:path w="12950" h="5550" extrusionOk="0">
                  <a:moveTo>
                    <a:pt x="1" y="0"/>
                  </a:moveTo>
                  <a:lnTo>
                    <a:pt x="1" y="4163"/>
                  </a:lnTo>
                  <a:lnTo>
                    <a:pt x="1" y="5549"/>
                  </a:lnTo>
                  <a:lnTo>
                    <a:pt x="12950" y="5549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5404;p98"/>
          <p:cNvGrpSpPr/>
          <p:nvPr/>
        </p:nvGrpSpPr>
        <p:grpSpPr>
          <a:xfrm>
            <a:off x="4354981" y="1898479"/>
            <a:ext cx="519777" cy="271509"/>
            <a:chOff x="5907550" y="1267075"/>
            <a:chExt cx="531850" cy="277475"/>
          </a:xfrm>
        </p:grpSpPr>
        <p:sp>
          <p:nvSpPr>
            <p:cNvPr id="43" name="Google Shape;15405;p98"/>
            <p:cNvSpPr/>
            <p:nvPr/>
          </p:nvSpPr>
          <p:spPr>
            <a:xfrm>
              <a:off x="5907550" y="1267075"/>
              <a:ext cx="531850" cy="277475"/>
            </a:xfrm>
            <a:custGeom>
              <a:avLst/>
              <a:gdLst/>
              <a:ahLst/>
              <a:cxnLst/>
              <a:rect l="l" t="t" r="r" b="b"/>
              <a:pathLst>
                <a:path w="21274" h="11099" extrusionOk="0">
                  <a:moveTo>
                    <a:pt x="1" y="1"/>
                  </a:moveTo>
                  <a:lnTo>
                    <a:pt x="1" y="11099"/>
                  </a:lnTo>
                  <a:lnTo>
                    <a:pt x="17111" y="11099"/>
                  </a:lnTo>
                  <a:lnTo>
                    <a:pt x="17111" y="9712"/>
                  </a:lnTo>
                  <a:lnTo>
                    <a:pt x="21273" y="9712"/>
                  </a:lnTo>
                  <a:lnTo>
                    <a:pt x="21273" y="1387"/>
                  </a:lnTo>
                  <a:lnTo>
                    <a:pt x="17111" y="1387"/>
                  </a:lnTo>
                  <a:lnTo>
                    <a:pt x="17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406;p98"/>
            <p:cNvSpPr/>
            <p:nvPr/>
          </p:nvSpPr>
          <p:spPr>
            <a:xfrm>
              <a:off x="5907550" y="1267075"/>
              <a:ext cx="427775" cy="277475"/>
            </a:xfrm>
            <a:custGeom>
              <a:avLst/>
              <a:gdLst/>
              <a:ahLst/>
              <a:cxnLst/>
              <a:rect l="l" t="t" r="r" b="b"/>
              <a:pathLst>
                <a:path w="17111" h="11099" extrusionOk="0">
                  <a:moveTo>
                    <a:pt x="1" y="1"/>
                  </a:moveTo>
                  <a:lnTo>
                    <a:pt x="1" y="1387"/>
                  </a:lnTo>
                  <a:lnTo>
                    <a:pt x="1" y="9712"/>
                  </a:lnTo>
                  <a:lnTo>
                    <a:pt x="1" y="11099"/>
                  </a:lnTo>
                  <a:lnTo>
                    <a:pt x="17111" y="11099"/>
                  </a:lnTo>
                  <a:lnTo>
                    <a:pt x="17111" y="9712"/>
                  </a:lnTo>
                  <a:lnTo>
                    <a:pt x="1389" y="9712"/>
                  </a:lnTo>
                  <a:lnTo>
                    <a:pt x="1389" y="1387"/>
                  </a:lnTo>
                  <a:lnTo>
                    <a:pt x="17111" y="1387"/>
                  </a:lnTo>
                  <a:lnTo>
                    <a:pt x="17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07;p98"/>
            <p:cNvSpPr/>
            <p:nvPr/>
          </p:nvSpPr>
          <p:spPr>
            <a:xfrm>
              <a:off x="6335300" y="1301750"/>
              <a:ext cx="104100" cy="208150"/>
            </a:xfrm>
            <a:custGeom>
              <a:avLst/>
              <a:gdLst/>
              <a:ahLst/>
              <a:cxnLst/>
              <a:rect l="l" t="t" r="r" b="b"/>
              <a:pathLst>
                <a:path w="4164" h="8326" extrusionOk="0">
                  <a:moveTo>
                    <a:pt x="1" y="0"/>
                  </a:moveTo>
                  <a:lnTo>
                    <a:pt x="1" y="1388"/>
                  </a:lnTo>
                  <a:lnTo>
                    <a:pt x="2775" y="1388"/>
                  </a:lnTo>
                  <a:lnTo>
                    <a:pt x="2775" y="6937"/>
                  </a:lnTo>
                  <a:lnTo>
                    <a:pt x="1" y="6937"/>
                  </a:lnTo>
                  <a:lnTo>
                    <a:pt x="1" y="8325"/>
                  </a:lnTo>
                  <a:lnTo>
                    <a:pt x="4163" y="8325"/>
                  </a:lnTo>
                  <a:lnTo>
                    <a:pt x="4163" y="6937"/>
                  </a:lnTo>
                  <a:lnTo>
                    <a:pt x="4163" y="1388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408;p98"/>
            <p:cNvSpPr/>
            <p:nvPr/>
          </p:nvSpPr>
          <p:spPr>
            <a:xfrm>
              <a:off x="5976925" y="1336450"/>
              <a:ext cx="196550" cy="138750"/>
            </a:xfrm>
            <a:custGeom>
              <a:avLst/>
              <a:gdLst/>
              <a:ahLst/>
              <a:cxnLst/>
              <a:rect l="l" t="t" r="r" b="b"/>
              <a:pathLst>
                <a:path w="7862" h="5550" extrusionOk="0">
                  <a:moveTo>
                    <a:pt x="0" y="0"/>
                  </a:moveTo>
                  <a:lnTo>
                    <a:pt x="0" y="4163"/>
                  </a:lnTo>
                  <a:lnTo>
                    <a:pt x="0" y="5549"/>
                  </a:lnTo>
                  <a:lnTo>
                    <a:pt x="7861" y="5549"/>
                  </a:lnTo>
                  <a:lnTo>
                    <a:pt x="78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5409;p98"/>
          <p:cNvGrpSpPr/>
          <p:nvPr/>
        </p:nvGrpSpPr>
        <p:grpSpPr>
          <a:xfrm>
            <a:off x="1573417" y="1898476"/>
            <a:ext cx="519777" cy="271534"/>
            <a:chOff x="2461400" y="3485375"/>
            <a:chExt cx="531850" cy="277500"/>
          </a:xfrm>
        </p:grpSpPr>
        <p:sp>
          <p:nvSpPr>
            <p:cNvPr id="48" name="Google Shape;15410;p98"/>
            <p:cNvSpPr/>
            <p:nvPr/>
          </p:nvSpPr>
          <p:spPr>
            <a:xfrm>
              <a:off x="2461400" y="3485375"/>
              <a:ext cx="531850" cy="277500"/>
            </a:xfrm>
            <a:custGeom>
              <a:avLst/>
              <a:gdLst/>
              <a:ahLst/>
              <a:cxnLst/>
              <a:rect l="l" t="t" r="r" b="b"/>
              <a:pathLst>
                <a:path w="21274" h="11100" extrusionOk="0">
                  <a:moveTo>
                    <a:pt x="1" y="1"/>
                  </a:moveTo>
                  <a:lnTo>
                    <a:pt x="1" y="11100"/>
                  </a:lnTo>
                  <a:lnTo>
                    <a:pt x="17111" y="11100"/>
                  </a:lnTo>
                  <a:lnTo>
                    <a:pt x="17111" y="9712"/>
                  </a:lnTo>
                  <a:lnTo>
                    <a:pt x="21273" y="9712"/>
                  </a:lnTo>
                  <a:lnTo>
                    <a:pt x="21273" y="1387"/>
                  </a:lnTo>
                  <a:lnTo>
                    <a:pt x="17111" y="1387"/>
                  </a:lnTo>
                  <a:lnTo>
                    <a:pt x="17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411;p98"/>
            <p:cNvSpPr/>
            <p:nvPr/>
          </p:nvSpPr>
          <p:spPr>
            <a:xfrm>
              <a:off x="2530775" y="3554750"/>
              <a:ext cx="34675" cy="138750"/>
            </a:xfrm>
            <a:custGeom>
              <a:avLst/>
              <a:gdLst/>
              <a:ahLst/>
              <a:cxnLst/>
              <a:rect l="l" t="t" r="r" b="b"/>
              <a:pathLst>
                <a:path w="1387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387" y="5549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412;p98"/>
            <p:cNvSpPr/>
            <p:nvPr/>
          </p:nvSpPr>
          <p:spPr>
            <a:xfrm>
              <a:off x="2461400" y="3485375"/>
              <a:ext cx="427800" cy="277500"/>
            </a:xfrm>
            <a:custGeom>
              <a:avLst/>
              <a:gdLst/>
              <a:ahLst/>
              <a:cxnLst/>
              <a:rect l="l" t="t" r="r" b="b"/>
              <a:pathLst>
                <a:path w="17112" h="11100" extrusionOk="0">
                  <a:moveTo>
                    <a:pt x="1" y="1"/>
                  </a:moveTo>
                  <a:lnTo>
                    <a:pt x="1" y="1387"/>
                  </a:lnTo>
                  <a:lnTo>
                    <a:pt x="1" y="9712"/>
                  </a:lnTo>
                  <a:lnTo>
                    <a:pt x="1" y="11100"/>
                  </a:lnTo>
                  <a:lnTo>
                    <a:pt x="17111" y="11100"/>
                  </a:lnTo>
                  <a:lnTo>
                    <a:pt x="17111" y="9712"/>
                  </a:lnTo>
                  <a:lnTo>
                    <a:pt x="1387" y="9712"/>
                  </a:lnTo>
                  <a:lnTo>
                    <a:pt x="1387" y="1387"/>
                  </a:lnTo>
                  <a:lnTo>
                    <a:pt x="17111" y="1387"/>
                  </a:lnTo>
                  <a:lnTo>
                    <a:pt x="17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13;p98"/>
            <p:cNvSpPr/>
            <p:nvPr/>
          </p:nvSpPr>
          <p:spPr>
            <a:xfrm>
              <a:off x="2889175" y="3520050"/>
              <a:ext cx="104075" cy="208125"/>
            </a:xfrm>
            <a:custGeom>
              <a:avLst/>
              <a:gdLst/>
              <a:ahLst/>
              <a:cxnLst/>
              <a:rect l="l" t="t" r="r" b="b"/>
              <a:pathLst>
                <a:path w="4163" h="8325" extrusionOk="0">
                  <a:moveTo>
                    <a:pt x="0" y="0"/>
                  </a:moveTo>
                  <a:lnTo>
                    <a:pt x="0" y="1388"/>
                  </a:lnTo>
                  <a:lnTo>
                    <a:pt x="2774" y="1388"/>
                  </a:lnTo>
                  <a:lnTo>
                    <a:pt x="2774" y="6937"/>
                  </a:lnTo>
                  <a:lnTo>
                    <a:pt x="0" y="6937"/>
                  </a:lnTo>
                  <a:lnTo>
                    <a:pt x="0" y="8325"/>
                  </a:lnTo>
                  <a:lnTo>
                    <a:pt x="4162" y="8325"/>
                  </a:lnTo>
                  <a:lnTo>
                    <a:pt x="4162" y="6937"/>
                  </a:lnTo>
                  <a:lnTo>
                    <a:pt x="4162" y="1388"/>
                  </a:lnTo>
                  <a:lnTo>
                    <a:pt x="4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53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58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5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3769" y="1912069"/>
            <a:ext cx="2125800" cy="2667075"/>
            <a:chOff x="763769" y="1912069"/>
            <a:chExt cx="2125800" cy="2667075"/>
          </a:xfrm>
        </p:grpSpPr>
        <p:sp>
          <p:nvSpPr>
            <p:cNvPr id="27" name="Google Shape;15388;p98"/>
            <p:cNvSpPr/>
            <p:nvPr/>
          </p:nvSpPr>
          <p:spPr>
            <a:xfrm>
              <a:off x="763769" y="1912069"/>
              <a:ext cx="2125800" cy="26670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393;p98"/>
            <p:cNvSpPr txBox="1">
              <a:spLocks/>
            </p:cNvSpPr>
            <p:nvPr/>
          </p:nvSpPr>
          <p:spPr>
            <a:xfrm>
              <a:off x="911764" y="216457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smtClean="0">
                  <a:latin typeface="Orbitron ExtraBold" panose="020B0600000101010101" charset="0"/>
                  <a:ea typeface="나눔스퀘어 네오 Heavy" panose="00000A00000000000000" pitchFamily="2" charset="-127"/>
                </a:rPr>
                <a:t>preload( )</a:t>
              </a:r>
              <a:endParaRPr lang="en-US" sz="2400" dirty="0">
                <a:latin typeface="Orbitron ExtraBold" panose="020B0600000101010101" charset="0"/>
                <a:ea typeface="나눔스퀘어 네오 Heavy" panose="00000A00000000000000" pitchFamily="2" charset="-127"/>
              </a:endParaRPr>
            </a:p>
          </p:txBody>
        </p:sp>
        <p:sp>
          <p:nvSpPr>
            <p:cNvPr id="32" name="Google Shape;15394;p98"/>
            <p:cNvSpPr txBox="1">
              <a:spLocks/>
            </p:cNvSpPr>
            <p:nvPr/>
          </p:nvSpPr>
          <p:spPr>
            <a:xfrm>
              <a:off x="829110" y="291258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c</a:t>
              </a:r>
              <a:r>
                <a:rPr lang="en-US" sz="2400" dirty="0" smtClean="0">
                  <a:latin typeface="Orbitron ExtraBold" panose="020B0600000101010101" charset="0"/>
                </a:rPr>
                <a:t>reate(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  <p:sp>
          <p:nvSpPr>
            <p:cNvPr id="33" name="Google Shape;15395;p98"/>
            <p:cNvSpPr txBox="1">
              <a:spLocks/>
            </p:cNvSpPr>
            <p:nvPr/>
          </p:nvSpPr>
          <p:spPr>
            <a:xfrm>
              <a:off x="843398" y="3649672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u</a:t>
              </a:r>
              <a:r>
                <a:rPr lang="en-US" sz="2400" dirty="0" smtClean="0">
                  <a:latin typeface="Orbitron ExtraBold" panose="020B0600000101010101" charset="0"/>
                </a:rPr>
                <a:t>pdate(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</p:grpSp>
      <p:sp>
        <p:nvSpPr>
          <p:cNvPr id="52" name="Google Shape;21793;p118"/>
          <p:cNvSpPr txBox="1">
            <a:spLocks/>
          </p:cNvSpPr>
          <p:nvPr/>
        </p:nvSpPr>
        <p:spPr>
          <a:xfrm>
            <a:off x="763769" y="1292600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1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53" name="Google Shape;21793;p118"/>
          <p:cNvSpPr txBox="1">
            <a:spLocks/>
          </p:cNvSpPr>
          <p:nvPr/>
        </p:nvSpPr>
        <p:spPr>
          <a:xfrm>
            <a:off x="3466417" y="1292600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2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54" name="Google Shape;21793;p118"/>
          <p:cNvSpPr txBox="1">
            <a:spLocks/>
          </p:cNvSpPr>
          <p:nvPr/>
        </p:nvSpPr>
        <p:spPr>
          <a:xfrm>
            <a:off x="6169065" y="1302911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3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523569" y="1912069"/>
            <a:ext cx="2125800" cy="2667075"/>
            <a:chOff x="763769" y="1912069"/>
            <a:chExt cx="2125800" cy="2667075"/>
          </a:xfrm>
        </p:grpSpPr>
        <p:sp>
          <p:nvSpPr>
            <p:cNvPr id="56" name="Google Shape;15388;p98"/>
            <p:cNvSpPr/>
            <p:nvPr/>
          </p:nvSpPr>
          <p:spPr>
            <a:xfrm>
              <a:off x="763769" y="1912069"/>
              <a:ext cx="2125800" cy="26670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93;p98"/>
            <p:cNvSpPr txBox="1">
              <a:spLocks/>
            </p:cNvSpPr>
            <p:nvPr/>
          </p:nvSpPr>
          <p:spPr>
            <a:xfrm>
              <a:off x="911764" y="216457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smtClean="0">
                  <a:latin typeface="Orbitron ExtraBold" panose="020B0600000101010101" charset="0"/>
                  <a:ea typeface="나눔스퀘어 네오 Heavy" panose="00000A00000000000000" pitchFamily="2" charset="-127"/>
                </a:rPr>
                <a:t>preload( )</a:t>
              </a:r>
              <a:endParaRPr lang="en-US" sz="2400" dirty="0">
                <a:latin typeface="Orbitron ExtraBold" panose="020B0600000101010101" charset="0"/>
                <a:ea typeface="나눔스퀘어 네오 Heavy" panose="00000A00000000000000" pitchFamily="2" charset="-127"/>
              </a:endParaRPr>
            </a:p>
          </p:txBody>
        </p:sp>
        <p:sp>
          <p:nvSpPr>
            <p:cNvPr id="58" name="Google Shape;15394;p98"/>
            <p:cNvSpPr txBox="1">
              <a:spLocks/>
            </p:cNvSpPr>
            <p:nvPr/>
          </p:nvSpPr>
          <p:spPr>
            <a:xfrm>
              <a:off x="829110" y="291258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c</a:t>
              </a:r>
              <a:r>
                <a:rPr lang="en-US" sz="2400" dirty="0" smtClean="0">
                  <a:latin typeface="Orbitron ExtraBold" panose="020B0600000101010101" charset="0"/>
                </a:rPr>
                <a:t>reate(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  <p:sp>
          <p:nvSpPr>
            <p:cNvPr id="59" name="Google Shape;15395;p98"/>
            <p:cNvSpPr txBox="1">
              <a:spLocks/>
            </p:cNvSpPr>
            <p:nvPr/>
          </p:nvSpPr>
          <p:spPr>
            <a:xfrm>
              <a:off x="843398" y="3649672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u</a:t>
              </a:r>
              <a:r>
                <a:rPr lang="en-US" sz="2400" dirty="0" smtClean="0">
                  <a:latin typeface="Orbitron ExtraBold" panose="020B0600000101010101" charset="0"/>
                </a:rPr>
                <a:t>pdate(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268209" y="1912069"/>
            <a:ext cx="2125800" cy="2667075"/>
            <a:chOff x="763769" y="1912069"/>
            <a:chExt cx="2125800" cy="2667075"/>
          </a:xfrm>
        </p:grpSpPr>
        <p:sp>
          <p:nvSpPr>
            <p:cNvPr id="61" name="Google Shape;15388;p98"/>
            <p:cNvSpPr/>
            <p:nvPr/>
          </p:nvSpPr>
          <p:spPr>
            <a:xfrm>
              <a:off x="763769" y="1912069"/>
              <a:ext cx="2125800" cy="26670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93;p98"/>
            <p:cNvSpPr txBox="1">
              <a:spLocks/>
            </p:cNvSpPr>
            <p:nvPr/>
          </p:nvSpPr>
          <p:spPr>
            <a:xfrm>
              <a:off x="911764" y="216457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smtClean="0">
                  <a:latin typeface="Orbitron ExtraBold" panose="020B0600000101010101" charset="0"/>
                  <a:ea typeface="나눔스퀘어 네오 Heavy" panose="00000A00000000000000" pitchFamily="2" charset="-127"/>
                </a:rPr>
                <a:t>preload( )</a:t>
              </a:r>
              <a:endParaRPr lang="en-US" sz="2400" dirty="0">
                <a:latin typeface="Orbitron ExtraBold" panose="020B0600000101010101" charset="0"/>
                <a:ea typeface="나눔스퀘어 네오 Heavy" panose="00000A00000000000000" pitchFamily="2" charset="-127"/>
              </a:endParaRPr>
            </a:p>
          </p:txBody>
        </p:sp>
        <p:sp>
          <p:nvSpPr>
            <p:cNvPr id="63" name="Google Shape;15394;p98"/>
            <p:cNvSpPr txBox="1">
              <a:spLocks/>
            </p:cNvSpPr>
            <p:nvPr/>
          </p:nvSpPr>
          <p:spPr>
            <a:xfrm>
              <a:off x="829110" y="2912586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c</a:t>
              </a:r>
              <a:r>
                <a:rPr lang="en-US" sz="2400" dirty="0" smtClean="0">
                  <a:latin typeface="Orbitron ExtraBold" panose="020B0600000101010101" charset="0"/>
                </a:rPr>
                <a:t>reate(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  <p:sp>
          <p:nvSpPr>
            <p:cNvPr id="64" name="Google Shape;15395;p98"/>
            <p:cNvSpPr txBox="1">
              <a:spLocks/>
            </p:cNvSpPr>
            <p:nvPr/>
          </p:nvSpPr>
          <p:spPr>
            <a:xfrm>
              <a:off x="843398" y="3649672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u</a:t>
              </a:r>
              <a:r>
                <a:rPr lang="en-US" sz="2400" dirty="0" smtClean="0">
                  <a:latin typeface="Orbitron ExtraBold" panose="020B0600000101010101" charset="0"/>
                </a:rPr>
                <a:t>pdate(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</p:grpSp>
      <p:grpSp>
        <p:nvGrpSpPr>
          <p:cNvPr id="40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41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46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0877" y="1815614"/>
            <a:ext cx="8058763" cy="2360146"/>
            <a:chOff x="490877" y="1815614"/>
            <a:chExt cx="8058763" cy="2360146"/>
          </a:xfrm>
        </p:grpSpPr>
        <p:grpSp>
          <p:nvGrpSpPr>
            <p:cNvPr id="70" name="Google Shape;22105;p121"/>
            <p:cNvGrpSpPr/>
            <p:nvPr/>
          </p:nvGrpSpPr>
          <p:grpSpPr>
            <a:xfrm>
              <a:off x="490877" y="1815614"/>
              <a:ext cx="8058763" cy="2360146"/>
              <a:chOff x="4411970" y="2233974"/>
              <a:chExt cx="763574" cy="189068"/>
            </a:xfrm>
          </p:grpSpPr>
          <p:sp>
            <p:nvSpPr>
              <p:cNvPr id="71" name="Google Shape;22106;p121"/>
              <p:cNvSpPr/>
              <p:nvPr/>
            </p:nvSpPr>
            <p:spPr>
              <a:xfrm>
                <a:off x="4411970" y="2278599"/>
                <a:ext cx="763574" cy="144443"/>
              </a:xfrm>
              <a:custGeom>
                <a:avLst/>
                <a:gdLst/>
                <a:ahLst/>
                <a:cxnLst/>
                <a:rect l="l" t="t" r="r" b="b"/>
                <a:pathLst>
                  <a:path w="16911" h="3199" extrusionOk="0">
                    <a:moveTo>
                      <a:pt x="1" y="1"/>
                    </a:moveTo>
                    <a:lnTo>
                      <a:pt x="1" y="3198"/>
                    </a:lnTo>
                    <a:lnTo>
                      <a:pt x="16911" y="3198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600" dirty="0" smtClean="0">
                    <a:solidFill>
                      <a:schemeClr val="bg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                      중복되는 코드가 많아</a:t>
                </a:r>
                <a:r>
                  <a:rPr lang="en-US" altLang="ko-KR" sz="3600" dirty="0" smtClean="0">
                    <a:solidFill>
                      <a:schemeClr val="bg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!!!!! </a:t>
                </a:r>
                <a:endParaRPr sz="3600" dirty="0">
                  <a:solidFill>
                    <a:schemeClr val="bg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</p:txBody>
          </p:sp>
          <p:sp>
            <p:nvSpPr>
              <p:cNvPr id="72" name="Google Shape;22107;p121"/>
              <p:cNvSpPr/>
              <p:nvPr/>
            </p:nvSpPr>
            <p:spPr>
              <a:xfrm>
                <a:off x="4411970" y="2233974"/>
                <a:ext cx="228714" cy="144443"/>
              </a:xfrm>
              <a:custGeom>
                <a:avLst/>
                <a:gdLst/>
                <a:ahLst/>
                <a:cxnLst/>
                <a:rect l="l" t="t" r="r" b="b"/>
                <a:pathLst>
                  <a:path w="5809" h="3199" extrusionOk="0">
                    <a:moveTo>
                      <a:pt x="1" y="1"/>
                    </a:moveTo>
                    <a:lnTo>
                      <a:pt x="1" y="3198"/>
                    </a:lnTo>
                    <a:lnTo>
                      <a:pt x="5809" y="3198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1845;p121"/>
            <p:cNvGrpSpPr/>
            <p:nvPr/>
          </p:nvGrpSpPr>
          <p:grpSpPr>
            <a:xfrm>
              <a:off x="748613" y="2144866"/>
              <a:ext cx="1254560" cy="1179300"/>
              <a:chOff x="4815575" y="1416800"/>
              <a:chExt cx="73750" cy="71400"/>
            </a:xfrm>
          </p:grpSpPr>
          <p:sp>
            <p:nvSpPr>
              <p:cNvPr id="51" name="Google Shape;21846;p121"/>
              <p:cNvSpPr/>
              <p:nvPr/>
            </p:nvSpPr>
            <p:spPr>
              <a:xfrm>
                <a:off x="4815575" y="1416800"/>
                <a:ext cx="4310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2086" extrusionOk="0">
                    <a:moveTo>
                      <a:pt x="1327" y="1"/>
                    </a:moveTo>
                    <a:lnTo>
                      <a:pt x="1327" y="181"/>
                    </a:lnTo>
                    <a:cubicBezTo>
                      <a:pt x="469" y="361"/>
                      <a:pt x="0" y="1299"/>
                      <a:pt x="375" y="2085"/>
                    </a:cubicBezTo>
                    <a:lnTo>
                      <a:pt x="772" y="1818"/>
                    </a:lnTo>
                    <a:cubicBezTo>
                      <a:pt x="729" y="1717"/>
                      <a:pt x="707" y="1609"/>
                      <a:pt x="707" y="1501"/>
                    </a:cubicBezTo>
                    <a:cubicBezTo>
                      <a:pt x="714" y="1111"/>
                      <a:pt x="959" y="772"/>
                      <a:pt x="1327" y="657"/>
                    </a:cubicBezTo>
                    <a:lnTo>
                      <a:pt x="1327" y="823"/>
                    </a:lnTo>
                    <a:lnTo>
                      <a:pt x="1724" y="426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847;p121"/>
              <p:cNvSpPr/>
              <p:nvPr/>
            </p:nvSpPr>
            <p:spPr>
              <a:xfrm>
                <a:off x="4861725" y="1421125"/>
                <a:ext cx="27600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2050" extrusionOk="0">
                    <a:moveTo>
                      <a:pt x="0" y="1"/>
                    </a:moveTo>
                    <a:lnTo>
                      <a:pt x="0" y="477"/>
                    </a:lnTo>
                    <a:cubicBezTo>
                      <a:pt x="375" y="592"/>
                      <a:pt x="635" y="938"/>
                      <a:pt x="635" y="1328"/>
                    </a:cubicBezTo>
                    <a:cubicBezTo>
                      <a:pt x="635" y="1429"/>
                      <a:pt x="621" y="1530"/>
                      <a:pt x="585" y="1624"/>
                    </a:cubicBezTo>
                    <a:lnTo>
                      <a:pt x="404" y="1494"/>
                    </a:lnTo>
                    <a:lnTo>
                      <a:pt x="513" y="2049"/>
                    </a:lnTo>
                    <a:lnTo>
                      <a:pt x="1089" y="1963"/>
                    </a:lnTo>
                    <a:lnTo>
                      <a:pt x="981" y="1883"/>
                    </a:lnTo>
                    <a:cubicBezTo>
                      <a:pt x="1061" y="1710"/>
                      <a:pt x="1104" y="1523"/>
                      <a:pt x="1104" y="1328"/>
                    </a:cubicBezTo>
                    <a:cubicBezTo>
                      <a:pt x="1104" y="679"/>
                      <a:pt x="635" y="123"/>
                      <a:pt x="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1848;p121"/>
              <p:cNvSpPr/>
              <p:nvPr/>
            </p:nvSpPr>
            <p:spPr>
              <a:xfrm>
                <a:off x="4829450" y="1467825"/>
                <a:ext cx="4925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815" extrusionOk="0">
                    <a:moveTo>
                      <a:pt x="109" y="1"/>
                    </a:moveTo>
                    <a:lnTo>
                      <a:pt x="0" y="556"/>
                    </a:lnTo>
                    <a:lnTo>
                      <a:pt x="137" y="462"/>
                    </a:lnTo>
                    <a:cubicBezTo>
                      <a:pt x="394" y="698"/>
                      <a:pt x="720" y="815"/>
                      <a:pt x="1045" y="815"/>
                    </a:cubicBezTo>
                    <a:cubicBezTo>
                      <a:pt x="1378" y="815"/>
                      <a:pt x="1710" y="692"/>
                      <a:pt x="1969" y="448"/>
                    </a:cubicBezTo>
                    <a:lnTo>
                      <a:pt x="1969" y="441"/>
                    </a:lnTo>
                    <a:lnTo>
                      <a:pt x="1573" y="174"/>
                    </a:lnTo>
                    <a:cubicBezTo>
                      <a:pt x="1418" y="292"/>
                      <a:pt x="1232" y="352"/>
                      <a:pt x="1046" y="352"/>
                    </a:cubicBezTo>
                    <a:cubicBezTo>
                      <a:pt x="868" y="352"/>
                      <a:pt x="689" y="297"/>
                      <a:pt x="534" y="188"/>
                    </a:cubicBezTo>
                    <a:lnTo>
                      <a:pt x="678" y="9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18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15718" y="1732138"/>
            <a:ext cx="2224944" cy="2338932"/>
            <a:chOff x="706398" y="1579738"/>
            <a:chExt cx="2224944" cy="2338932"/>
          </a:xfrm>
        </p:grpSpPr>
        <p:sp>
          <p:nvSpPr>
            <p:cNvPr id="96" name="Google Shape;21793;p118"/>
            <p:cNvSpPr txBox="1">
              <a:spLocks/>
            </p:cNvSpPr>
            <p:nvPr/>
          </p:nvSpPr>
          <p:spPr>
            <a:xfrm>
              <a:off x="706398" y="1579738"/>
              <a:ext cx="2224944" cy="51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9pPr>
            </a:lstStyle>
            <a:p>
              <a:pPr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 smtClean="0">
                  <a:latin typeface="Orbitron ExtraBold" panose="020B0600000101010101" charset="0"/>
                  <a:ea typeface="나눔스퀘어 네오 Heavy" panose="00000A00000000000000" pitchFamily="2" charset="-127"/>
                  <a:cs typeface="Arial"/>
                  <a:sym typeface="Arial"/>
                </a:rPr>
                <a:t>stage 2</a:t>
              </a:r>
              <a:endParaRPr lang="en-US" dirty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endParaRPr>
            </a:p>
          </p:txBody>
        </p:sp>
        <p:sp>
          <p:nvSpPr>
            <p:cNvPr id="101" name="Google Shape;15395;p98"/>
            <p:cNvSpPr txBox="1">
              <a:spLocks/>
            </p:cNvSpPr>
            <p:nvPr/>
          </p:nvSpPr>
          <p:spPr>
            <a:xfrm>
              <a:off x="825719" y="3324070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u</a:t>
              </a:r>
              <a:r>
                <a:rPr lang="en-US" sz="2400" dirty="0" smtClean="0">
                  <a:latin typeface="Orbitron ExtraBold" panose="020B0600000101010101" charset="0"/>
                </a:rPr>
                <a:t>pdate(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99359" y="1732139"/>
            <a:ext cx="2224944" cy="2338931"/>
            <a:chOff x="746959" y="1579739"/>
            <a:chExt cx="2224944" cy="2338931"/>
          </a:xfrm>
        </p:grpSpPr>
        <p:sp>
          <p:nvSpPr>
            <p:cNvPr id="103" name="Google Shape;21793;p118"/>
            <p:cNvSpPr txBox="1">
              <a:spLocks/>
            </p:cNvSpPr>
            <p:nvPr/>
          </p:nvSpPr>
          <p:spPr>
            <a:xfrm>
              <a:off x="746959" y="1579739"/>
              <a:ext cx="2224944" cy="51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9pPr>
            </a:lstStyle>
            <a:p>
              <a:pPr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 smtClean="0">
                  <a:latin typeface="Orbitron ExtraBold" panose="020B0600000101010101" charset="0"/>
                  <a:ea typeface="나눔스퀘어 네오 Heavy" panose="00000A00000000000000" pitchFamily="2" charset="-127"/>
                  <a:cs typeface="Arial"/>
                  <a:sym typeface="Arial"/>
                </a:rPr>
                <a:t>stage 1</a:t>
              </a:r>
              <a:endParaRPr lang="en-US" dirty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11431" y="2586984"/>
              <a:ext cx="1843088" cy="1331686"/>
              <a:chOff x="829110" y="2912586"/>
              <a:chExt cx="1843088" cy="1331686"/>
            </a:xfrm>
          </p:grpSpPr>
          <p:sp>
            <p:nvSpPr>
              <p:cNvPr id="107" name="Google Shape;15394;p98"/>
              <p:cNvSpPr txBox="1">
                <a:spLocks/>
              </p:cNvSpPr>
              <p:nvPr/>
            </p:nvSpPr>
            <p:spPr>
              <a:xfrm>
                <a:off x="829110" y="2912586"/>
                <a:ext cx="1828800" cy="594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400" dirty="0">
                    <a:latin typeface="Orbitron ExtraBold" panose="020B0600000101010101" charset="0"/>
                  </a:rPr>
                  <a:t>c</a:t>
                </a:r>
                <a:r>
                  <a:rPr lang="en-US" sz="2400" dirty="0" smtClean="0">
                    <a:latin typeface="Orbitron ExtraBold" panose="020B0600000101010101" charset="0"/>
                  </a:rPr>
                  <a:t>reate( )</a:t>
                </a:r>
                <a:endParaRPr lang="en-US" sz="2400" dirty="0">
                  <a:latin typeface="Orbitron ExtraBold" panose="020B0600000101010101" charset="0"/>
                </a:endParaRPr>
              </a:p>
            </p:txBody>
          </p:sp>
          <p:sp>
            <p:nvSpPr>
              <p:cNvPr id="108" name="Google Shape;15395;p98"/>
              <p:cNvSpPr txBox="1">
                <a:spLocks/>
              </p:cNvSpPr>
              <p:nvPr/>
            </p:nvSpPr>
            <p:spPr>
              <a:xfrm>
                <a:off x="843398" y="3649672"/>
                <a:ext cx="1828800" cy="594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2400" dirty="0">
                    <a:latin typeface="Orbitron ExtraBold" panose="020B0600000101010101" charset="0"/>
                  </a:rPr>
                  <a:t>u</a:t>
                </a:r>
                <a:r>
                  <a:rPr lang="en-US" sz="2400" dirty="0" smtClean="0">
                    <a:latin typeface="Orbitron ExtraBold" panose="020B0600000101010101" charset="0"/>
                  </a:rPr>
                  <a:t>pdate( )</a:t>
                </a:r>
                <a:endParaRPr lang="en-US" sz="2400" dirty="0">
                  <a:latin typeface="Orbitron ExtraBold" panose="020B0600000101010101" charset="0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5732078" y="1732138"/>
            <a:ext cx="2224944" cy="2338932"/>
            <a:chOff x="646946" y="1579738"/>
            <a:chExt cx="2224944" cy="2338932"/>
          </a:xfrm>
        </p:grpSpPr>
        <p:sp>
          <p:nvSpPr>
            <p:cNvPr id="110" name="Google Shape;21793;p118"/>
            <p:cNvSpPr txBox="1">
              <a:spLocks/>
            </p:cNvSpPr>
            <p:nvPr/>
          </p:nvSpPr>
          <p:spPr>
            <a:xfrm>
              <a:off x="646946" y="1579738"/>
              <a:ext cx="2224944" cy="51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Proxima Nova Semibold"/>
                <a:buNone/>
                <a:defRPr sz="2400" b="0" i="0" u="none" strike="noStrike" cap="none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defRPr>
              </a:lvl9pPr>
            </a:lstStyle>
            <a:p>
              <a:pPr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 smtClean="0">
                  <a:latin typeface="Orbitron ExtraBold" panose="020B0600000101010101" charset="0"/>
                  <a:ea typeface="나눔스퀘어 네오 Heavy" panose="00000A00000000000000" pitchFamily="2" charset="-127"/>
                  <a:cs typeface="Arial"/>
                  <a:sym typeface="Arial"/>
                </a:rPr>
                <a:t>stage 3</a:t>
              </a:r>
              <a:endParaRPr lang="en-US" dirty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endParaRPr>
            </a:p>
          </p:txBody>
        </p:sp>
        <p:sp>
          <p:nvSpPr>
            <p:cNvPr id="115" name="Google Shape;15395;p98"/>
            <p:cNvSpPr txBox="1">
              <a:spLocks/>
            </p:cNvSpPr>
            <p:nvPr/>
          </p:nvSpPr>
          <p:spPr>
            <a:xfrm>
              <a:off x="825719" y="3324070"/>
              <a:ext cx="1828800" cy="594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>
                  <a:latin typeface="Orbitron ExtraBold" panose="020B0600000101010101" charset="0"/>
                </a:rPr>
                <a:t>u</a:t>
              </a:r>
              <a:r>
                <a:rPr lang="en-US" sz="2400" dirty="0" smtClean="0">
                  <a:latin typeface="Orbitron ExtraBold" panose="020B0600000101010101" charset="0"/>
                </a:rPr>
                <a:t>pdate( )</a:t>
              </a:r>
              <a:endParaRPr lang="en-US" sz="2400" dirty="0">
                <a:latin typeface="Orbitron ExtraBold" panose="020B0600000101010101" charset="0"/>
              </a:endParaRPr>
            </a:p>
          </p:txBody>
        </p:sp>
      </p:grpSp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41" name="Google Shape;22105;p121"/>
          <p:cNvGrpSpPr/>
          <p:nvPr/>
        </p:nvGrpSpPr>
        <p:grpSpPr>
          <a:xfrm>
            <a:off x="513737" y="2893213"/>
            <a:ext cx="8058763" cy="1950250"/>
            <a:chOff x="4411970" y="2125750"/>
            <a:chExt cx="763574" cy="297292"/>
          </a:xfrm>
        </p:grpSpPr>
        <p:sp>
          <p:nvSpPr>
            <p:cNvPr id="47" name="Google Shape;22106;p121"/>
            <p:cNvSpPr/>
            <p:nvPr/>
          </p:nvSpPr>
          <p:spPr>
            <a:xfrm>
              <a:off x="4411970" y="2221736"/>
              <a:ext cx="763574" cy="201306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altLang="ko-KR" sz="2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2400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매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스테이지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Scene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마다 </a:t>
              </a:r>
              <a:endParaRPr lang="en-US" altLang="ko-KR" sz="24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캐릭터 선언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움직임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충돌 액션이 중복으로 정의되어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있다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48" name="Google Shape;22107;p121"/>
            <p:cNvSpPr/>
            <p:nvPr/>
          </p:nvSpPr>
          <p:spPr>
            <a:xfrm>
              <a:off x="4411970" y="2125750"/>
              <a:ext cx="388585" cy="95986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1. </a:t>
              </a:r>
              <a:r>
                <a:rPr lang="ko-KR" altLang="en-US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캐릭터 코드의 중복</a:t>
              </a:r>
              <a:endParaRPr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28" name="Google Shape;21071;p113"/>
          <p:cNvSpPr/>
          <p:nvPr/>
        </p:nvSpPr>
        <p:spPr>
          <a:xfrm>
            <a:off x="2776350" y="1507658"/>
            <a:ext cx="414489" cy="235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1207;p113"/>
          <p:cNvGrpSpPr/>
          <p:nvPr/>
        </p:nvGrpSpPr>
        <p:grpSpPr>
          <a:xfrm flipH="1">
            <a:off x="2773972" y="1357742"/>
            <a:ext cx="415387" cy="984689"/>
            <a:chOff x="840458" y="2644325"/>
            <a:chExt cx="786455" cy="1961625"/>
          </a:xfrm>
        </p:grpSpPr>
        <p:sp>
          <p:nvSpPr>
            <p:cNvPr id="30" name="Google Shape;21208;p113"/>
            <p:cNvSpPr/>
            <p:nvPr/>
          </p:nvSpPr>
          <p:spPr>
            <a:xfrm>
              <a:off x="1313025" y="4135125"/>
              <a:ext cx="78475" cy="392350"/>
            </a:xfrm>
            <a:custGeom>
              <a:avLst/>
              <a:gdLst/>
              <a:ahLst/>
              <a:cxnLst/>
              <a:rect l="l" t="t" r="r" b="b"/>
              <a:pathLst>
                <a:path w="3139" h="15694" extrusionOk="0">
                  <a:moveTo>
                    <a:pt x="0" y="1"/>
                  </a:moveTo>
                  <a:lnTo>
                    <a:pt x="0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09;p113"/>
            <p:cNvSpPr/>
            <p:nvPr/>
          </p:nvSpPr>
          <p:spPr>
            <a:xfrm>
              <a:off x="1077625" y="4135125"/>
              <a:ext cx="78500" cy="392350"/>
            </a:xfrm>
            <a:custGeom>
              <a:avLst/>
              <a:gdLst/>
              <a:ahLst/>
              <a:cxnLst/>
              <a:rect l="l" t="t" r="r" b="b"/>
              <a:pathLst>
                <a:path w="3140" h="15694" extrusionOk="0">
                  <a:moveTo>
                    <a:pt x="1" y="1"/>
                  </a:moveTo>
                  <a:lnTo>
                    <a:pt x="1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10;p113"/>
            <p:cNvSpPr/>
            <p:nvPr/>
          </p:nvSpPr>
          <p:spPr>
            <a:xfrm>
              <a:off x="1228454" y="3193584"/>
              <a:ext cx="100778" cy="78483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11;p113"/>
            <p:cNvSpPr/>
            <p:nvPr/>
          </p:nvSpPr>
          <p:spPr>
            <a:xfrm>
              <a:off x="840458" y="3036654"/>
              <a:ext cx="786455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18831" y="6277"/>
                  </a:moveTo>
                  <a:lnTo>
                    <a:pt x="18831" y="9416"/>
                  </a:lnTo>
                  <a:lnTo>
                    <a:pt x="15693" y="9416"/>
                  </a:lnTo>
                  <a:lnTo>
                    <a:pt x="15693" y="6277"/>
                  </a:lnTo>
                  <a:close/>
                  <a:moveTo>
                    <a:pt x="0" y="0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9416"/>
                  </a:lnTo>
                  <a:lnTo>
                    <a:pt x="3139" y="12555"/>
                  </a:lnTo>
                  <a:lnTo>
                    <a:pt x="12554" y="12555"/>
                  </a:lnTo>
                  <a:lnTo>
                    <a:pt x="12554" y="15693"/>
                  </a:lnTo>
                  <a:lnTo>
                    <a:pt x="18831" y="15693"/>
                  </a:lnTo>
                  <a:lnTo>
                    <a:pt x="18831" y="12555"/>
                  </a:lnTo>
                  <a:lnTo>
                    <a:pt x="28247" y="12555"/>
                  </a:lnTo>
                  <a:lnTo>
                    <a:pt x="28247" y="9416"/>
                  </a:lnTo>
                  <a:lnTo>
                    <a:pt x="28247" y="3139"/>
                  </a:lnTo>
                  <a:lnTo>
                    <a:pt x="31386" y="3139"/>
                  </a:lnTo>
                  <a:lnTo>
                    <a:pt x="31386" y="0"/>
                  </a:lnTo>
                  <a:lnTo>
                    <a:pt x="25109" y="0"/>
                  </a:lnTo>
                  <a:lnTo>
                    <a:pt x="25109" y="3139"/>
                  </a:lnTo>
                  <a:lnTo>
                    <a:pt x="18831" y="3139"/>
                  </a:lnTo>
                  <a:lnTo>
                    <a:pt x="18831" y="0"/>
                  </a:lnTo>
                  <a:lnTo>
                    <a:pt x="12554" y="0"/>
                  </a:lnTo>
                  <a:lnTo>
                    <a:pt x="12554" y="3139"/>
                  </a:lnTo>
                  <a:lnTo>
                    <a:pt x="6277" y="3139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12;p113"/>
            <p:cNvSpPr/>
            <p:nvPr/>
          </p:nvSpPr>
          <p:spPr>
            <a:xfrm>
              <a:off x="131302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8" y="313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13;p113"/>
            <p:cNvSpPr/>
            <p:nvPr/>
          </p:nvSpPr>
          <p:spPr>
            <a:xfrm>
              <a:off x="99917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14;p113"/>
            <p:cNvSpPr/>
            <p:nvPr/>
          </p:nvSpPr>
          <p:spPr>
            <a:xfrm>
              <a:off x="842250" y="2644325"/>
              <a:ext cx="784650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6277" y="1"/>
                  </a:moveTo>
                  <a:lnTo>
                    <a:pt x="6277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0" y="6278"/>
                  </a:lnTo>
                  <a:lnTo>
                    <a:pt x="0" y="9416"/>
                  </a:lnTo>
                  <a:lnTo>
                    <a:pt x="0" y="12555"/>
                  </a:lnTo>
                  <a:lnTo>
                    <a:pt x="0" y="15693"/>
                  </a:lnTo>
                  <a:lnTo>
                    <a:pt x="3139" y="15693"/>
                  </a:lnTo>
                  <a:lnTo>
                    <a:pt x="3139" y="12555"/>
                  </a:lnTo>
                  <a:lnTo>
                    <a:pt x="28247" y="12555"/>
                  </a:lnTo>
                  <a:lnTo>
                    <a:pt x="28247" y="15693"/>
                  </a:lnTo>
                  <a:lnTo>
                    <a:pt x="31386" y="15693"/>
                  </a:lnTo>
                  <a:lnTo>
                    <a:pt x="31386" y="12555"/>
                  </a:lnTo>
                  <a:lnTo>
                    <a:pt x="31386" y="9416"/>
                  </a:lnTo>
                  <a:lnTo>
                    <a:pt x="31386" y="6278"/>
                  </a:lnTo>
                  <a:lnTo>
                    <a:pt x="28247" y="6278"/>
                  </a:lnTo>
                  <a:lnTo>
                    <a:pt x="28247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15;p113"/>
            <p:cNvSpPr/>
            <p:nvPr/>
          </p:nvSpPr>
          <p:spPr>
            <a:xfrm>
              <a:off x="146995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3139"/>
                  </a:lnTo>
                  <a:lnTo>
                    <a:pt x="1" y="6277"/>
                  </a:lnTo>
                  <a:lnTo>
                    <a:pt x="1" y="9416"/>
                  </a:lnTo>
                  <a:lnTo>
                    <a:pt x="1" y="12554"/>
                  </a:lnTo>
                  <a:lnTo>
                    <a:pt x="1" y="15693"/>
                  </a:lnTo>
                  <a:lnTo>
                    <a:pt x="1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16;p113"/>
            <p:cNvSpPr/>
            <p:nvPr/>
          </p:nvSpPr>
          <p:spPr>
            <a:xfrm>
              <a:off x="920692" y="3428978"/>
              <a:ext cx="627750" cy="81826"/>
            </a:xfrm>
            <a:custGeom>
              <a:avLst/>
              <a:gdLst/>
              <a:ahLst/>
              <a:cxnLst/>
              <a:rect l="l" t="t" r="r" b="b"/>
              <a:pathLst>
                <a:path w="2511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17;p113"/>
            <p:cNvSpPr/>
            <p:nvPr/>
          </p:nvSpPr>
          <p:spPr>
            <a:xfrm>
              <a:off x="999175" y="374281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218;p113"/>
            <p:cNvSpPr/>
            <p:nvPr/>
          </p:nvSpPr>
          <p:spPr>
            <a:xfrm>
              <a:off x="999175" y="358590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219;p113"/>
            <p:cNvSpPr/>
            <p:nvPr/>
          </p:nvSpPr>
          <p:spPr>
            <a:xfrm>
              <a:off x="92070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21970"/>
                  </a:lnTo>
                  <a:lnTo>
                    <a:pt x="3139" y="21970"/>
                  </a:lnTo>
                  <a:lnTo>
                    <a:pt x="3139" y="15693"/>
                  </a:lnTo>
                  <a:lnTo>
                    <a:pt x="3139" y="12554"/>
                  </a:lnTo>
                  <a:lnTo>
                    <a:pt x="3139" y="9416"/>
                  </a:lnTo>
                  <a:lnTo>
                    <a:pt x="3139" y="6277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220;p113"/>
            <p:cNvSpPr/>
            <p:nvPr/>
          </p:nvSpPr>
          <p:spPr>
            <a:xfrm>
              <a:off x="920692" y="3507424"/>
              <a:ext cx="627750" cy="85565"/>
            </a:xfrm>
            <a:custGeom>
              <a:avLst/>
              <a:gdLst/>
              <a:ahLst/>
              <a:cxnLst/>
              <a:rect l="l" t="t" r="r" b="b"/>
              <a:pathLst>
                <a:path w="25110" h="3140" extrusionOk="0">
                  <a:moveTo>
                    <a:pt x="1" y="1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21;p113"/>
            <p:cNvSpPr/>
            <p:nvPr/>
          </p:nvSpPr>
          <p:spPr>
            <a:xfrm>
              <a:off x="999175" y="3664354"/>
              <a:ext cx="470800" cy="81828"/>
            </a:xfrm>
            <a:custGeom>
              <a:avLst/>
              <a:gdLst/>
              <a:ahLst/>
              <a:cxnLst/>
              <a:rect l="l" t="t" r="r" b="b"/>
              <a:pathLst>
                <a:path w="18832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22;p113"/>
            <p:cNvSpPr/>
            <p:nvPr/>
          </p:nvSpPr>
          <p:spPr>
            <a:xfrm>
              <a:off x="999175" y="3821275"/>
              <a:ext cx="470800" cy="313875"/>
            </a:xfrm>
            <a:custGeom>
              <a:avLst/>
              <a:gdLst/>
              <a:ahLst/>
              <a:cxnLst/>
              <a:rect l="l" t="t" r="r" b="b"/>
              <a:pathLst>
                <a:path w="18832" h="12555" extrusionOk="0">
                  <a:moveTo>
                    <a:pt x="0" y="1"/>
                  </a:moveTo>
                  <a:lnTo>
                    <a:pt x="0" y="3139"/>
                  </a:lnTo>
                  <a:lnTo>
                    <a:pt x="0" y="6278"/>
                  </a:lnTo>
                  <a:lnTo>
                    <a:pt x="0" y="12555"/>
                  </a:lnTo>
                  <a:lnTo>
                    <a:pt x="18832" y="12555"/>
                  </a:lnTo>
                  <a:lnTo>
                    <a:pt x="18832" y="6278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23;p113"/>
            <p:cNvSpPr/>
            <p:nvPr/>
          </p:nvSpPr>
          <p:spPr>
            <a:xfrm>
              <a:off x="842250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24;p113"/>
            <p:cNvSpPr/>
            <p:nvPr/>
          </p:nvSpPr>
          <p:spPr>
            <a:xfrm>
              <a:off x="1548425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25;p113"/>
            <p:cNvSpPr/>
            <p:nvPr/>
          </p:nvSpPr>
          <p:spPr>
            <a:xfrm>
              <a:off x="920700" y="2958175"/>
              <a:ext cx="627750" cy="156950"/>
            </a:xfrm>
            <a:custGeom>
              <a:avLst/>
              <a:gdLst/>
              <a:ahLst/>
              <a:cxnLst/>
              <a:rect l="l" t="t" r="r" b="b"/>
              <a:pathLst>
                <a:path w="25110" h="6278" extrusionOk="0">
                  <a:moveTo>
                    <a:pt x="1" y="1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9416" y="6278"/>
                  </a:lnTo>
                  <a:lnTo>
                    <a:pt x="9416" y="3139"/>
                  </a:lnTo>
                  <a:lnTo>
                    <a:pt x="15693" y="3139"/>
                  </a:lnTo>
                  <a:lnTo>
                    <a:pt x="15693" y="6278"/>
                  </a:lnTo>
                  <a:lnTo>
                    <a:pt x="21971" y="6278"/>
                  </a:lnTo>
                  <a:lnTo>
                    <a:pt x="2197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1071;p113"/>
          <p:cNvSpPr/>
          <p:nvPr/>
        </p:nvSpPr>
        <p:spPr>
          <a:xfrm>
            <a:off x="5215940" y="1515543"/>
            <a:ext cx="414489" cy="235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21207;p113"/>
          <p:cNvGrpSpPr/>
          <p:nvPr/>
        </p:nvGrpSpPr>
        <p:grpSpPr>
          <a:xfrm flipH="1">
            <a:off x="5213562" y="1365627"/>
            <a:ext cx="415387" cy="984689"/>
            <a:chOff x="840458" y="2644325"/>
            <a:chExt cx="786455" cy="1961625"/>
          </a:xfrm>
        </p:grpSpPr>
        <p:sp>
          <p:nvSpPr>
            <p:cNvPr id="53" name="Google Shape;21208;p113"/>
            <p:cNvSpPr/>
            <p:nvPr/>
          </p:nvSpPr>
          <p:spPr>
            <a:xfrm>
              <a:off x="1313025" y="4135125"/>
              <a:ext cx="78475" cy="392350"/>
            </a:xfrm>
            <a:custGeom>
              <a:avLst/>
              <a:gdLst/>
              <a:ahLst/>
              <a:cxnLst/>
              <a:rect l="l" t="t" r="r" b="b"/>
              <a:pathLst>
                <a:path w="3139" h="15694" extrusionOk="0">
                  <a:moveTo>
                    <a:pt x="0" y="1"/>
                  </a:moveTo>
                  <a:lnTo>
                    <a:pt x="0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209;p113"/>
            <p:cNvSpPr/>
            <p:nvPr/>
          </p:nvSpPr>
          <p:spPr>
            <a:xfrm>
              <a:off x="1077625" y="4135125"/>
              <a:ext cx="78500" cy="392350"/>
            </a:xfrm>
            <a:custGeom>
              <a:avLst/>
              <a:gdLst/>
              <a:ahLst/>
              <a:cxnLst/>
              <a:rect l="l" t="t" r="r" b="b"/>
              <a:pathLst>
                <a:path w="3140" h="15694" extrusionOk="0">
                  <a:moveTo>
                    <a:pt x="1" y="1"/>
                  </a:moveTo>
                  <a:lnTo>
                    <a:pt x="1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210;p113"/>
            <p:cNvSpPr/>
            <p:nvPr/>
          </p:nvSpPr>
          <p:spPr>
            <a:xfrm>
              <a:off x="1228454" y="3193584"/>
              <a:ext cx="100778" cy="78483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211;p113"/>
            <p:cNvSpPr/>
            <p:nvPr/>
          </p:nvSpPr>
          <p:spPr>
            <a:xfrm>
              <a:off x="840458" y="3036654"/>
              <a:ext cx="786455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18831" y="6277"/>
                  </a:moveTo>
                  <a:lnTo>
                    <a:pt x="18831" y="9416"/>
                  </a:lnTo>
                  <a:lnTo>
                    <a:pt x="15693" y="9416"/>
                  </a:lnTo>
                  <a:lnTo>
                    <a:pt x="15693" y="6277"/>
                  </a:lnTo>
                  <a:close/>
                  <a:moveTo>
                    <a:pt x="0" y="0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9416"/>
                  </a:lnTo>
                  <a:lnTo>
                    <a:pt x="3139" y="12555"/>
                  </a:lnTo>
                  <a:lnTo>
                    <a:pt x="12554" y="12555"/>
                  </a:lnTo>
                  <a:lnTo>
                    <a:pt x="12554" y="15693"/>
                  </a:lnTo>
                  <a:lnTo>
                    <a:pt x="18831" y="15693"/>
                  </a:lnTo>
                  <a:lnTo>
                    <a:pt x="18831" y="12555"/>
                  </a:lnTo>
                  <a:lnTo>
                    <a:pt x="28247" y="12555"/>
                  </a:lnTo>
                  <a:lnTo>
                    <a:pt x="28247" y="9416"/>
                  </a:lnTo>
                  <a:lnTo>
                    <a:pt x="28247" y="3139"/>
                  </a:lnTo>
                  <a:lnTo>
                    <a:pt x="31386" y="3139"/>
                  </a:lnTo>
                  <a:lnTo>
                    <a:pt x="31386" y="0"/>
                  </a:lnTo>
                  <a:lnTo>
                    <a:pt x="25109" y="0"/>
                  </a:lnTo>
                  <a:lnTo>
                    <a:pt x="25109" y="3139"/>
                  </a:lnTo>
                  <a:lnTo>
                    <a:pt x="18831" y="3139"/>
                  </a:lnTo>
                  <a:lnTo>
                    <a:pt x="18831" y="0"/>
                  </a:lnTo>
                  <a:lnTo>
                    <a:pt x="12554" y="0"/>
                  </a:lnTo>
                  <a:lnTo>
                    <a:pt x="12554" y="3139"/>
                  </a:lnTo>
                  <a:lnTo>
                    <a:pt x="6277" y="3139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212;p113"/>
            <p:cNvSpPr/>
            <p:nvPr/>
          </p:nvSpPr>
          <p:spPr>
            <a:xfrm>
              <a:off x="131302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8" y="313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213;p113"/>
            <p:cNvSpPr/>
            <p:nvPr/>
          </p:nvSpPr>
          <p:spPr>
            <a:xfrm>
              <a:off x="99917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214;p113"/>
            <p:cNvSpPr/>
            <p:nvPr/>
          </p:nvSpPr>
          <p:spPr>
            <a:xfrm>
              <a:off x="842250" y="2644325"/>
              <a:ext cx="784650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6277" y="1"/>
                  </a:moveTo>
                  <a:lnTo>
                    <a:pt x="6277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0" y="6278"/>
                  </a:lnTo>
                  <a:lnTo>
                    <a:pt x="0" y="9416"/>
                  </a:lnTo>
                  <a:lnTo>
                    <a:pt x="0" y="12555"/>
                  </a:lnTo>
                  <a:lnTo>
                    <a:pt x="0" y="15693"/>
                  </a:lnTo>
                  <a:lnTo>
                    <a:pt x="3139" y="15693"/>
                  </a:lnTo>
                  <a:lnTo>
                    <a:pt x="3139" y="12555"/>
                  </a:lnTo>
                  <a:lnTo>
                    <a:pt x="28247" y="12555"/>
                  </a:lnTo>
                  <a:lnTo>
                    <a:pt x="28247" y="15693"/>
                  </a:lnTo>
                  <a:lnTo>
                    <a:pt x="31386" y="15693"/>
                  </a:lnTo>
                  <a:lnTo>
                    <a:pt x="31386" y="12555"/>
                  </a:lnTo>
                  <a:lnTo>
                    <a:pt x="31386" y="9416"/>
                  </a:lnTo>
                  <a:lnTo>
                    <a:pt x="31386" y="6278"/>
                  </a:lnTo>
                  <a:lnTo>
                    <a:pt x="28247" y="6278"/>
                  </a:lnTo>
                  <a:lnTo>
                    <a:pt x="28247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215;p113"/>
            <p:cNvSpPr/>
            <p:nvPr/>
          </p:nvSpPr>
          <p:spPr>
            <a:xfrm>
              <a:off x="146995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3139"/>
                  </a:lnTo>
                  <a:lnTo>
                    <a:pt x="1" y="6277"/>
                  </a:lnTo>
                  <a:lnTo>
                    <a:pt x="1" y="9416"/>
                  </a:lnTo>
                  <a:lnTo>
                    <a:pt x="1" y="12554"/>
                  </a:lnTo>
                  <a:lnTo>
                    <a:pt x="1" y="15693"/>
                  </a:lnTo>
                  <a:lnTo>
                    <a:pt x="1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16;p113"/>
            <p:cNvSpPr/>
            <p:nvPr/>
          </p:nvSpPr>
          <p:spPr>
            <a:xfrm>
              <a:off x="920692" y="3428978"/>
              <a:ext cx="627750" cy="81826"/>
            </a:xfrm>
            <a:custGeom>
              <a:avLst/>
              <a:gdLst/>
              <a:ahLst/>
              <a:cxnLst/>
              <a:rect l="l" t="t" r="r" b="b"/>
              <a:pathLst>
                <a:path w="2511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17;p113"/>
            <p:cNvSpPr/>
            <p:nvPr/>
          </p:nvSpPr>
          <p:spPr>
            <a:xfrm>
              <a:off x="999175" y="374281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218;p113"/>
            <p:cNvSpPr/>
            <p:nvPr/>
          </p:nvSpPr>
          <p:spPr>
            <a:xfrm>
              <a:off x="999175" y="358590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219;p113"/>
            <p:cNvSpPr/>
            <p:nvPr/>
          </p:nvSpPr>
          <p:spPr>
            <a:xfrm>
              <a:off x="92070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21970"/>
                  </a:lnTo>
                  <a:lnTo>
                    <a:pt x="3139" y="21970"/>
                  </a:lnTo>
                  <a:lnTo>
                    <a:pt x="3139" y="15693"/>
                  </a:lnTo>
                  <a:lnTo>
                    <a:pt x="3139" y="12554"/>
                  </a:lnTo>
                  <a:lnTo>
                    <a:pt x="3139" y="9416"/>
                  </a:lnTo>
                  <a:lnTo>
                    <a:pt x="3139" y="6277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220;p113"/>
            <p:cNvSpPr/>
            <p:nvPr/>
          </p:nvSpPr>
          <p:spPr>
            <a:xfrm>
              <a:off x="920692" y="3507424"/>
              <a:ext cx="627750" cy="85565"/>
            </a:xfrm>
            <a:custGeom>
              <a:avLst/>
              <a:gdLst/>
              <a:ahLst/>
              <a:cxnLst/>
              <a:rect l="l" t="t" r="r" b="b"/>
              <a:pathLst>
                <a:path w="25110" h="3140" extrusionOk="0">
                  <a:moveTo>
                    <a:pt x="1" y="1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221;p113"/>
            <p:cNvSpPr/>
            <p:nvPr/>
          </p:nvSpPr>
          <p:spPr>
            <a:xfrm>
              <a:off x="999175" y="3664354"/>
              <a:ext cx="470800" cy="81828"/>
            </a:xfrm>
            <a:custGeom>
              <a:avLst/>
              <a:gdLst/>
              <a:ahLst/>
              <a:cxnLst/>
              <a:rect l="l" t="t" r="r" b="b"/>
              <a:pathLst>
                <a:path w="18832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222;p113"/>
            <p:cNvSpPr/>
            <p:nvPr/>
          </p:nvSpPr>
          <p:spPr>
            <a:xfrm>
              <a:off x="999175" y="3821275"/>
              <a:ext cx="470800" cy="313875"/>
            </a:xfrm>
            <a:custGeom>
              <a:avLst/>
              <a:gdLst/>
              <a:ahLst/>
              <a:cxnLst/>
              <a:rect l="l" t="t" r="r" b="b"/>
              <a:pathLst>
                <a:path w="18832" h="12555" extrusionOk="0">
                  <a:moveTo>
                    <a:pt x="0" y="1"/>
                  </a:moveTo>
                  <a:lnTo>
                    <a:pt x="0" y="3139"/>
                  </a:lnTo>
                  <a:lnTo>
                    <a:pt x="0" y="6278"/>
                  </a:lnTo>
                  <a:lnTo>
                    <a:pt x="0" y="12555"/>
                  </a:lnTo>
                  <a:lnTo>
                    <a:pt x="18832" y="12555"/>
                  </a:lnTo>
                  <a:lnTo>
                    <a:pt x="18832" y="6278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223;p113"/>
            <p:cNvSpPr/>
            <p:nvPr/>
          </p:nvSpPr>
          <p:spPr>
            <a:xfrm>
              <a:off x="842250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224;p113"/>
            <p:cNvSpPr/>
            <p:nvPr/>
          </p:nvSpPr>
          <p:spPr>
            <a:xfrm>
              <a:off x="1548425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225;p113"/>
            <p:cNvSpPr/>
            <p:nvPr/>
          </p:nvSpPr>
          <p:spPr>
            <a:xfrm>
              <a:off x="920700" y="2958175"/>
              <a:ext cx="627750" cy="156950"/>
            </a:xfrm>
            <a:custGeom>
              <a:avLst/>
              <a:gdLst/>
              <a:ahLst/>
              <a:cxnLst/>
              <a:rect l="l" t="t" r="r" b="b"/>
              <a:pathLst>
                <a:path w="25110" h="6278" extrusionOk="0">
                  <a:moveTo>
                    <a:pt x="1" y="1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9416" y="6278"/>
                  </a:lnTo>
                  <a:lnTo>
                    <a:pt x="9416" y="3139"/>
                  </a:lnTo>
                  <a:lnTo>
                    <a:pt x="15693" y="3139"/>
                  </a:lnTo>
                  <a:lnTo>
                    <a:pt x="15693" y="6278"/>
                  </a:lnTo>
                  <a:lnTo>
                    <a:pt x="21971" y="6278"/>
                  </a:lnTo>
                  <a:lnTo>
                    <a:pt x="2197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21071;p113"/>
          <p:cNvSpPr/>
          <p:nvPr/>
        </p:nvSpPr>
        <p:spPr>
          <a:xfrm>
            <a:off x="7688039" y="1497860"/>
            <a:ext cx="414489" cy="235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21207;p113"/>
          <p:cNvGrpSpPr/>
          <p:nvPr/>
        </p:nvGrpSpPr>
        <p:grpSpPr>
          <a:xfrm flipH="1">
            <a:off x="7685661" y="1347944"/>
            <a:ext cx="415387" cy="984689"/>
            <a:chOff x="840458" y="2644325"/>
            <a:chExt cx="786455" cy="1961625"/>
          </a:xfrm>
        </p:grpSpPr>
        <p:sp>
          <p:nvSpPr>
            <p:cNvPr id="73" name="Google Shape;21208;p113"/>
            <p:cNvSpPr/>
            <p:nvPr/>
          </p:nvSpPr>
          <p:spPr>
            <a:xfrm>
              <a:off x="1313025" y="4135125"/>
              <a:ext cx="78475" cy="392350"/>
            </a:xfrm>
            <a:custGeom>
              <a:avLst/>
              <a:gdLst/>
              <a:ahLst/>
              <a:cxnLst/>
              <a:rect l="l" t="t" r="r" b="b"/>
              <a:pathLst>
                <a:path w="3139" h="15694" extrusionOk="0">
                  <a:moveTo>
                    <a:pt x="0" y="1"/>
                  </a:moveTo>
                  <a:lnTo>
                    <a:pt x="0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209;p113"/>
            <p:cNvSpPr/>
            <p:nvPr/>
          </p:nvSpPr>
          <p:spPr>
            <a:xfrm>
              <a:off x="1077625" y="4135125"/>
              <a:ext cx="78500" cy="392350"/>
            </a:xfrm>
            <a:custGeom>
              <a:avLst/>
              <a:gdLst/>
              <a:ahLst/>
              <a:cxnLst/>
              <a:rect l="l" t="t" r="r" b="b"/>
              <a:pathLst>
                <a:path w="3140" h="15694" extrusionOk="0">
                  <a:moveTo>
                    <a:pt x="1" y="1"/>
                  </a:moveTo>
                  <a:lnTo>
                    <a:pt x="1" y="15694"/>
                  </a:lnTo>
                  <a:lnTo>
                    <a:pt x="3139" y="15694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210;p113"/>
            <p:cNvSpPr/>
            <p:nvPr/>
          </p:nvSpPr>
          <p:spPr>
            <a:xfrm>
              <a:off x="1228454" y="3193584"/>
              <a:ext cx="100778" cy="78483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211;p113"/>
            <p:cNvSpPr/>
            <p:nvPr/>
          </p:nvSpPr>
          <p:spPr>
            <a:xfrm>
              <a:off x="840458" y="3036654"/>
              <a:ext cx="786455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18831" y="6277"/>
                  </a:moveTo>
                  <a:lnTo>
                    <a:pt x="18831" y="9416"/>
                  </a:lnTo>
                  <a:lnTo>
                    <a:pt x="15693" y="9416"/>
                  </a:lnTo>
                  <a:lnTo>
                    <a:pt x="15693" y="6277"/>
                  </a:lnTo>
                  <a:close/>
                  <a:moveTo>
                    <a:pt x="0" y="0"/>
                  </a:moveTo>
                  <a:lnTo>
                    <a:pt x="0" y="3139"/>
                  </a:lnTo>
                  <a:lnTo>
                    <a:pt x="3139" y="3139"/>
                  </a:lnTo>
                  <a:lnTo>
                    <a:pt x="3139" y="9416"/>
                  </a:lnTo>
                  <a:lnTo>
                    <a:pt x="3139" y="12555"/>
                  </a:lnTo>
                  <a:lnTo>
                    <a:pt x="12554" y="12555"/>
                  </a:lnTo>
                  <a:lnTo>
                    <a:pt x="12554" y="15693"/>
                  </a:lnTo>
                  <a:lnTo>
                    <a:pt x="18831" y="15693"/>
                  </a:lnTo>
                  <a:lnTo>
                    <a:pt x="18831" y="12555"/>
                  </a:lnTo>
                  <a:lnTo>
                    <a:pt x="28247" y="12555"/>
                  </a:lnTo>
                  <a:lnTo>
                    <a:pt x="28247" y="9416"/>
                  </a:lnTo>
                  <a:lnTo>
                    <a:pt x="28247" y="3139"/>
                  </a:lnTo>
                  <a:lnTo>
                    <a:pt x="31386" y="3139"/>
                  </a:lnTo>
                  <a:lnTo>
                    <a:pt x="31386" y="0"/>
                  </a:lnTo>
                  <a:lnTo>
                    <a:pt x="25109" y="0"/>
                  </a:lnTo>
                  <a:lnTo>
                    <a:pt x="25109" y="3139"/>
                  </a:lnTo>
                  <a:lnTo>
                    <a:pt x="18831" y="3139"/>
                  </a:lnTo>
                  <a:lnTo>
                    <a:pt x="18831" y="0"/>
                  </a:lnTo>
                  <a:lnTo>
                    <a:pt x="12554" y="0"/>
                  </a:lnTo>
                  <a:lnTo>
                    <a:pt x="12554" y="3139"/>
                  </a:lnTo>
                  <a:lnTo>
                    <a:pt x="6277" y="3139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212;p113"/>
            <p:cNvSpPr/>
            <p:nvPr/>
          </p:nvSpPr>
          <p:spPr>
            <a:xfrm>
              <a:off x="131302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8" y="3139"/>
                  </a:lnTo>
                  <a:lnTo>
                    <a:pt x="62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213;p113"/>
            <p:cNvSpPr/>
            <p:nvPr/>
          </p:nvSpPr>
          <p:spPr>
            <a:xfrm>
              <a:off x="999175" y="4527450"/>
              <a:ext cx="156950" cy="78500"/>
            </a:xfrm>
            <a:custGeom>
              <a:avLst/>
              <a:gdLst/>
              <a:ahLst/>
              <a:cxnLst/>
              <a:rect l="l" t="t" r="r" b="b"/>
              <a:pathLst>
                <a:path w="6278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6277" y="3139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214;p113"/>
            <p:cNvSpPr/>
            <p:nvPr/>
          </p:nvSpPr>
          <p:spPr>
            <a:xfrm>
              <a:off x="842250" y="2644325"/>
              <a:ext cx="784650" cy="392350"/>
            </a:xfrm>
            <a:custGeom>
              <a:avLst/>
              <a:gdLst/>
              <a:ahLst/>
              <a:cxnLst/>
              <a:rect l="l" t="t" r="r" b="b"/>
              <a:pathLst>
                <a:path w="31386" h="15694" extrusionOk="0">
                  <a:moveTo>
                    <a:pt x="6277" y="1"/>
                  </a:moveTo>
                  <a:lnTo>
                    <a:pt x="6277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0" y="6278"/>
                  </a:lnTo>
                  <a:lnTo>
                    <a:pt x="0" y="9416"/>
                  </a:lnTo>
                  <a:lnTo>
                    <a:pt x="0" y="12555"/>
                  </a:lnTo>
                  <a:lnTo>
                    <a:pt x="0" y="15693"/>
                  </a:lnTo>
                  <a:lnTo>
                    <a:pt x="3139" y="15693"/>
                  </a:lnTo>
                  <a:lnTo>
                    <a:pt x="3139" y="12555"/>
                  </a:lnTo>
                  <a:lnTo>
                    <a:pt x="28247" y="12555"/>
                  </a:lnTo>
                  <a:lnTo>
                    <a:pt x="28247" y="15693"/>
                  </a:lnTo>
                  <a:lnTo>
                    <a:pt x="31386" y="15693"/>
                  </a:lnTo>
                  <a:lnTo>
                    <a:pt x="31386" y="12555"/>
                  </a:lnTo>
                  <a:lnTo>
                    <a:pt x="31386" y="9416"/>
                  </a:lnTo>
                  <a:lnTo>
                    <a:pt x="31386" y="6278"/>
                  </a:lnTo>
                  <a:lnTo>
                    <a:pt x="28247" y="6278"/>
                  </a:lnTo>
                  <a:lnTo>
                    <a:pt x="28247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215;p113"/>
            <p:cNvSpPr/>
            <p:nvPr/>
          </p:nvSpPr>
          <p:spPr>
            <a:xfrm>
              <a:off x="146995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3139"/>
                  </a:lnTo>
                  <a:lnTo>
                    <a:pt x="1" y="6277"/>
                  </a:lnTo>
                  <a:lnTo>
                    <a:pt x="1" y="9416"/>
                  </a:lnTo>
                  <a:lnTo>
                    <a:pt x="1" y="12554"/>
                  </a:lnTo>
                  <a:lnTo>
                    <a:pt x="1" y="15693"/>
                  </a:lnTo>
                  <a:lnTo>
                    <a:pt x="1" y="21970"/>
                  </a:lnTo>
                  <a:lnTo>
                    <a:pt x="3139" y="21970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216;p113"/>
            <p:cNvSpPr/>
            <p:nvPr/>
          </p:nvSpPr>
          <p:spPr>
            <a:xfrm>
              <a:off x="920692" y="3428978"/>
              <a:ext cx="627750" cy="81826"/>
            </a:xfrm>
            <a:custGeom>
              <a:avLst/>
              <a:gdLst/>
              <a:ahLst/>
              <a:cxnLst/>
              <a:rect l="l" t="t" r="r" b="b"/>
              <a:pathLst>
                <a:path w="25110" h="3139" extrusionOk="0">
                  <a:moveTo>
                    <a:pt x="1" y="0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217;p113"/>
            <p:cNvSpPr/>
            <p:nvPr/>
          </p:nvSpPr>
          <p:spPr>
            <a:xfrm>
              <a:off x="999175" y="374281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218;p113"/>
            <p:cNvSpPr/>
            <p:nvPr/>
          </p:nvSpPr>
          <p:spPr>
            <a:xfrm>
              <a:off x="999175" y="3585908"/>
              <a:ext cx="470800" cy="81826"/>
            </a:xfrm>
            <a:custGeom>
              <a:avLst/>
              <a:gdLst/>
              <a:ahLst/>
              <a:cxnLst/>
              <a:rect l="l" t="t" r="r" b="b"/>
              <a:pathLst>
                <a:path w="18832" h="3139" extrusionOk="0">
                  <a:moveTo>
                    <a:pt x="0" y="0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219;p113"/>
            <p:cNvSpPr/>
            <p:nvPr/>
          </p:nvSpPr>
          <p:spPr>
            <a:xfrm>
              <a:off x="920700" y="3585900"/>
              <a:ext cx="78500" cy="549250"/>
            </a:xfrm>
            <a:custGeom>
              <a:avLst/>
              <a:gdLst/>
              <a:ahLst/>
              <a:cxnLst/>
              <a:rect l="l" t="t" r="r" b="b"/>
              <a:pathLst>
                <a:path w="3140" h="21970" extrusionOk="0">
                  <a:moveTo>
                    <a:pt x="1" y="0"/>
                  </a:moveTo>
                  <a:lnTo>
                    <a:pt x="1" y="21970"/>
                  </a:lnTo>
                  <a:lnTo>
                    <a:pt x="3139" y="21970"/>
                  </a:lnTo>
                  <a:lnTo>
                    <a:pt x="3139" y="15693"/>
                  </a:lnTo>
                  <a:lnTo>
                    <a:pt x="3139" y="12554"/>
                  </a:lnTo>
                  <a:lnTo>
                    <a:pt x="3139" y="9416"/>
                  </a:lnTo>
                  <a:lnTo>
                    <a:pt x="3139" y="6277"/>
                  </a:lnTo>
                  <a:lnTo>
                    <a:pt x="3139" y="3139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220;p113"/>
            <p:cNvSpPr/>
            <p:nvPr/>
          </p:nvSpPr>
          <p:spPr>
            <a:xfrm>
              <a:off x="920692" y="3507424"/>
              <a:ext cx="627750" cy="85565"/>
            </a:xfrm>
            <a:custGeom>
              <a:avLst/>
              <a:gdLst/>
              <a:ahLst/>
              <a:cxnLst/>
              <a:rect l="l" t="t" r="r" b="b"/>
              <a:pathLst>
                <a:path w="25110" h="3140" extrusionOk="0">
                  <a:moveTo>
                    <a:pt x="1" y="1"/>
                  </a:moveTo>
                  <a:lnTo>
                    <a:pt x="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221;p113"/>
            <p:cNvSpPr/>
            <p:nvPr/>
          </p:nvSpPr>
          <p:spPr>
            <a:xfrm>
              <a:off x="999175" y="3664354"/>
              <a:ext cx="470800" cy="81828"/>
            </a:xfrm>
            <a:custGeom>
              <a:avLst/>
              <a:gdLst/>
              <a:ahLst/>
              <a:cxnLst/>
              <a:rect l="l" t="t" r="r" b="b"/>
              <a:pathLst>
                <a:path w="18832" h="3140" extrusionOk="0">
                  <a:moveTo>
                    <a:pt x="0" y="1"/>
                  </a:moveTo>
                  <a:lnTo>
                    <a:pt x="0" y="3139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222;p113"/>
            <p:cNvSpPr/>
            <p:nvPr/>
          </p:nvSpPr>
          <p:spPr>
            <a:xfrm>
              <a:off x="999175" y="3821275"/>
              <a:ext cx="470800" cy="313875"/>
            </a:xfrm>
            <a:custGeom>
              <a:avLst/>
              <a:gdLst/>
              <a:ahLst/>
              <a:cxnLst/>
              <a:rect l="l" t="t" r="r" b="b"/>
              <a:pathLst>
                <a:path w="18832" h="12555" extrusionOk="0">
                  <a:moveTo>
                    <a:pt x="0" y="1"/>
                  </a:moveTo>
                  <a:lnTo>
                    <a:pt x="0" y="3139"/>
                  </a:lnTo>
                  <a:lnTo>
                    <a:pt x="0" y="6278"/>
                  </a:lnTo>
                  <a:lnTo>
                    <a:pt x="0" y="12555"/>
                  </a:lnTo>
                  <a:lnTo>
                    <a:pt x="18832" y="12555"/>
                  </a:lnTo>
                  <a:lnTo>
                    <a:pt x="18832" y="6278"/>
                  </a:lnTo>
                  <a:lnTo>
                    <a:pt x="18832" y="3139"/>
                  </a:lnTo>
                  <a:lnTo>
                    <a:pt x="188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223;p113"/>
            <p:cNvSpPr/>
            <p:nvPr/>
          </p:nvSpPr>
          <p:spPr>
            <a:xfrm>
              <a:off x="842250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224;p113"/>
            <p:cNvSpPr/>
            <p:nvPr/>
          </p:nvSpPr>
          <p:spPr>
            <a:xfrm>
              <a:off x="1548425" y="3115100"/>
              <a:ext cx="78475" cy="156950"/>
            </a:xfrm>
            <a:custGeom>
              <a:avLst/>
              <a:gdLst/>
              <a:ahLst/>
              <a:cxnLst/>
              <a:rect l="l" t="t" r="r" b="b"/>
              <a:pathLst>
                <a:path w="3139" h="6278" extrusionOk="0">
                  <a:moveTo>
                    <a:pt x="0" y="1"/>
                  </a:moveTo>
                  <a:lnTo>
                    <a:pt x="0" y="6278"/>
                  </a:lnTo>
                  <a:lnTo>
                    <a:pt x="3139" y="6278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225;p113"/>
            <p:cNvSpPr/>
            <p:nvPr/>
          </p:nvSpPr>
          <p:spPr>
            <a:xfrm>
              <a:off x="920700" y="2958175"/>
              <a:ext cx="627750" cy="156950"/>
            </a:xfrm>
            <a:custGeom>
              <a:avLst/>
              <a:gdLst/>
              <a:ahLst/>
              <a:cxnLst/>
              <a:rect l="l" t="t" r="r" b="b"/>
              <a:pathLst>
                <a:path w="25110" h="6278" extrusionOk="0">
                  <a:moveTo>
                    <a:pt x="1" y="1"/>
                  </a:moveTo>
                  <a:lnTo>
                    <a:pt x="1" y="3139"/>
                  </a:lnTo>
                  <a:lnTo>
                    <a:pt x="3139" y="3139"/>
                  </a:lnTo>
                  <a:lnTo>
                    <a:pt x="3139" y="6278"/>
                  </a:lnTo>
                  <a:lnTo>
                    <a:pt x="9416" y="6278"/>
                  </a:lnTo>
                  <a:lnTo>
                    <a:pt x="9416" y="3139"/>
                  </a:lnTo>
                  <a:lnTo>
                    <a:pt x="15693" y="3139"/>
                  </a:lnTo>
                  <a:lnTo>
                    <a:pt x="15693" y="6278"/>
                  </a:lnTo>
                  <a:lnTo>
                    <a:pt x="21971" y="6278"/>
                  </a:lnTo>
                  <a:lnTo>
                    <a:pt x="21971" y="3139"/>
                  </a:lnTo>
                  <a:lnTo>
                    <a:pt x="25109" y="3139"/>
                  </a:lnTo>
                  <a:lnTo>
                    <a:pt x="251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92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98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0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46" name="Google Shape;15388;p98"/>
          <p:cNvSpPr/>
          <p:nvPr/>
        </p:nvSpPr>
        <p:spPr>
          <a:xfrm>
            <a:off x="2793056" y="1172533"/>
            <a:ext cx="3643618" cy="8686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Orbitron ExtraBold" panose="020B0600000101010101" charset="0"/>
              </a:rPr>
              <a:t>Class Player</a:t>
            </a:r>
            <a:endParaRPr sz="2400" dirty="0">
              <a:latin typeface="Orbitron ExtraBold" panose="020B0600000101010101" charset="0"/>
            </a:endParaRPr>
          </a:p>
        </p:txBody>
      </p:sp>
      <p:grpSp>
        <p:nvGrpSpPr>
          <p:cNvPr id="53" name="Google Shape;22105;p121"/>
          <p:cNvGrpSpPr/>
          <p:nvPr/>
        </p:nvGrpSpPr>
        <p:grpSpPr>
          <a:xfrm>
            <a:off x="513737" y="2893213"/>
            <a:ext cx="8058763" cy="1950250"/>
            <a:chOff x="4411970" y="2125750"/>
            <a:chExt cx="763574" cy="297292"/>
          </a:xfrm>
        </p:grpSpPr>
        <p:sp>
          <p:nvSpPr>
            <p:cNvPr id="54" name="Google Shape;22106;p121"/>
            <p:cNvSpPr/>
            <p:nvPr/>
          </p:nvSpPr>
          <p:spPr>
            <a:xfrm>
              <a:off x="4411970" y="2221736"/>
              <a:ext cx="763574" cy="201306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altLang="ko-KR" sz="2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2400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캐릭터의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상태와 동작을 클래스로 만들고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endParaRPr lang="en-US" altLang="ko-KR" sz="24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각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Scene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에서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이 클래스를 사용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!!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확장성을 높인다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55" name="Google Shape;22107;p121"/>
            <p:cNvSpPr/>
            <p:nvPr/>
          </p:nvSpPr>
          <p:spPr>
            <a:xfrm>
              <a:off x="4411970" y="2125750"/>
              <a:ext cx="388585" cy="95986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ko-KR" altLang="en-US" sz="2400" dirty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해결 </a:t>
              </a:r>
              <a:r>
                <a:rPr lang="en-US" altLang="ko-KR" sz="2400" dirty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: </a:t>
              </a:r>
              <a:r>
                <a:rPr lang="ko-KR" altLang="en-US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클래스로 만들기</a:t>
              </a:r>
              <a:endParaRPr lang="ko-KR" altLang="en-US"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57" name="Google Shape;21793;p118"/>
          <p:cNvSpPr txBox="1">
            <a:spLocks/>
          </p:cNvSpPr>
          <p:nvPr/>
        </p:nvSpPr>
        <p:spPr>
          <a:xfrm>
            <a:off x="3310553" y="2154324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2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60" name="Google Shape;21793;p118"/>
          <p:cNvSpPr txBox="1">
            <a:spLocks/>
          </p:cNvSpPr>
          <p:nvPr/>
        </p:nvSpPr>
        <p:spPr>
          <a:xfrm>
            <a:off x="889028" y="2131501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1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65" name="Google Shape;21793;p118"/>
          <p:cNvSpPr txBox="1">
            <a:spLocks/>
          </p:cNvSpPr>
          <p:nvPr/>
        </p:nvSpPr>
        <p:spPr>
          <a:xfrm>
            <a:off x="5691611" y="2131500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3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25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26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1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7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41" name="Google Shape;22105;p121"/>
          <p:cNvGrpSpPr/>
          <p:nvPr/>
        </p:nvGrpSpPr>
        <p:grpSpPr>
          <a:xfrm>
            <a:off x="513737" y="2893213"/>
            <a:ext cx="8058763" cy="1950250"/>
            <a:chOff x="4411970" y="2125750"/>
            <a:chExt cx="763574" cy="297292"/>
          </a:xfrm>
        </p:grpSpPr>
        <p:sp>
          <p:nvSpPr>
            <p:cNvPr id="47" name="Google Shape;22106;p121"/>
            <p:cNvSpPr/>
            <p:nvPr/>
          </p:nvSpPr>
          <p:spPr>
            <a:xfrm>
              <a:off x="4411970" y="2221736"/>
              <a:ext cx="763574" cy="201306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altLang="ko-KR" sz="2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2400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매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스테이지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Scene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마다 </a:t>
              </a:r>
              <a:endParaRPr lang="en-US" altLang="ko-KR" sz="24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소켓 요청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응답 코드가 중복된다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</a:p>
            <a:p>
              <a:endParaRPr sz="36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48" name="Google Shape;22107;p121"/>
            <p:cNvSpPr/>
            <p:nvPr/>
          </p:nvSpPr>
          <p:spPr>
            <a:xfrm>
              <a:off x="4411970" y="2125750"/>
              <a:ext cx="388585" cy="95986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2. </a:t>
              </a:r>
              <a:r>
                <a:rPr lang="ko-KR" altLang="en-US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소켓 코드의 중복</a:t>
              </a:r>
              <a:endParaRPr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38" name="Google Shape;21793;p118"/>
          <p:cNvSpPr txBox="1">
            <a:spLocks/>
          </p:cNvSpPr>
          <p:nvPr/>
        </p:nvSpPr>
        <p:spPr>
          <a:xfrm>
            <a:off x="3427351" y="1437239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2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39" name="Google Shape;21793;p118"/>
          <p:cNvSpPr txBox="1">
            <a:spLocks/>
          </p:cNvSpPr>
          <p:nvPr/>
        </p:nvSpPr>
        <p:spPr>
          <a:xfrm>
            <a:off x="1034503" y="1413815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1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40" name="Google Shape;21793;p118"/>
          <p:cNvSpPr txBox="1">
            <a:spLocks/>
          </p:cNvSpPr>
          <p:nvPr/>
        </p:nvSpPr>
        <p:spPr>
          <a:xfrm>
            <a:off x="5835581" y="1443740"/>
            <a:ext cx="2224944" cy="51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stage 3</a:t>
            </a:r>
            <a:endParaRPr lang="en-US" dirty="0">
              <a:latin typeface="Orbitron ExtraBold" panose="020B0600000101010101" charset="0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grpSp>
        <p:nvGrpSpPr>
          <p:cNvPr id="25" name="Google Shape;25547;p125"/>
          <p:cNvGrpSpPr/>
          <p:nvPr/>
        </p:nvGrpSpPr>
        <p:grpSpPr>
          <a:xfrm>
            <a:off x="1715279" y="1942641"/>
            <a:ext cx="845921" cy="690752"/>
            <a:chOff x="732428" y="1198513"/>
            <a:chExt cx="845921" cy="690752"/>
          </a:xfrm>
        </p:grpSpPr>
        <p:grpSp>
          <p:nvGrpSpPr>
            <p:cNvPr id="26" name="Google Shape;25548;p125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7" name="Google Shape;25549;p125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5550;p125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5551;p125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5" name="Google Shape;25552;p125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553;p125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5554;p125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3" name="Google Shape;25555;p125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556;p125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5557;p125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31" name="Google Shape;25558;p125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559;p125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25560;p125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5547;p125"/>
          <p:cNvGrpSpPr/>
          <p:nvPr/>
        </p:nvGrpSpPr>
        <p:grpSpPr>
          <a:xfrm>
            <a:off x="4191904" y="1959558"/>
            <a:ext cx="845921" cy="690752"/>
            <a:chOff x="732428" y="1198513"/>
            <a:chExt cx="845921" cy="690752"/>
          </a:xfrm>
        </p:grpSpPr>
        <p:grpSp>
          <p:nvGrpSpPr>
            <p:cNvPr id="44" name="Google Shape;25548;p125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57" name="Google Shape;25549;p125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5550;p125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25551;p125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55" name="Google Shape;25552;p125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553;p125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25554;p125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53" name="Google Shape;25555;p125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556;p125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5557;p125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51" name="Google Shape;25558;p125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559;p125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25560;p125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25547;p125"/>
          <p:cNvGrpSpPr/>
          <p:nvPr/>
        </p:nvGrpSpPr>
        <p:grpSpPr>
          <a:xfrm>
            <a:off x="6637077" y="1971324"/>
            <a:ext cx="845921" cy="690752"/>
            <a:chOff x="732428" y="1198513"/>
            <a:chExt cx="845921" cy="690752"/>
          </a:xfrm>
        </p:grpSpPr>
        <p:grpSp>
          <p:nvGrpSpPr>
            <p:cNvPr id="60" name="Google Shape;25548;p125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71" name="Google Shape;25549;p125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5550;p125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25551;p125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69" name="Google Shape;25552;p125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5553;p125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25554;p125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67" name="Google Shape;25555;p125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5556;p125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25557;p125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65" name="Google Shape;25558;p125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5559;p125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25560;p125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75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80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90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5395;p98"/>
          <p:cNvSpPr txBox="1">
            <a:spLocks/>
          </p:cNvSpPr>
          <p:nvPr/>
        </p:nvSpPr>
        <p:spPr>
          <a:xfrm>
            <a:off x="3435039" y="3476470"/>
            <a:ext cx="18288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latin typeface="Orbitron ExtraBold" panose="020B0600000101010101" charset="0"/>
              </a:rPr>
              <a:t>u</a:t>
            </a:r>
            <a:r>
              <a:rPr lang="en-US" sz="2400" dirty="0" smtClean="0">
                <a:latin typeface="Orbitron ExtraBold" panose="020B0600000101010101" charset="0"/>
              </a:rPr>
              <a:t>pdate( )</a:t>
            </a:r>
            <a:endParaRPr lang="en-US" sz="2400" dirty="0">
              <a:latin typeface="Orbitron ExtraBold" panose="020B0600000101010101" charset="0"/>
            </a:endParaRPr>
          </a:p>
        </p:txBody>
      </p:sp>
      <p:sp>
        <p:nvSpPr>
          <p:cNvPr id="21793" name="Google Shape;21793;p118"/>
          <p:cNvSpPr txBox="1">
            <a:spLocks noGrp="1"/>
          </p:cNvSpPr>
          <p:nvPr>
            <p:ph type="title" idx="4294967295"/>
          </p:nvPr>
        </p:nvSpPr>
        <p:spPr>
          <a:xfrm>
            <a:off x="1068100" y="375098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Phaser3</a:t>
            </a:r>
            <a:endParaRPr dirty="0">
              <a:solidFill>
                <a:srgbClr val="FFFFFF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sp>
        <p:nvSpPr>
          <p:cNvPr id="46" name="Google Shape;15388;p98"/>
          <p:cNvSpPr/>
          <p:nvPr/>
        </p:nvSpPr>
        <p:spPr>
          <a:xfrm>
            <a:off x="1209983" y="1165244"/>
            <a:ext cx="2974737" cy="663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Orbitron ExtraBold" panose="020B0600000101010101" charset="0"/>
              </a:rPr>
              <a:t>EventListener</a:t>
            </a:r>
            <a:endParaRPr sz="2400" dirty="0">
              <a:latin typeface="Orbitron ExtraBold" panose="020B0600000101010101" charset="0"/>
            </a:endParaRPr>
          </a:p>
        </p:txBody>
      </p:sp>
      <p:grpSp>
        <p:nvGrpSpPr>
          <p:cNvPr id="31" name="Google Shape;22105;p121"/>
          <p:cNvGrpSpPr/>
          <p:nvPr/>
        </p:nvGrpSpPr>
        <p:grpSpPr>
          <a:xfrm>
            <a:off x="513737" y="2893213"/>
            <a:ext cx="8058763" cy="1950250"/>
            <a:chOff x="4411970" y="2125750"/>
            <a:chExt cx="763574" cy="297292"/>
          </a:xfrm>
        </p:grpSpPr>
        <p:sp>
          <p:nvSpPr>
            <p:cNvPr id="32" name="Google Shape;22106;p121"/>
            <p:cNvSpPr/>
            <p:nvPr/>
          </p:nvSpPr>
          <p:spPr>
            <a:xfrm>
              <a:off x="4411970" y="2221736"/>
              <a:ext cx="763574" cy="201306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altLang="ko-KR" sz="2400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ko-KR" altLang="en-US" sz="2200" dirty="0" smtClean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 </a:t>
              </a:r>
              <a:r>
                <a:rPr lang="en-US" altLang="ko-KR" sz="22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Phaser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에서 제공하는 </a:t>
              </a:r>
              <a:r>
                <a:rPr lang="en-US" altLang="ko-KR" sz="22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EventListener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en-US" altLang="ko-KR" sz="22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EventEmitter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를    </a:t>
              </a:r>
              <a:endParaRPr lang="en-US" altLang="ko-KR" sz="22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r>
                <a:rPr lang="en-US" altLang="ko-KR" sz="22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이용하여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소켓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2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로직을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Scene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에서 분리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2200" dirty="0" err="1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응집도를</a:t>
              </a:r>
              <a:r>
                <a:rPr lang="ko-KR" altLang="en-US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높인다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!!!!</a:t>
              </a:r>
            </a:p>
            <a:p>
              <a:endParaRPr lang="en-US" altLang="ko-KR" sz="22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endParaRPr sz="2200" dirty="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  <p:sp>
          <p:nvSpPr>
            <p:cNvPr id="33" name="Google Shape;22107;p121"/>
            <p:cNvSpPr/>
            <p:nvPr/>
          </p:nvSpPr>
          <p:spPr>
            <a:xfrm>
              <a:off x="4411970" y="2125750"/>
              <a:ext cx="388585" cy="95986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해결 </a:t>
              </a:r>
              <a:r>
                <a:rPr lang="en-US" altLang="ko-KR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: </a:t>
              </a:r>
              <a:r>
                <a:rPr lang="ko-KR" altLang="en-US" sz="2400" dirty="0" err="1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리스너로</a:t>
              </a:r>
              <a:r>
                <a:rPr lang="ko-KR" altLang="en-US" sz="2400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 분리</a:t>
              </a:r>
              <a:endParaRPr sz="2400" dirty="0"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34" name="Google Shape;15388;p98"/>
          <p:cNvSpPr/>
          <p:nvPr/>
        </p:nvSpPr>
        <p:spPr>
          <a:xfrm>
            <a:off x="5754230" y="1058228"/>
            <a:ext cx="2723635" cy="670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Orbitron ExtraBold" panose="020B0600000101010101" charset="0"/>
              </a:rPr>
              <a:t>Stage1</a:t>
            </a:r>
            <a:r>
              <a:rPr lang="en-US" sz="2400" dirty="0" smtClean="0">
                <a:latin typeface="Orbitron ExtraBold" panose="020B0600000101010101" charset="0"/>
              </a:rPr>
              <a:t> </a:t>
            </a:r>
            <a:r>
              <a:rPr lang="en-US" sz="2400" dirty="0" err="1" smtClean="0">
                <a:latin typeface="Orbitron ExtraBold" panose="020B0600000101010101" charset="0"/>
              </a:rPr>
              <a:t>EventEmitter</a:t>
            </a:r>
            <a:endParaRPr sz="2400" dirty="0">
              <a:latin typeface="Orbitron ExtraBold" panose="020B0600000101010101" charset="0"/>
            </a:endParaRPr>
          </a:p>
        </p:txBody>
      </p:sp>
      <p:grpSp>
        <p:nvGrpSpPr>
          <p:cNvPr id="25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26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5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5547;p125"/>
          <p:cNvGrpSpPr/>
          <p:nvPr/>
        </p:nvGrpSpPr>
        <p:grpSpPr>
          <a:xfrm>
            <a:off x="2229091" y="1960752"/>
            <a:ext cx="845921" cy="690752"/>
            <a:chOff x="732428" y="1198513"/>
            <a:chExt cx="845921" cy="690752"/>
          </a:xfrm>
        </p:grpSpPr>
        <p:grpSp>
          <p:nvGrpSpPr>
            <p:cNvPr id="40" name="Google Shape;25548;p125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52" name="Google Shape;25549;p125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550;p125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5551;p125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50" name="Google Shape;25552;p125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553;p125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25554;p125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48" name="Google Shape;25555;p125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556;p125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25557;p125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45" name="Google Shape;25558;p125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559;p125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25560;p125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5388;p98"/>
          <p:cNvSpPr/>
          <p:nvPr/>
        </p:nvSpPr>
        <p:spPr>
          <a:xfrm>
            <a:off x="5754230" y="1892684"/>
            <a:ext cx="2723635" cy="670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Orbitron ExtraBold" panose="020B0600000101010101" charset="0"/>
              </a:rPr>
              <a:t>Stage2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Orbitron ExtraBold" panose="020B0600000101010101" charset="0"/>
              </a:rPr>
              <a:t>EventEmitter</a:t>
            </a:r>
            <a:endParaRPr sz="2400" dirty="0">
              <a:latin typeface="Orbitron ExtraBold" panose="020B0600000101010101" charset="0"/>
            </a:endParaRPr>
          </a:p>
        </p:txBody>
      </p:sp>
      <p:sp>
        <p:nvSpPr>
          <p:cNvPr id="55" name="Google Shape;15388;p98"/>
          <p:cNvSpPr/>
          <p:nvPr/>
        </p:nvSpPr>
        <p:spPr>
          <a:xfrm>
            <a:off x="5754230" y="2709344"/>
            <a:ext cx="2723635" cy="670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Orbitron ExtraBold" panose="020B0600000101010101" charset="0"/>
              </a:rPr>
              <a:t>Stage3</a:t>
            </a:r>
            <a:r>
              <a:rPr lang="en-US" sz="2400" dirty="0" smtClean="0">
                <a:latin typeface="Orbitron ExtraBold" panose="020B0600000101010101" charset="0"/>
              </a:rPr>
              <a:t> </a:t>
            </a:r>
            <a:r>
              <a:rPr lang="en-US" sz="2400" dirty="0" err="1" smtClean="0">
                <a:latin typeface="Orbitron ExtraBold" panose="020B0600000101010101" charset="0"/>
              </a:rPr>
              <a:t>EventEmitter</a:t>
            </a:r>
            <a:endParaRPr sz="2400" dirty="0">
              <a:latin typeface="Orbitron ExtraBold" panose="020B0600000101010101" charset="0"/>
            </a:endParaRPr>
          </a:p>
        </p:txBody>
      </p:sp>
      <p:sp>
        <p:nvSpPr>
          <p:cNvPr id="2" name="왼쪽 화살표 1"/>
          <p:cNvSpPr/>
          <p:nvPr/>
        </p:nvSpPr>
        <p:spPr>
          <a:xfrm>
            <a:off x="3681383" y="2026083"/>
            <a:ext cx="1466475" cy="296962"/>
          </a:xfrm>
          <a:prstGeom prst="leftArrow">
            <a:avLst/>
          </a:prstGeom>
          <a:solidFill>
            <a:srgbClr val="667E92"/>
          </a:solidFill>
          <a:ln>
            <a:solidFill>
              <a:srgbClr val="E3E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왼쪽 화살표 55"/>
          <p:cNvSpPr/>
          <p:nvPr/>
        </p:nvSpPr>
        <p:spPr>
          <a:xfrm rot="10800000">
            <a:off x="3881627" y="2361265"/>
            <a:ext cx="1466475" cy="296962"/>
          </a:xfrm>
          <a:prstGeom prst="leftArrow">
            <a:avLst/>
          </a:prstGeom>
          <a:solidFill>
            <a:srgbClr val="667E92"/>
          </a:solidFill>
          <a:ln>
            <a:solidFill>
              <a:srgbClr val="E3E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0" name="Google Shape;14560;p90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4561" name="Google Shape;14561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5" name="Google Shape;14565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6" name="Google Shape;14566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1" name="Google Shape;14571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2" name="Google Shape;14572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3" name="Google Shape;14573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7" name="Google Shape;14577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8" name="Google Shape;14578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8" name="Google Shape;14588;p90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4589" name="Google Shape;14589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2" name="Google Shape;14592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3" name="Google Shape;14593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4" name="Google Shape;14594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6" name="Google Shape;14616;p90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4617" name="Google Shape;14617;p90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90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90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90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90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90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90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90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5" name="Google Shape;14625;p90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6" name="Google Shape;14626;p90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7" name="Google Shape;14627;p90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8" name="Google Shape;14628;p90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9" name="Google Shape;14629;p90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0" name="Google Shape;14630;p90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1" name="Google Shape;14631;p90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2" name="Google Shape;14632;p90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3" name="Google Shape;14633;p90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4" name="Google Shape;14634;p90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5" name="Google Shape;14635;p90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6" name="Google Shape;14636;p90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7" name="Google Shape;14637;p90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8" name="Google Shape;14638;p90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9" name="Google Shape;14639;p90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0" name="Google Shape;14640;p90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1" name="Google Shape;14641;p90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2" name="Google Shape;14642;p90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3" name="Google Shape;14643;p90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645" name="Google Shape;14645;p9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6" name="Google Shape;14646;p9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0701;p59"/>
          <p:cNvSpPr txBox="1">
            <a:spLocks noGrp="1"/>
          </p:cNvSpPr>
          <p:nvPr>
            <p:ph type="title" idx="2"/>
          </p:nvPr>
        </p:nvSpPr>
        <p:spPr>
          <a:xfrm>
            <a:off x="-1104505" y="2190356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Orbitron ExtraBold" panose="020B0600000101010101" charset="0"/>
              </a:rPr>
              <a:t>04</a:t>
            </a:r>
            <a:endParaRPr sz="4000" dirty="0">
              <a:latin typeface="Orbitron ExtraBold" panose="020B0600000101010101" charset="0"/>
            </a:endParaRPr>
          </a:p>
        </p:txBody>
      </p:sp>
      <p:sp>
        <p:nvSpPr>
          <p:cNvPr id="95" name="Google Shape;10702;p59"/>
          <p:cNvSpPr txBox="1">
            <a:spLocks noGrp="1"/>
          </p:cNvSpPr>
          <p:nvPr>
            <p:ph type="title"/>
          </p:nvPr>
        </p:nvSpPr>
        <p:spPr>
          <a:xfrm>
            <a:off x="1762070" y="205955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Orbitron ExtraBold" panose="020B0600000101010101" charset="0"/>
                <a:ea typeface="나눔스퀘어 네오 Heavy" panose="00000A00000000000000" pitchFamily="2" charset="-127"/>
              </a:rPr>
              <a:t>마무리</a:t>
            </a:r>
            <a:endParaRPr sz="6000" dirty="0">
              <a:latin typeface="Orbitron ExtraBold" panose="020B0600000101010101" charset="0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9" name="Google Shape;21819;p120"/>
          <p:cNvSpPr txBox="1"/>
          <p:nvPr/>
        </p:nvSpPr>
        <p:spPr>
          <a:xfrm>
            <a:off x="596607" y="254948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고재원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Google Shape;21793;p118"/>
          <p:cNvSpPr txBox="1">
            <a:spLocks/>
          </p:cNvSpPr>
          <p:nvPr/>
        </p:nvSpPr>
        <p:spPr>
          <a:xfrm>
            <a:off x="1068100" y="375098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smtClean="0">
                <a:latin typeface="Orbitron ExtraBold" panose="020B0600000101010101" charset="0"/>
                <a:ea typeface="나눔스퀘어 네오 Heavy" panose="00000A00000000000000" pitchFamily="2" charset="-127"/>
                <a:cs typeface="Arial"/>
                <a:sym typeface="Arial"/>
              </a:rPr>
              <a:t>Teammates</a:t>
            </a:r>
            <a:endParaRPr lang="en-US" dirty="0"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5" y="1261697"/>
            <a:ext cx="1158052" cy="11580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11" y="1241631"/>
            <a:ext cx="1272300" cy="127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07" y="3238370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44" y="3253100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81" y="3209678"/>
            <a:ext cx="965522" cy="124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6" y="1261697"/>
            <a:ext cx="1219200" cy="1219200"/>
          </a:xfrm>
          <a:prstGeom prst="rect">
            <a:avLst/>
          </a:prstGeom>
        </p:spPr>
      </p:pic>
      <p:sp>
        <p:nvSpPr>
          <p:cNvPr id="32" name="Google Shape;21819;p120"/>
          <p:cNvSpPr txBox="1"/>
          <p:nvPr/>
        </p:nvSpPr>
        <p:spPr>
          <a:xfrm>
            <a:off x="2808206" y="254948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Google Shape;21819;p120"/>
          <p:cNvSpPr txBox="1"/>
          <p:nvPr/>
        </p:nvSpPr>
        <p:spPr>
          <a:xfrm>
            <a:off x="1815807" y="453397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서준희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Google Shape;21819;p120"/>
          <p:cNvSpPr txBox="1"/>
          <p:nvPr/>
        </p:nvSpPr>
        <p:spPr>
          <a:xfrm>
            <a:off x="4131994" y="453397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박재훈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Google Shape;21819;p120"/>
          <p:cNvSpPr txBox="1"/>
          <p:nvPr/>
        </p:nvSpPr>
        <p:spPr>
          <a:xfrm>
            <a:off x="6347892" y="453397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고서영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Google Shape;21819;p120"/>
          <p:cNvSpPr txBox="1"/>
          <p:nvPr/>
        </p:nvSpPr>
        <p:spPr>
          <a:xfrm>
            <a:off x="2680416" y="2536756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김한성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984042" y="1296648"/>
            <a:ext cx="1272300" cy="1571132"/>
            <a:chOff x="6984042" y="1296648"/>
            <a:chExt cx="1272300" cy="1571132"/>
          </a:xfrm>
          <a:noFill/>
        </p:grpSpPr>
        <p:sp>
          <p:nvSpPr>
            <p:cNvPr id="33" name="Google Shape;21819;p120"/>
            <p:cNvSpPr txBox="1"/>
            <p:nvPr/>
          </p:nvSpPr>
          <p:spPr>
            <a:xfrm>
              <a:off x="6984042" y="2549480"/>
              <a:ext cx="1272300" cy="318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dirty="0" err="1" smtClean="0">
                  <a:solidFill>
                    <a:schemeClr val="bg1"/>
                  </a:solidFill>
                  <a:uFill>
                    <a:noFill/>
                  </a:u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최예훈</a:t>
              </a:r>
              <a:endParaRPr sz="2000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042" y="1296648"/>
              <a:ext cx="1219200" cy="121920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9" name="Google Shape;21819;p120"/>
          <p:cNvSpPr txBox="1"/>
          <p:nvPr/>
        </p:nvSpPr>
        <p:spPr>
          <a:xfrm>
            <a:off x="4812811" y="2549480"/>
            <a:ext cx="1272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chemeClr val="bg1"/>
                </a:solidFill>
                <a:uFill>
                  <a:noFill/>
                </a:u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안동준</a:t>
            </a:r>
            <a:endParaRPr sz="20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1281" y="1007269"/>
            <a:ext cx="2199807" cy="2014537"/>
          </a:xfrm>
          <a:prstGeom prst="rect">
            <a:avLst/>
          </a:prstGeom>
          <a:solidFill>
            <a:srgbClr val="0E2A47"/>
          </a:solidFill>
          <a:ln>
            <a:solidFill>
              <a:srgbClr val="0E2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Google Shape;12350;p7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31" name="Google Shape;12351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52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53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54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2355;p7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  <a:solidFill>
            <a:srgbClr val="E3E9ED"/>
          </a:solidFill>
        </p:grpSpPr>
        <p:sp>
          <p:nvSpPr>
            <p:cNvPr id="43" name="Google Shape;12356;p7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57;p7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58;p7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59;p7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7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8" name="Google Shape;10198;p54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99" name="Google Shape;10199;p54"/>
          <p:cNvSpPr txBox="1">
            <a:spLocks noGrp="1"/>
          </p:cNvSpPr>
          <p:nvPr>
            <p:ph type="title"/>
          </p:nvPr>
        </p:nvSpPr>
        <p:spPr>
          <a:xfrm>
            <a:off x="1334700" y="2007372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 의도</a:t>
            </a:r>
            <a:endParaRPr sz="6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0200" name="Google Shape;10200;p54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0201" name="Google Shape;10201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8" name="Google Shape;10228;p54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229" name="Google Shape;10229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6" name="Google Shape;10256;p54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257" name="Google Shape;10257;p54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54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54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54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54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54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54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54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54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54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54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54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54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54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54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54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54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54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54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54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54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54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54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5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5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5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5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5" name="Google Shape;10285;p5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6" name="Google Shape;10286;p5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5797;p108"/>
          <p:cNvGrpSpPr/>
          <p:nvPr/>
        </p:nvGrpSpPr>
        <p:grpSpPr>
          <a:xfrm>
            <a:off x="2373330" y="368938"/>
            <a:ext cx="4462368" cy="3333546"/>
            <a:chOff x="2785925" y="1171826"/>
            <a:chExt cx="3572151" cy="2655699"/>
          </a:xfrm>
        </p:grpSpPr>
        <p:sp>
          <p:nvSpPr>
            <p:cNvPr id="15" name="Google Shape;15798;p108"/>
            <p:cNvSpPr/>
            <p:nvPr/>
          </p:nvSpPr>
          <p:spPr>
            <a:xfrm>
              <a:off x="2878680" y="1272493"/>
              <a:ext cx="3393551" cy="1655233"/>
            </a:xfrm>
            <a:custGeom>
              <a:avLst/>
              <a:gdLst/>
              <a:ahLst/>
              <a:cxnLst/>
              <a:rect l="l" t="t" r="r" b="b"/>
              <a:pathLst>
                <a:path w="93885" h="45343" extrusionOk="0">
                  <a:moveTo>
                    <a:pt x="1" y="1"/>
                  </a:moveTo>
                  <a:lnTo>
                    <a:pt x="1" y="45342"/>
                  </a:lnTo>
                  <a:lnTo>
                    <a:pt x="93885" y="45342"/>
                  </a:lnTo>
                  <a:lnTo>
                    <a:pt x="93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4800" dirty="0" smtClean="0">
                <a:latin typeface="Orbitron ExtraBold" panose="020B0600000101010101" charset="0"/>
              </a:endParaRPr>
            </a:p>
          </p:txBody>
        </p:sp>
        <p:sp>
          <p:nvSpPr>
            <p:cNvPr id="16" name="Google Shape;15799;p108"/>
            <p:cNvSpPr/>
            <p:nvPr/>
          </p:nvSpPr>
          <p:spPr>
            <a:xfrm>
              <a:off x="4219155" y="3346055"/>
              <a:ext cx="706534" cy="402235"/>
            </a:xfrm>
            <a:custGeom>
              <a:avLst/>
              <a:gdLst/>
              <a:ahLst/>
              <a:cxnLst/>
              <a:rect l="l" t="t" r="r" b="b"/>
              <a:pathLst>
                <a:path w="19397" h="11321" extrusionOk="0">
                  <a:moveTo>
                    <a:pt x="1" y="1"/>
                  </a:moveTo>
                  <a:lnTo>
                    <a:pt x="1" y="1591"/>
                  </a:lnTo>
                  <a:lnTo>
                    <a:pt x="1" y="3202"/>
                  </a:lnTo>
                  <a:lnTo>
                    <a:pt x="1" y="4834"/>
                  </a:lnTo>
                  <a:lnTo>
                    <a:pt x="1" y="6445"/>
                  </a:lnTo>
                  <a:lnTo>
                    <a:pt x="1" y="8077"/>
                  </a:lnTo>
                  <a:lnTo>
                    <a:pt x="1" y="9688"/>
                  </a:lnTo>
                  <a:lnTo>
                    <a:pt x="1" y="11320"/>
                  </a:lnTo>
                  <a:lnTo>
                    <a:pt x="19397" y="11320"/>
                  </a:lnTo>
                  <a:lnTo>
                    <a:pt x="19397" y="9688"/>
                  </a:lnTo>
                  <a:lnTo>
                    <a:pt x="19397" y="8077"/>
                  </a:lnTo>
                  <a:lnTo>
                    <a:pt x="19397" y="6445"/>
                  </a:lnTo>
                  <a:lnTo>
                    <a:pt x="19397" y="4834"/>
                  </a:lnTo>
                  <a:lnTo>
                    <a:pt x="19397" y="3202"/>
                  </a:lnTo>
                  <a:lnTo>
                    <a:pt x="19397" y="1591"/>
                  </a:lnTo>
                  <a:lnTo>
                    <a:pt x="19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00;p108"/>
            <p:cNvSpPr/>
            <p:nvPr/>
          </p:nvSpPr>
          <p:spPr>
            <a:xfrm>
              <a:off x="4524087" y="3135579"/>
              <a:ext cx="115259" cy="115259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0" y="0"/>
                  </a:moveTo>
                  <a:lnTo>
                    <a:pt x="0" y="1612"/>
                  </a:lnTo>
                  <a:lnTo>
                    <a:pt x="0" y="3244"/>
                  </a:lnTo>
                  <a:lnTo>
                    <a:pt x="3243" y="3244"/>
                  </a:lnTo>
                  <a:lnTo>
                    <a:pt x="3243" y="1612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01;p108"/>
            <p:cNvSpPr/>
            <p:nvPr/>
          </p:nvSpPr>
          <p:spPr>
            <a:xfrm>
              <a:off x="2785925" y="2898049"/>
              <a:ext cx="3572151" cy="518170"/>
            </a:xfrm>
            <a:custGeom>
              <a:avLst/>
              <a:gdLst/>
              <a:ahLst/>
              <a:cxnLst/>
              <a:rect l="l" t="t" r="r" b="b"/>
              <a:pathLst>
                <a:path w="100539" h="14584" extrusionOk="0">
                  <a:moveTo>
                    <a:pt x="51849" y="6465"/>
                  </a:moveTo>
                  <a:lnTo>
                    <a:pt x="51849" y="8098"/>
                  </a:lnTo>
                  <a:lnTo>
                    <a:pt x="51849" y="9730"/>
                  </a:lnTo>
                  <a:lnTo>
                    <a:pt x="48606" y="9730"/>
                  </a:lnTo>
                  <a:lnTo>
                    <a:pt x="48606" y="8098"/>
                  </a:lnTo>
                  <a:lnTo>
                    <a:pt x="48606" y="6465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" y="3243"/>
                  </a:lnTo>
                  <a:lnTo>
                    <a:pt x="1" y="4854"/>
                  </a:lnTo>
                  <a:lnTo>
                    <a:pt x="1" y="6486"/>
                  </a:lnTo>
                  <a:lnTo>
                    <a:pt x="1" y="8098"/>
                  </a:lnTo>
                  <a:lnTo>
                    <a:pt x="1" y="9730"/>
                  </a:lnTo>
                  <a:lnTo>
                    <a:pt x="1" y="11341"/>
                  </a:lnTo>
                  <a:lnTo>
                    <a:pt x="1633" y="11341"/>
                  </a:lnTo>
                  <a:lnTo>
                    <a:pt x="1633" y="12973"/>
                  </a:lnTo>
                  <a:lnTo>
                    <a:pt x="3244" y="12973"/>
                  </a:lnTo>
                  <a:lnTo>
                    <a:pt x="3244" y="14584"/>
                  </a:lnTo>
                  <a:lnTo>
                    <a:pt x="40551" y="14584"/>
                  </a:lnTo>
                  <a:lnTo>
                    <a:pt x="40551" y="12973"/>
                  </a:lnTo>
                  <a:lnTo>
                    <a:pt x="60010" y="12973"/>
                  </a:lnTo>
                  <a:lnTo>
                    <a:pt x="60010" y="14584"/>
                  </a:lnTo>
                  <a:lnTo>
                    <a:pt x="97295" y="14584"/>
                  </a:lnTo>
                  <a:lnTo>
                    <a:pt x="97295" y="12973"/>
                  </a:lnTo>
                  <a:lnTo>
                    <a:pt x="98927" y="12973"/>
                  </a:lnTo>
                  <a:lnTo>
                    <a:pt x="98927" y="11341"/>
                  </a:lnTo>
                  <a:lnTo>
                    <a:pt x="100539" y="11341"/>
                  </a:lnTo>
                  <a:lnTo>
                    <a:pt x="100539" y="9730"/>
                  </a:lnTo>
                  <a:lnTo>
                    <a:pt x="100539" y="8098"/>
                  </a:lnTo>
                  <a:lnTo>
                    <a:pt x="100539" y="6465"/>
                  </a:lnTo>
                  <a:lnTo>
                    <a:pt x="100539" y="4854"/>
                  </a:lnTo>
                  <a:lnTo>
                    <a:pt x="100539" y="3222"/>
                  </a:lnTo>
                  <a:lnTo>
                    <a:pt x="100539" y="1611"/>
                  </a:lnTo>
                  <a:lnTo>
                    <a:pt x="100539" y="0"/>
                  </a:lnTo>
                  <a:lnTo>
                    <a:pt x="98802" y="0"/>
                  </a:lnTo>
                  <a:lnTo>
                    <a:pt x="98802" y="1611"/>
                  </a:lnTo>
                  <a:lnTo>
                    <a:pt x="97170" y="1611"/>
                  </a:lnTo>
                  <a:lnTo>
                    <a:pt x="97170" y="3243"/>
                  </a:lnTo>
                  <a:lnTo>
                    <a:pt x="3244" y="3243"/>
                  </a:lnTo>
                  <a:lnTo>
                    <a:pt x="3244" y="1611"/>
                  </a:lnTo>
                  <a:lnTo>
                    <a:pt x="1633" y="161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2;p108"/>
            <p:cNvSpPr/>
            <p:nvPr/>
          </p:nvSpPr>
          <p:spPr>
            <a:xfrm>
              <a:off x="3995478" y="3712266"/>
              <a:ext cx="1150106" cy="115259"/>
            </a:xfrm>
            <a:custGeom>
              <a:avLst/>
              <a:gdLst/>
              <a:ahLst/>
              <a:cxnLst/>
              <a:rect l="l" t="t" r="r" b="b"/>
              <a:pathLst>
                <a:path w="32370" h="3244" extrusionOk="0">
                  <a:moveTo>
                    <a:pt x="1612" y="0"/>
                  </a:moveTo>
                  <a:lnTo>
                    <a:pt x="1612" y="1632"/>
                  </a:lnTo>
                  <a:lnTo>
                    <a:pt x="0" y="1632"/>
                  </a:lnTo>
                  <a:lnTo>
                    <a:pt x="0" y="3244"/>
                  </a:lnTo>
                  <a:lnTo>
                    <a:pt x="32369" y="3244"/>
                  </a:lnTo>
                  <a:lnTo>
                    <a:pt x="32369" y="1632"/>
                  </a:lnTo>
                  <a:lnTo>
                    <a:pt x="30758" y="1632"/>
                  </a:lnTo>
                  <a:lnTo>
                    <a:pt x="30758" y="0"/>
                  </a:lnTo>
                  <a:lnTo>
                    <a:pt x="25883" y="0"/>
                  </a:lnTo>
                  <a:lnTo>
                    <a:pt x="25883" y="1632"/>
                  </a:lnTo>
                  <a:lnTo>
                    <a:pt x="6487" y="1632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03;p108"/>
            <p:cNvSpPr/>
            <p:nvPr/>
          </p:nvSpPr>
          <p:spPr>
            <a:xfrm>
              <a:off x="2785925" y="1171826"/>
              <a:ext cx="3572151" cy="1843687"/>
            </a:xfrm>
            <a:custGeom>
              <a:avLst/>
              <a:gdLst/>
              <a:ahLst/>
              <a:cxnLst/>
              <a:rect l="l" t="t" r="r" b="b"/>
              <a:pathLst>
                <a:path w="100539" h="51891" extrusionOk="0">
                  <a:moveTo>
                    <a:pt x="97295" y="3223"/>
                  </a:moveTo>
                  <a:lnTo>
                    <a:pt x="97295" y="4834"/>
                  </a:lnTo>
                  <a:lnTo>
                    <a:pt x="97295" y="6466"/>
                  </a:lnTo>
                  <a:lnTo>
                    <a:pt x="97295" y="8077"/>
                  </a:lnTo>
                  <a:lnTo>
                    <a:pt x="97295" y="9709"/>
                  </a:lnTo>
                  <a:lnTo>
                    <a:pt x="97295" y="11320"/>
                  </a:lnTo>
                  <a:lnTo>
                    <a:pt x="97295" y="12952"/>
                  </a:lnTo>
                  <a:lnTo>
                    <a:pt x="97295" y="14563"/>
                  </a:lnTo>
                  <a:lnTo>
                    <a:pt x="97295" y="16195"/>
                  </a:lnTo>
                  <a:lnTo>
                    <a:pt x="97295" y="17827"/>
                  </a:lnTo>
                  <a:lnTo>
                    <a:pt x="97295" y="19438"/>
                  </a:lnTo>
                  <a:lnTo>
                    <a:pt x="97295" y="21071"/>
                  </a:lnTo>
                  <a:lnTo>
                    <a:pt x="97295" y="22682"/>
                  </a:lnTo>
                  <a:lnTo>
                    <a:pt x="97295" y="24314"/>
                  </a:lnTo>
                  <a:lnTo>
                    <a:pt x="97295" y="25925"/>
                  </a:lnTo>
                  <a:lnTo>
                    <a:pt x="97295" y="27557"/>
                  </a:lnTo>
                  <a:lnTo>
                    <a:pt x="97295" y="29168"/>
                  </a:lnTo>
                  <a:lnTo>
                    <a:pt x="97295" y="30800"/>
                  </a:lnTo>
                  <a:lnTo>
                    <a:pt x="97295" y="32411"/>
                  </a:lnTo>
                  <a:lnTo>
                    <a:pt x="97295" y="34043"/>
                  </a:lnTo>
                  <a:lnTo>
                    <a:pt x="97295" y="35654"/>
                  </a:lnTo>
                  <a:lnTo>
                    <a:pt x="97295" y="37286"/>
                  </a:lnTo>
                  <a:lnTo>
                    <a:pt x="97295" y="38897"/>
                  </a:lnTo>
                  <a:lnTo>
                    <a:pt x="97295" y="40529"/>
                  </a:lnTo>
                  <a:lnTo>
                    <a:pt x="97295" y="42141"/>
                  </a:lnTo>
                  <a:lnTo>
                    <a:pt x="97295" y="43773"/>
                  </a:lnTo>
                  <a:lnTo>
                    <a:pt x="97295" y="45384"/>
                  </a:lnTo>
                  <a:lnTo>
                    <a:pt x="97295" y="47016"/>
                  </a:lnTo>
                  <a:lnTo>
                    <a:pt x="97295" y="48627"/>
                  </a:lnTo>
                  <a:lnTo>
                    <a:pt x="95559" y="48627"/>
                  </a:lnTo>
                  <a:lnTo>
                    <a:pt x="95559" y="48585"/>
                  </a:lnTo>
                  <a:lnTo>
                    <a:pt x="3244" y="48585"/>
                  </a:lnTo>
                  <a:lnTo>
                    <a:pt x="3244" y="46953"/>
                  </a:lnTo>
                  <a:lnTo>
                    <a:pt x="3244" y="45321"/>
                  </a:lnTo>
                  <a:lnTo>
                    <a:pt x="3244" y="43710"/>
                  </a:lnTo>
                  <a:lnTo>
                    <a:pt x="3244" y="42078"/>
                  </a:lnTo>
                  <a:lnTo>
                    <a:pt x="3244" y="40467"/>
                  </a:lnTo>
                  <a:lnTo>
                    <a:pt x="3244" y="38835"/>
                  </a:lnTo>
                  <a:lnTo>
                    <a:pt x="3244" y="37224"/>
                  </a:lnTo>
                  <a:lnTo>
                    <a:pt x="3244" y="35592"/>
                  </a:lnTo>
                  <a:lnTo>
                    <a:pt x="3244" y="33980"/>
                  </a:lnTo>
                  <a:lnTo>
                    <a:pt x="3244" y="32348"/>
                  </a:lnTo>
                  <a:lnTo>
                    <a:pt x="3244" y="30737"/>
                  </a:lnTo>
                  <a:lnTo>
                    <a:pt x="3244" y="29105"/>
                  </a:lnTo>
                  <a:lnTo>
                    <a:pt x="3244" y="27494"/>
                  </a:lnTo>
                  <a:lnTo>
                    <a:pt x="3244" y="25862"/>
                  </a:lnTo>
                  <a:lnTo>
                    <a:pt x="3244" y="24314"/>
                  </a:lnTo>
                  <a:lnTo>
                    <a:pt x="3244" y="22682"/>
                  </a:lnTo>
                  <a:lnTo>
                    <a:pt x="3244" y="21050"/>
                  </a:lnTo>
                  <a:lnTo>
                    <a:pt x="3244" y="19438"/>
                  </a:lnTo>
                  <a:lnTo>
                    <a:pt x="3244" y="17806"/>
                  </a:lnTo>
                  <a:lnTo>
                    <a:pt x="3244" y="16195"/>
                  </a:lnTo>
                  <a:lnTo>
                    <a:pt x="3244" y="14563"/>
                  </a:lnTo>
                  <a:lnTo>
                    <a:pt x="3244" y="12952"/>
                  </a:lnTo>
                  <a:lnTo>
                    <a:pt x="3244" y="11320"/>
                  </a:lnTo>
                  <a:lnTo>
                    <a:pt x="3244" y="9709"/>
                  </a:lnTo>
                  <a:lnTo>
                    <a:pt x="3244" y="8077"/>
                  </a:lnTo>
                  <a:lnTo>
                    <a:pt x="3244" y="6466"/>
                  </a:lnTo>
                  <a:lnTo>
                    <a:pt x="3244" y="4834"/>
                  </a:lnTo>
                  <a:lnTo>
                    <a:pt x="3244" y="3223"/>
                  </a:lnTo>
                  <a:close/>
                  <a:moveTo>
                    <a:pt x="3244" y="0"/>
                  </a:moveTo>
                  <a:lnTo>
                    <a:pt x="3244" y="1632"/>
                  </a:lnTo>
                  <a:lnTo>
                    <a:pt x="1633" y="1632"/>
                  </a:lnTo>
                  <a:lnTo>
                    <a:pt x="1633" y="3244"/>
                  </a:lnTo>
                  <a:lnTo>
                    <a:pt x="1" y="3244"/>
                  </a:lnTo>
                  <a:lnTo>
                    <a:pt x="1" y="4876"/>
                  </a:lnTo>
                  <a:lnTo>
                    <a:pt x="1" y="6487"/>
                  </a:lnTo>
                  <a:lnTo>
                    <a:pt x="1" y="8119"/>
                  </a:lnTo>
                  <a:lnTo>
                    <a:pt x="1" y="9730"/>
                  </a:lnTo>
                  <a:lnTo>
                    <a:pt x="1" y="11362"/>
                  </a:lnTo>
                  <a:lnTo>
                    <a:pt x="1" y="12973"/>
                  </a:lnTo>
                  <a:lnTo>
                    <a:pt x="1" y="14605"/>
                  </a:lnTo>
                  <a:lnTo>
                    <a:pt x="1" y="16216"/>
                  </a:lnTo>
                  <a:lnTo>
                    <a:pt x="1" y="17848"/>
                  </a:lnTo>
                  <a:lnTo>
                    <a:pt x="1" y="19459"/>
                  </a:lnTo>
                  <a:lnTo>
                    <a:pt x="1" y="21091"/>
                  </a:lnTo>
                  <a:lnTo>
                    <a:pt x="1" y="22703"/>
                  </a:lnTo>
                  <a:lnTo>
                    <a:pt x="1" y="24335"/>
                  </a:lnTo>
                  <a:lnTo>
                    <a:pt x="1" y="25946"/>
                  </a:lnTo>
                  <a:lnTo>
                    <a:pt x="1" y="27578"/>
                  </a:lnTo>
                  <a:lnTo>
                    <a:pt x="1" y="29189"/>
                  </a:lnTo>
                  <a:lnTo>
                    <a:pt x="1" y="30821"/>
                  </a:lnTo>
                  <a:lnTo>
                    <a:pt x="1" y="32432"/>
                  </a:lnTo>
                  <a:lnTo>
                    <a:pt x="1" y="34064"/>
                  </a:lnTo>
                  <a:lnTo>
                    <a:pt x="1" y="35675"/>
                  </a:lnTo>
                  <a:lnTo>
                    <a:pt x="1" y="37307"/>
                  </a:lnTo>
                  <a:lnTo>
                    <a:pt x="1" y="38918"/>
                  </a:lnTo>
                  <a:lnTo>
                    <a:pt x="1" y="40550"/>
                  </a:lnTo>
                  <a:lnTo>
                    <a:pt x="1" y="42162"/>
                  </a:lnTo>
                  <a:lnTo>
                    <a:pt x="1" y="43794"/>
                  </a:lnTo>
                  <a:lnTo>
                    <a:pt x="1" y="45405"/>
                  </a:lnTo>
                  <a:lnTo>
                    <a:pt x="1" y="47037"/>
                  </a:lnTo>
                  <a:lnTo>
                    <a:pt x="1" y="48648"/>
                  </a:lnTo>
                  <a:lnTo>
                    <a:pt x="1633" y="48648"/>
                  </a:lnTo>
                  <a:lnTo>
                    <a:pt x="1633" y="50280"/>
                  </a:lnTo>
                  <a:lnTo>
                    <a:pt x="3244" y="50280"/>
                  </a:lnTo>
                  <a:lnTo>
                    <a:pt x="3244" y="51891"/>
                  </a:lnTo>
                  <a:lnTo>
                    <a:pt x="97295" y="51891"/>
                  </a:lnTo>
                  <a:lnTo>
                    <a:pt x="97295" y="50196"/>
                  </a:lnTo>
                  <a:lnTo>
                    <a:pt x="98927" y="50196"/>
                  </a:lnTo>
                  <a:lnTo>
                    <a:pt x="98927" y="48585"/>
                  </a:lnTo>
                  <a:lnTo>
                    <a:pt x="100539" y="48585"/>
                  </a:lnTo>
                  <a:lnTo>
                    <a:pt x="100539" y="46953"/>
                  </a:lnTo>
                  <a:lnTo>
                    <a:pt x="100539" y="45321"/>
                  </a:lnTo>
                  <a:lnTo>
                    <a:pt x="100539" y="43710"/>
                  </a:lnTo>
                  <a:lnTo>
                    <a:pt x="100539" y="42078"/>
                  </a:lnTo>
                  <a:lnTo>
                    <a:pt x="100539" y="40467"/>
                  </a:lnTo>
                  <a:lnTo>
                    <a:pt x="100539" y="38835"/>
                  </a:lnTo>
                  <a:lnTo>
                    <a:pt x="100539" y="37224"/>
                  </a:lnTo>
                  <a:lnTo>
                    <a:pt x="100539" y="35592"/>
                  </a:lnTo>
                  <a:lnTo>
                    <a:pt x="100539" y="33980"/>
                  </a:lnTo>
                  <a:lnTo>
                    <a:pt x="100539" y="32348"/>
                  </a:lnTo>
                  <a:lnTo>
                    <a:pt x="100539" y="30737"/>
                  </a:lnTo>
                  <a:lnTo>
                    <a:pt x="100539" y="29105"/>
                  </a:lnTo>
                  <a:lnTo>
                    <a:pt x="100539" y="27494"/>
                  </a:lnTo>
                  <a:lnTo>
                    <a:pt x="100539" y="25862"/>
                  </a:lnTo>
                  <a:lnTo>
                    <a:pt x="100539" y="24314"/>
                  </a:lnTo>
                  <a:lnTo>
                    <a:pt x="100539" y="22682"/>
                  </a:lnTo>
                  <a:lnTo>
                    <a:pt x="100539" y="21050"/>
                  </a:lnTo>
                  <a:lnTo>
                    <a:pt x="100539" y="19438"/>
                  </a:lnTo>
                  <a:lnTo>
                    <a:pt x="100539" y="17806"/>
                  </a:lnTo>
                  <a:lnTo>
                    <a:pt x="100539" y="16195"/>
                  </a:lnTo>
                  <a:lnTo>
                    <a:pt x="100539" y="14563"/>
                  </a:lnTo>
                  <a:lnTo>
                    <a:pt x="100539" y="12952"/>
                  </a:lnTo>
                  <a:lnTo>
                    <a:pt x="100539" y="11320"/>
                  </a:lnTo>
                  <a:lnTo>
                    <a:pt x="100539" y="9709"/>
                  </a:lnTo>
                  <a:lnTo>
                    <a:pt x="100539" y="8077"/>
                  </a:lnTo>
                  <a:lnTo>
                    <a:pt x="100539" y="6466"/>
                  </a:lnTo>
                  <a:lnTo>
                    <a:pt x="100539" y="4834"/>
                  </a:lnTo>
                  <a:lnTo>
                    <a:pt x="100539" y="3223"/>
                  </a:lnTo>
                  <a:lnTo>
                    <a:pt x="98802" y="3223"/>
                  </a:lnTo>
                  <a:lnTo>
                    <a:pt x="98802" y="1632"/>
                  </a:lnTo>
                  <a:lnTo>
                    <a:pt x="97170" y="1632"/>
                  </a:lnTo>
                  <a:lnTo>
                    <a:pt x="97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6780" y="4050293"/>
            <a:ext cx="809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감사합니다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!!!!!</a:t>
            </a:r>
            <a:endParaRPr lang="ko-KR" altLang="en-US" sz="1200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6107" y="974095"/>
            <a:ext cx="405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Orbitron ExtraBold" panose="020B0600000101010101" charset="0"/>
              </a:rPr>
              <a:t>Game Over</a:t>
            </a:r>
            <a:endParaRPr lang="ko-KR" altLang="en-US" sz="4800" dirty="0">
              <a:latin typeface="Orbitron ExtraBold" panose="020B060000010101010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7594" y="1805092"/>
            <a:ext cx="40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Orbitron ExtraBold" panose="020B0600000101010101" charset="0"/>
              </a:rPr>
              <a:t>Team 5</a:t>
            </a:r>
            <a:endParaRPr lang="ko-KR" altLang="en-US" sz="3200" dirty="0">
              <a:latin typeface="Orbitron ExtraBold" panose="020B0600000101010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0" name="Google Shape;10310;p56"/>
          <p:cNvGrpSpPr/>
          <p:nvPr/>
        </p:nvGrpSpPr>
        <p:grpSpPr>
          <a:xfrm>
            <a:off x="2086082" y="1229625"/>
            <a:ext cx="4971834" cy="2866150"/>
            <a:chOff x="2086082" y="1305825"/>
            <a:chExt cx="4971834" cy="2866150"/>
          </a:xfrm>
        </p:grpSpPr>
        <p:sp>
          <p:nvSpPr>
            <p:cNvPr id="10311" name="Google Shape;10311;p56"/>
            <p:cNvSpPr/>
            <p:nvPr/>
          </p:nvSpPr>
          <p:spPr>
            <a:xfrm>
              <a:off x="2251342" y="1429985"/>
              <a:ext cx="4636974" cy="2491903"/>
            </a:xfrm>
            <a:custGeom>
              <a:avLst/>
              <a:gdLst/>
              <a:ahLst/>
              <a:cxnLst/>
              <a:rect l="l" t="t" r="r" b="b"/>
              <a:pathLst>
                <a:path w="25701" h="18364" extrusionOk="0">
                  <a:moveTo>
                    <a:pt x="916" y="1"/>
                  </a:moveTo>
                  <a:lnTo>
                    <a:pt x="916" y="916"/>
                  </a:lnTo>
                  <a:lnTo>
                    <a:pt x="0" y="916"/>
                  </a:lnTo>
                  <a:lnTo>
                    <a:pt x="0" y="1832"/>
                  </a:lnTo>
                  <a:lnTo>
                    <a:pt x="0" y="2760"/>
                  </a:lnTo>
                  <a:lnTo>
                    <a:pt x="0" y="3676"/>
                  </a:lnTo>
                  <a:lnTo>
                    <a:pt x="0" y="4591"/>
                  </a:lnTo>
                  <a:lnTo>
                    <a:pt x="0" y="5507"/>
                  </a:lnTo>
                  <a:lnTo>
                    <a:pt x="0" y="6435"/>
                  </a:lnTo>
                  <a:lnTo>
                    <a:pt x="0" y="7351"/>
                  </a:lnTo>
                  <a:lnTo>
                    <a:pt x="0" y="8266"/>
                  </a:lnTo>
                  <a:lnTo>
                    <a:pt x="0" y="9170"/>
                  </a:lnTo>
                  <a:lnTo>
                    <a:pt x="0" y="10086"/>
                  </a:lnTo>
                  <a:lnTo>
                    <a:pt x="0" y="11013"/>
                  </a:lnTo>
                  <a:lnTo>
                    <a:pt x="0" y="11929"/>
                  </a:lnTo>
                  <a:lnTo>
                    <a:pt x="0" y="12845"/>
                  </a:lnTo>
                  <a:lnTo>
                    <a:pt x="0" y="13760"/>
                  </a:lnTo>
                  <a:lnTo>
                    <a:pt x="916" y="13760"/>
                  </a:lnTo>
                  <a:lnTo>
                    <a:pt x="916" y="14688"/>
                  </a:lnTo>
                  <a:lnTo>
                    <a:pt x="16519" y="14688"/>
                  </a:lnTo>
                  <a:lnTo>
                    <a:pt x="16519" y="15604"/>
                  </a:lnTo>
                  <a:lnTo>
                    <a:pt x="16519" y="16520"/>
                  </a:lnTo>
                  <a:lnTo>
                    <a:pt x="16519" y="17435"/>
                  </a:lnTo>
                  <a:lnTo>
                    <a:pt x="17435" y="17435"/>
                  </a:lnTo>
                  <a:lnTo>
                    <a:pt x="17435" y="18363"/>
                  </a:lnTo>
                  <a:lnTo>
                    <a:pt x="19278" y="18363"/>
                  </a:lnTo>
                  <a:lnTo>
                    <a:pt x="19278" y="17435"/>
                  </a:lnTo>
                  <a:lnTo>
                    <a:pt x="19278" y="16520"/>
                  </a:lnTo>
                  <a:lnTo>
                    <a:pt x="19278" y="15604"/>
                  </a:lnTo>
                  <a:lnTo>
                    <a:pt x="19278" y="14688"/>
                  </a:lnTo>
                  <a:lnTo>
                    <a:pt x="24785" y="14688"/>
                  </a:lnTo>
                  <a:lnTo>
                    <a:pt x="24785" y="13760"/>
                  </a:lnTo>
                  <a:lnTo>
                    <a:pt x="25700" y="13760"/>
                  </a:lnTo>
                  <a:lnTo>
                    <a:pt x="25700" y="12845"/>
                  </a:lnTo>
                  <a:lnTo>
                    <a:pt x="25700" y="11929"/>
                  </a:lnTo>
                  <a:lnTo>
                    <a:pt x="25700" y="11013"/>
                  </a:lnTo>
                  <a:lnTo>
                    <a:pt x="25700" y="10086"/>
                  </a:lnTo>
                  <a:lnTo>
                    <a:pt x="25700" y="9170"/>
                  </a:lnTo>
                  <a:lnTo>
                    <a:pt x="25700" y="8266"/>
                  </a:lnTo>
                  <a:lnTo>
                    <a:pt x="25700" y="7351"/>
                  </a:lnTo>
                  <a:lnTo>
                    <a:pt x="25700" y="6435"/>
                  </a:lnTo>
                  <a:lnTo>
                    <a:pt x="25700" y="5507"/>
                  </a:lnTo>
                  <a:lnTo>
                    <a:pt x="25700" y="4591"/>
                  </a:lnTo>
                  <a:lnTo>
                    <a:pt x="25700" y="3676"/>
                  </a:lnTo>
                  <a:lnTo>
                    <a:pt x="25700" y="2760"/>
                  </a:lnTo>
                  <a:lnTo>
                    <a:pt x="25700" y="1832"/>
                  </a:lnTo>
                  <a:lnTo>
                    <a:pt x="25700" y="916"/>
                  </a:lnTo>
                  <a:lnTo>
                    <a:pt x="24785" y="916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56"/>
            <p:cNvSpPr/>
            <p:nvPr/>
          </p:nvSpPr>
          <p:spPr>
            <a:xfrm>
              <a:off x="5564125" y="3893349"/>
              <a:ext cx="165450" cy="152674"/>
            </a:xfrm>
            <a:custGeom>
              <a:avLst/>
              <a:gdLst/>
              <a:ahLst/>
              <a:cxnLst/>
              <a:rect l="l" t="t" r="r" b="b"/>
              <a:pathLst>
                <a:path w="917" h="916" extrusionOk="0">
                  <a:moveTo>
                    <a:pt x="1" y="0"/>
                  </a:moveTo>
                  <a:lnTo>
                    <a:pt x="1" y="916"/>
                  </a:lnTo>
                  <a:lnTo>
                    <a:pt x="916" y="91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56"/>
            <p:cNvSpPr/>
            <p:nvPr/>
          </p:nvSpPr>
          <p:spPr>
            <a:xfrm>
              <a:off x="2086082" y="1305825"/>
              <a:ext cx="4971834" cy="2866150"/>
            </a:xfrm>
            <a:custGeom>
              <a:avLst/>
              <a:gdLst/>
              <a:ahLst/>
              <a:cxnLst/>
              <a:rect l="l" t="t" r="r" b="b"/>
              <a:pathLst>
                <a:path w="27557" h="21122" extrusionOk="0">
                  <a:moveTo>
                    <a:pt x="25713" y="916"/>
                  </a:moveTo>
                  <a:lnTo>
                    <a:pt x="25713" y="1831"/>
                  </a:lnTo>
                  <a:lnTo>
                    <a:pt x="26641" y="1831"/>
                  </a:lnTo>
                  <a:lnTo>
                    <a:pt x="26641" y="2747"/>
                  </a:lnTo>
                  <a:lnTo>
                    <a:pt x="26616" y="2747"/>
                  </a:lnTo>
                  <a:lnTo>
                    <a:pt x="26616" y="3675"/>
                  </a:lnTo>
                  <a:lnTo>
                    <a:pt x="26616" y="4591"/>
                  </a:lnTo>
                  <a:lnTo>
                    <a:pt x="26616" y="5506"/>
                  </a:lnTo>
                  <a:lnTo>
                    <a:pt x="26616" y="6422"/>
                  </a:lnTo>
                  <a:lnTo>
                    <a:pt x="26616" y="7338"/>
                  </a:lnTo>
                  <a:lnTo>
                    <a:pt x="26616" y="8266"/>
                  </a:lnTo>
                  <a:lnTo>
                    <a:pt x="26616" y="9181"/>
                  </a:lnTo>
                  <a:lnTo>
                    <a:pt x="26616" y="10097"/>
                  </a:lnTo>
                  <a:lnTo>
                    <a:pt x="26616" y="11013"/>
                  </a:lnTo>
                  <a:lnTo>
                    <a:pt x="26616" y="11940"/>
                  </a:lnTo>
                  <a:lnTo>
                    <a:pt x="26616" y="12856"/>
                  </a:lnTo>
                  <a:lnTo>
                    <a:pt x="26616" y="13772"/>
                  </a:lnTo>
                  <a:lnTo>
                    <a:pt x="26616" y="14688"/>
                  </a:lnTo>
                  <a:lnTo>
                    <a:pt x="25701" y="14688"/>
                  </a:lnTo>
                  <a:lnTo>
                    <a:pt x="25701" y="15615"/>
                  </a:lnTo>
                  <a:lnTo>
                    <a:pt x="20194" y="15615"/>
                  </a:lnTo>
                  <a:lnTo>
                    <a:pt x="20194" y="16531"/>
                  </a:lnTo>
                  <a:lnTo>
                    <a:pt x="20194" y="17447"/>
                  </a:lnTo>
                  <a:lnTo>
                    <a:pt x="20194" y="18362"/>
                  </a:lnTo>
                  <a:lnTo>
                    <a:pt x="20194" y="19290"/>
                  </a:lnTo>
                  <a:lnTo>
                    <a:pt x="20194" y="20206"/>
                  </a:lnTo>
                  <a:lnTo>
                    <a:pt x="19279" y="20206"/>
                  </a:lnTo>
                  <a:lnTo>
                    <a:pt x="19279" y="20182"/>
                  </a:lnTo>
                  <a:lnTo>
                    <a:pt x="19279" y="19278"/>
                  </a:lnTo>
                  <a:lnTo>
                    <a:pt x="18351" y="19278"/>
                  </a:lnTo>
                  <a:lnTo>
                    <a:pt x="18351" y="18350"/>
                  </a:lnTo>
                  <a:lnTo>
                    <a:pt x="17435" y="18350"/>
                  </a:lnTo>
                  <a:lnTo>
                    <a:pt x="17435" y="17435"/>
                  </a:lnTo>
                  <a:lnTo>
                    <a:pt x="17435" y="16519"/>
                  </a:lnTo>
                  <a:lnTo>
                    <a:pt x="17435" y="15603"/>
                  </a:lnTo>
                  <a:lnTo>
                    <a:pt x="1832" y="15603"/>
                  </a:lnTo>
                  <a:lnTo>
                    <a:pt x="1832" y="14675"/>
                  </a:lnTo>
                  <a:lnTo>
                    <a:pt x="916" y="14675"/>
                  </a:lnTo>
                  <a:lnTo>
                    <a:pt x="916" y="13760"/>
                  </a:lnTo>
                  <a:lnTo>
                    <a:pt x="916" y="12844"/>
                  </a:lnTo>
                  <a:lnTo>
                    <a:pt x="916" y="11928"/>
                  </a:lnTo>
                  <a:lnTo>
                    <a:pt x="916" y="11001"/>
                  </a:lnTo>
                  <a:lnTo>
                    <a:pt x="916" y="10085"/>
                  </a:lnTo>
                  <a:lnTo>
                    <a:pt x="916" y="9181"/>
                  </a:lnTo>
                  <a:lnTo>
                    <a:pt x="916" y="8266"/>
                  </a:lnTo>
                  <a:lnTo>
                    <a:pt x="916" y="7350"/>
                  </a:lnTo>
                  <a:lnTo>
                    <a:pt x="916" y="6422"/>
                  </a:lnTo>
                  <a:lnTo>
                    <a:pt x="916" y="5506"/>
                  </a:lnTo>
                  <a:lnTo>
                    <a:pt x="916" y="4591"/>
                  </a:lnTo>
                  <a:lnTo>
                    <a:pt x="916" y="3675"/>
                  </a:lnTo>
                  <a:lnTo>
                    <a:pt x="916" y="2747"/>
                  </a:lnTo>
                  <a:lnTo>
                    <a:pt x="916" y="1831"/>
                  </a:lnTo>
                  <a:lnTo>
                    <a:pt x="1832" y="1831"/>
                  </a:lnTo>
                  <a:lnTo>
                    <a:pt x="1832" y="916"/>
                  </a:lnTo>
                  <a:close/>
                  <a:moveTo>
                    <a:pt x="916" y="0"/>
                  </a:moveTo>
                  <a:lnTo>
                    <a:pt x="916" y="916"/>
                  </a:lnTo>
                  <a:lnTo>
                    <a:pt x="1" y="916"/>
                  </a:lnTo>
                  <a:lnTo>
                    <a:pt x="1" y="1831"/>
                  </a:lnTo>
                  <a:lnTo>
                    <a:pt x="1" y="2747"/>
                  </a:lnTo>
                  <a:lnTo>
                    <a:pt x="1" y="3663"/>
                  </a:lnTo>
                  <a:lnTo>
                    <a:pt x="1" y="4591"/>
                  </a:lnTo>
                  <a:lnTo>
                    <a:pt x="1" y="5506"/>
                  </a:lnTo>
                  <a:lnTo>
                    <a:pt x="1" y="6422"/>
                  </a:lnTo>
                  <a:lnTo>
                    <a:pt x="1" y="7338"/>
                  </a:lnTo>
                  <a:lnTo>
                    <a:pt x="1" y="8266"/>
                  </a:lnTo>
                  <a:lnTo>
                    <a:pt x="1" y="9181"/>
                  </a:lnTo>
                  <a:lnTo>
                    <a:pt x="1" y="10097"/>
                  </a:lnTo>
                  <a:lnTo>
                    <a:pt x="1" y="11013"/>
                  </a:lnTo>
                  <a:lnTo>
                    <a:pt x="1" y="11940"/>
                  </a:lnTo>
                  <a:lnTo>
                    <a:pt x="1" y="12856"/>
                  </a:lnTo>
                  <a:lnTo>
                    <a:pt x="1" y="13772"/>
                  </a:lnTo>
                  <a:lnTo>
                    <a:pt x="1" y="14688"/>
                  </a:lnTo>
                  <a:lnTo>
                    <a:pt x="1" y="15615"/>
                  </a:lnTo>
                  <a:lnTo>
                    <a:pt x="916" y="15615"/>
                  </a:lnTo>
                  <a:lnTo>
                    <a:pt x="916" y="16531"/>
                  </a:lnTo>
                  <a:lnTo>
                    <a:pt x="16532" y="16531"/>
                  </a:lnTo>
                  <a:lnTo>
                    <a:pt x="16532" y="17447"/>
                  </a:lnTo>
                  <a:lnTo>
                    <a:pt x="16532" y="18362"/>
                  </a:lnTo>
                  <a:lnTo>
                    <a:pt x="16532" y="19290"/>
                  </a:lnTo>
                  <a:lnTo>
                    <a:pt x="17447" y="19290"/>
                  </a:lnTo>
                  <a:lnTo>
                    <a:pt x="17447" y="20206"/>
                  </a:lnTo>
                  <a:lnTo>
                    <a:pt x="18363" y="20206"/>
                  </a:lnTo>
                  <a:lnTo>
                    <a:pt x="18363" y="21109"/>
                  </a:lnTo>
                  <a:lnTo>
                    <a:pt x="19291" y="21109"/>
                  </a:lnTo>
                  <a:lnTo>
                    <a:pt x="19291" y="21122"/>
                  </a:lnTo>
                  <a:lnTo>
                    <a:pt x="22038" y="21122"/>
                  </a:lnTo>
                  <a:lnTo>
                    <a:pt x="22038" y="20206"/>
                  </a:lnTo>
                  <a:lnTo>
                    <a:pt x="21122" y="20206"/>
                  </a:lnTo>
                  <a:lnTo>
                    <a:pt x="21122" y="19278"/>
                  </a:lnTo>
                  <a:lnTo>
                    <a:pt x="21122" y="18350"/>
                  </a:lnTo>
                  <a:lnTo>
                    <a:pt x="21122" y="17435"/>
                  </a:lnTo>
                  <a:lnTo>
                    <a:pt x="21122" y="16519"/>
                  </a:lnTo>
                  <a:lnTo>
                    <a:pt x="26641" y="16519"/>
                  </a:lnTo>
                  <a:lnTo>
                    <a:pt x="26641" y="15603"/>
                  </a:lnTo>
                  <a:lnTo>
                    <a:pt x="27556" y="15603"/>
                  </a:lnTo>
                  <a:lnTo>
                    <a:pt x="27556" y="14675"/>
                  </a:lnTo>
                  <a:lnTo>
                    <a:pt x="27556" y="13760"/>
                  </a:lnTo>
                  <a:lnTo>
                    <a:pt x="27556" y="12844"/>
                  </a:lnTo>
                  <a:lnTo>
                    <a:pt x="27556" y="11928"/>
                  </a:lnTo>
                  <a:lnTo>
                    <a:pt x="27556" y="11001"/>
                  </a:lnTo>
                  <a:lnTo>
                    <a:pt x="27556" y="10085"/>
                  </a:lnTo>
                  <a:lnTo>
                    <a:pt x="27556" y="9181"/>
                  </a:lnTo>
                  <a:lnTo>
                    <a:pt x="27556" y="8266"/>
                  </a:lnTo>
                  <a:lnTo>
                    <a:pt x="27556" y="7350"/>
                  </a:lnTo>
                  <a:lnTo>
                    <a:pt x="27556" y="6422"/>
                  </a:lnTo>
                  <a:lnTo>
                    <a:pt x="27556" y="5506"/>
                  </a:lnTo>
                  <a:lnTo>
                    <a:pt x="27556" y="4591"/>
                  </a:lnTo>
                  <a:lnTo>
                    <a:pt x="27556" y="3675"/>
                  </a:lnTo>
                  <a:lnTo>
                    <a:pt x="27556" y="2747"/>
                  </a:lnTo>
                  <a:lnTo>
                    <a:pt x="27556" y="1831"/>
                  </a:lnTo>
                  <a:lnTo>
                    <a:pt x="27556" y="916"/>
                  </a:lnTo>
                  <a:lnTo>
                    <a:pt x="26616" y="916"/>
                  </a:lnTo>
                  <a:lnTo>
                    <a:pt x="26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4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 의도</a:t>
            </a:r>
            <a:endParaRPr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315" name="Google Shape;10315;p56"/>
          <p:cNvSpPr txBox="1">
            <a:spLocks noGrp="1"/>
          </p:cNvSpPr>
          <p:nvPr>
            <p:ph type="body" idx="1"/>
          </p:nvPr>
        </p:nvSpPr>
        <p:spPr>
          <a:xfrm>
            <a:off x="2438550" y="1595750"/>
            <a:ext cx="4266900" cy="14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친구들과 만나서 놀고 싶은데 나 혼자 멀리 떨어져 있어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  <a:r>
              <a:rPr lang="ko-KR" altLang="en-US" dirty="0" smtClean="0">
                <a:solidFill>
                  <a:schemeClr val="tx1"/>
                </a:solidFill>
              </a:rPr>
              <a:t>나는 주로 하는 게임이 없어서 게임에서도 만나기 어려워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친구들과 즐길 수 있는 무언가가 없을까</a:t>
            </a:r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                    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최예훈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0316" name="Google Shape;10316;p5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317" name="Google Shape;10317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1" name="Google Shape;10321;p5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322" name="Google Shape;10322;p5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5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5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5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56"/>
          <p:cNvGrpSpPr/>
          <p:nvPr/>
        </p:nvGrpSpPr>
        <p:grpSpPr>
          <a:xfrm>
            <a:off x="6262517" y="3728097"/>
            <a:ext cx="442939" cy="1415410"/>
            <a:chOff x="1386675" y="1023225"/>
            <a:chExt cx="346425" cy="1107000"/>
          </a:xfrm>
        </p:grpSpPr>
        <p:sp>
          <p:nvSpPr>
            <p:cNvPr id="10327" name="Google Shape;10327;p56"/>
            <p:cNvSpPr/>
            <p:nvPr/>
          </p:nvSpPr>
          <p:spPr>
            <a:xfrm>
              <a:off x="1429750" y="1192500"/>
              <a:ext cx="255450" cy="214800"/>
            </a:xfrm>
            <a:custGeom>
              <a:avLst/>
              <a:gdLst/>
              <a:ahLst/>
              <a:cxnLst/>
              <a:rect l="l" t="t" r="r" b="b"/>
              <a:pathLst>
                <a:path w="10218" h="8592" extrusionOk="0">
                  <a:moveTo>
                    <a:pt x="0" y="0"/>
                  </a:moveTo>
                  <a:lnTo>
                    <a:pt x="0" y="8591"/>
                  </a:lnTo>
                  <a:lnTo>
                    <a:pt x="10218" y="8591"/>
                  </a:lnTo>
                  <a:lnTo>
                    <a:pt x="102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56"/>
            <p:cNvSpPr/>
            <p:nvPr/>
          </p:nvSpPr>
          <p:spPr>
            <a:xfrm>
              <a:off x="1495700" y="1222625"/>
              <a:ext cx="41600" cy="45200"/>
            </a:xfrm>
            <a:custGeom>
              <a:avLst/>
              <a:gdLst/>
              <a:ahLst/>
              <a:cxnLst/>
              <a:rect l="l" t="t" r="r" b="b"/>
              <a:pathLst>
                <a:path w="1664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664" y="1808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56"/>
            <p:cNvSpPr/>
            <p:nvPr/>
          </p:nvSpPr>
          <p:spPr>
            <a:xfrm>
              <a:off x="1582450" y="1222625"/>
              <a:ext cx="45225" cy="45200"/>
            </a:xfrm>
            <a:custGeom>
              <a:avLst/>
              <a:gdLst/>
              <a:ahLst/>
              <a:cxnLst/>
              <a:rect l="l" t="t" r="r" b="b"/>
              <a:pathLst>
                <a:path w="1809" h="1808" extrusionOk="0">
                  <a:moveTo>
                    <a:pt x="1" y="0"/>
                  </a:moveTo>
                  <a:lnTo>
                    <a:pt x="1" y="1808"/>
                  </a:lnTo>
                  <a:lnTo>
                    <a:pt x="1808" y="1808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56"/>
            <p:cNvSpPr/>
            <p:nvPr/>
          </p:nvSpPr>
          <p:spPr>
            <a:xfrm>
              <a:off x="1386675" y="1106050"/>
              <a:ext cx="342500" cy="86475"/>
            </a:xfrm>
            <a:custGeom>
              <a:avLst/>
              <a:gdLst/>
              <a:ahLst/>
              <a:cxnLst/>
              <a:rect l="l" t="t" r="r" b="b"/>
              <a:pathLst>
                <a:path w="13700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13700" y="3458"/>
                  </a:lnTo>
                  <a:lnTo>
                    <a:pt x="13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56"/>
            <p:cNvSpPr/>
            <p:nvPr/>
          </p:nvSpPr>
          <p:spPr>
            <a:xfrm>
              <a:off x="1386675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3458" y="3458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56"/>
            <p:cNvSpPr/>
            <p:nvPr/>
          </p:nvSpPr>
          <p:spPr>
            <a:xfrm>
              <a:off x="1642700" y="1279250"/>
              <a:ext cx="86475" cy="86475"/>
            </a:xfrm>
            <a:custGeom>
              <a:avLst/>
              <a:gdLst/>
              <a:ahLst/>
              <a:cxnLst/>
              <a:rect l="l" t="t" r="r" b="b"/>
              <a:pathLst>
                <a:path w="3459" h="3459" extrusionOk="0">
                  <a:moveTo>
                    <a:pt x="1" y="0"/>
                  </a:moveTo>
                  <a:lnTo>
                    <a:pt x="1" y="3458"/>
                  </a:lnTo>
                  <a:lnTo>
                    <a:pt x="3459" y="3458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3" name="Google Shape;10333;p56"/>
            <p:cNvSpPr/>
            <p:nvPr/>
          </p:nvSpPr>
          <p:spPr>
            <a:xfrm>
              <a:off x="1492100" y="1392200"/>
              <a:ext cx="101525" cy="67800"/>
            </a:xfrm>
            <a:custGeom>
              <a:avLst/>
              <a:gdLst/>
              <a:ahLst/>
              <a:cxnLst/>
              <a:rect l="l" t="t" r="r" b="b"/>
              <a:pathLst>
                <a:path w="4061" h="2712" extrusionOk="0">
                  <a:moveTo>
                    <a:pt x="0" y="1"/>
                  </a:moveTo>
                  <a:lnTo>
                    <a:pt x="0" y="2712"/>
                  </a:lnTo>
                  <a:lnTo>
                    <a:pt x="4061" y="2712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4" name="Google Shape;10334;p56"/>
            <p:cNvSpPr/>
            <p:nvPr/>
          </p:nvSpPr>
          <p:spPr>
            <a:xfrm>
              <a:off x="1427925" y="1742225"/>
              <a:ext cx="260000" cy="131950"/>
            </a:xfrm>
            <a:custGeom>
              <a:avLst/>
              <a:gdLst/>
              <a:ahLst/>
              <a:cxnLst/>
              <a:rect l="l" t="t" r="r" b="b"/>
              <a:pathLst>
                <a:path w="10400" h="5278" extrusionOk="0">
                  <a:moveTo>
                    <a:pt x="1" y="0"/>
                  </a:moveTo>
                  <a:lnTo>
                    <a:pt x="1" y="5278"/>
                  </a:lnTo>
                  <a:lnTo>
                    <a:pt x="10399" y="5278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56"/>
            <p:cNvSpPr/>
            <p:nvPr/>
          </p:nvSpPr>
          <p:spPr>
            <a:xfrm>
              <a:off x="1386675" y="1508775"/>
              <a:ext cx="41275" cy="256075"/>
            </a:xfrm>
            <a:custGeom>
              <a:avLst/>
              <a:gdLst/>
              <a:ahLst/>
              <a:cxnLst/>
              <a:rect l="l" t="t" r="r" b="b"/>
              <a:pathLst>
                <a:path w="1651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651" y="10242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56"/>
            <p:cNvSpPr/>
            <p:nvPr/>
          </p:nvSpPr>
          <p:spPr>
            <a:xfrm>
              <a:off x="1687900" y="1508775"/>
              <a:ext cx="45200" cy="256075"/>
            </a:xfrm>
            <a:custGeom>
              <a:avLst/>
              <a:gdLst/>
              <a:ahLst/>
              <a:cxnLst/>
              <a:rect l="l" t="t" r="r" b="b"/>
              <a:pathLst>
                <a:path w="1808" h="10243" extrusionOk="0">
                  <a:moveTo>
                    <a:pt x="0" y="1"/>
                  </a:moveTo>
                  <a:lnTo>
                    <a:pt x="0" y="10242"/>
                  </a:lnTo>
                  <a:lnTo>
                    <a:pt x="1807" y="10242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56"/>
            <p:cNvSpPr/>
            <p:nvPr/>
          </p:nvSpPr>
          <p:spPr>
            <a:xfrm>
              <a:off x="1461975" y="1911800"/>
              <a:ext cx="37675" cy="206975"/>
            </a:xfrm>
            <a:custGeom>
              <a:avLst/>
              <a:gdLst/>
              <a:ahLst/>
              <a:cxnLst/>
              <a:rect l="l" t="t" r="r" b="b"/>
              <a:pathLst>
                <a:path w="1507" h="8279" extrusionOk="0">
                  <a:moveTo>
                    <a:pt x="0" y="1"/>
                  </a:moveTo>
                  <a:lnTo>
                    <a:pt x="0" y="8278"/>
                  </a:lnTo>
                  <a:lnTo>
                    <a:pt x="1506" y="827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56"/>
            <p:cNvSpPr/>
            <p:nvPr/>
          </p:nvSpPr>
          <p:spPr>
            <a:xfrm>
              <a:off x="1612575" y="1874150"/>
              <a:ext cx="37675" cy="248550"/>
            </a:xfrm>
            <a:custGeom>
              <a:avLst/>
              <a:gdLst/>
              <a:ahLst/>
              <a:cxnLst/>
              <a:rect l="l" t="t" r="r" b="b"/>
              <a:pathLst>
                <a:path w="1507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507" y="9941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56"/>
            <p:cNvSpPr/>
            <p:nvPr/>
          </p:nvSpPr>
          <p:spPr>
            <a:xfrm>
              <a:off x="1386675" y="1463600"/>
              <a:ext cx="41275" cy="75325"/>
            </a:xfrm>
            <a:custGeom>
              <a:avLst/>
              <a:gdLst/>
              <a:ahLst/>
              <a:cxnLst/>
              <a:rect l="l" t="t" r="r" b="b"/>
              <a:pathLst>
                <a:path w="1651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651" y="3013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56"/>
            <p:cNvSpPr/>
            <p:nvPr/>
          </p:nvSpPr>
          <p:spPr>
            <a:xfrm>
              <a:off x="1687900" y="1463600"/>
              <a:ext cx="45200" cy="75325"/>
            </a:xfrm>
            <a:custGeom>
              <a:avLst/>
              <a:gdLst/>
              <a:ahLst/>
              <a:cxnLst/>
              <a:rect l="l" t="t" r="r" b="b"/>
              <a:pathLst>
                <a:path w="1808" h="3013" extrusionOk="0">
                  <a:moveTo>
                    <a:pt x="0" y="0"/>
                  </a:moveTo>
                  <a:lnTo>
                    <a:pt x="0" y="3013"/>
                  </a:lnTo>
                  <a:lnTo>
                    <a:pt x="1807" y="301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56"/>
            <p:cNvSpPr/>
            <p:nvPr/>
          </p:nvSpPr>
          <p:spPr>
            <a:xfrm>
              <a:off x="1427925" y="1448525"/>
              <a:ext cx="260000" cy="305175"/>
            </a:xfrm>
            <a:custGeom>
              <a:avLst/>
              <a:gdLst/>
              <a:ahLst/>
              <a:cxnLst/>
              <a:rect l="l" t="t" r="r" b="b"/>
              <a:pathLst>
                <a:path w="10400" h="12207" extrusionOk="0">
                  <a:moveTo>
                    <a:pt x="1" y="1"/>
                  </a:moveTo>
                  <a:lnTo>
                    <a:pt x="1" y="12206"/>
                  </a:lnTo>
                  <a:lnTo>
                    <a:pt x="10399" y="12206"/>
                  </a:lnTo>
                  <a:lnTo>
                    <a:pt x="10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56"/>
            <p:cNvSpPr/>
            <p:nvPr/>
          </p:nvSpPr>
          <p:spPr>
            <a:xfrm>
              <a:off x="1427925" y="1791325"/>
              <a:ext cx="86775" cy="259675"/>
            </a:xfrm>
            <a:custGeom>
              <a:avLst/>
              <a:gdLst/>
              <a:ahLst/>
              <a:cxnLst/>
              <a:rect l="l" t="t" r="r" b="b"/>
              <a:pathLst>
                <a:path w="3471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56"/>
            <p:cNvSpPr/>
            <p:nvPr/>
          </p:nvSpPr>
          <p:spPr>
            <a:xfrm>
              <a:off x="1601125" y="1791325"/>
              <a:ext cx="86800" cy="259675"/>
            </a:xfrm>
            <a:custGeom>
              <a:avLst/>
              <a:gdLst/>
              <a:ahLst/>
              <a:cxnLst/>
              <a:rect l="l" t="t" r="r" b="b"/>
              <a:pathLst>
                <a:path w="3472" h="10387" extrusionOk="0">
                  <a:moveTo>
                    <a:pt x="1" y="0"/>
                  </a:moveTo>
                  <a:lnTo>
                    <a:pt x="1" y="10386"/>
                  </a:lnTo>
                  <a:lnTo>
                    <a:pt x="3471" y="10386"/>
                  </a:lnTo>
                  <a:lnTo>
                    <a:pt x="3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56"/>
            <p:cNvSpPr/>
            <p:nvPr/>
          </p:nvSpPr>
          <p:spPr>
            <a:xfrm>
              <a:off x="1427925" y="1723550"/>
              <a:ext cx="260000" cy="41300"/>
            </a:xfrm>
            <a:custGeom>
              <a:avLst/>
              <a:gdLst/>
              <a:ahLst/>
              <a:cxnLst/>
              <a:rect l="l" t="t" r="r" b="b"/>
              <a:pathLst>
                <a:path w="10400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0399" y="1651"/>
                  </a:lnTo>
                  <a:lnTo>
                    <a:pt x="103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5" name="Google Shape;10345;p56"/>
            <p:cNvSpPr/>
            <p:nvPr/>
          </p:nvSpPr>
          <p:spPr>
            <a:xfrm>
              <a:off x="1537275" y="1723550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0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6" name="Google Shape;10346;p56"/>
            <p:cNvSpPr/>
            <p:nvPr/>
          </p:nvSpPr>
          <p:spPr>
            <a:xfrm>
              <a:off x="1427925" y="2088625"/>
              <a:ext cx="86775" cy="41600"/>
            </a:xfrm>
            <a:custGeom>
              <a:avLst/>
              <a:gdLst/>
              <a:ahLst/>
              <a:cxnLst/>
              <a:rect l="l" t="t" r="r" b="b"/>
              <a:pathLst>
                <a:path w="3471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56"/>
            <p:cNvSpPr/>
            <p:nvPr/>
          </p:nvSpPr>
          <p:spPr>
            <a:xfrm>
              <a:off x="1386675" y="2088625"/>
              <a:ext cx="41275" cy="41600"/>
            </a:xfrm>
            <a:custGeom>
              <a:avLst/>
              <a:gdLst/>
              <a:ahLst/>
              <a:cxnLst/>
              <a:rect l="l" t="t" r="r" b="b"/>
              <a:pathLst>
                <a:path w="1651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651" y="1663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56"/>
            <p:cNvSpPr/>
            <p:nvPr/>
          </p:nvSpPr>
          <p:spPr>
            <a:xfrm>
              <a:off x="1601125" y="2088625"/>
              <a:ext cx="86800" cy="41600"/>
            </a:xfrm>
            <a:custGeom>
              <a:avLst/>
              <a:gdLst/>
              <a:ahLst/>
              <a:cxnLst/>
              <a:rect l="l" t="t" r="r" b="b"/>
              <a:pathLst>
                <a:path w="3472" h="1664" extrusionOk="0">
                  <a:moveTo>
                    <a:pt x="1" y="1"/>
                  </a:moveTo>
                  <a:lnTo>
                    <a:pt x="1" y="1663"/>
                  </a:lnTo>
                  <a:lnTo>
                    <a:pt x="3471" y="1663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56"/>
            <p:cNvSpPr/>
            <p:nvPr/>
          </p:nvSpPr>
          <p:spPr>
            <a:xfrm>
              <a:off x="1687900" y="2088625"/>
              <a:ext cx="45200" cy="41600"/>
            </a:xfrm>
            <a:custGeom>
              <a:avLst/>
              <a:gdLst/>
              <a:ahLst/>
              <a:cxnLst/>
              <a:rect l="l" t="t" r="r" b="b"/>
              <a:pathLst>
                <a:path w="1808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1807" y="1663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56"/>
            <p:cNvSpPr/>
            <p:nvPr/>
          </p:nvSpPr>
          <p:spPr>
            <a:xfrm>
              <a:off x="1571025" y="1538900"/>
              <a:ext cx="86775" cy="86775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0" y="1"/>
                  </a:moveTo>
                  <a:lnTo>
                    <a:pt x="0" y="3471"/>
                  </a:lnTo>
                  <a:lnTo>
                    <a:pt x="3470" y="3471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56"/>
            <p:cNvSpPr/>
            <p:nvPr/>
          </p:nvSpPr>
          <p:spPr>
            <a:xfrm>
              <a:off x="1593600" y="1603050"/>
              <a:ext cx="41600" cy="45225"/>
            </a:xfrm>
            <a:custGeom>
              <a:avLst/>
              <a:gdLst/>
              <a:ahLst/>
              <a:cxnLst/>
              <a:rect l="l" t="t" r="r" b="b"/>
              <a:pathLst>
                <a:path w="1664" h="1809" extrusionOk="0">
                  <a:moveTo>
                    <a:pt x="1" y="1"/>
                  </a:moveTo>
                  <a:lnTo>
                    <a:pt x="1" y="1808"/>
                  </a:lnTo>
                  <a:lnTo>
                    <a:pt x="1663" y="1808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2" name="Google Shape;10352;p56"/>
            <p:cNvSpPr/>
            <p:nvPr/>
          </p:nvSpPr>
          <p:spPr>
            <a:xfrm>
              <a:off x="1473125" y="1023225"/>
              <a:ext cx="169600" cy="86475"/>
            </a:xfrm>
            <a:custGeom>
              <a:avLst/>
              <a:gdLst/>
              <a:ahLst/>
              <a:cxnLst/>
              <a:rect l="l" t="t" r="r" b="b"/>
              <a:pathLst>
                <a:path w="6784" h="3459" extrusionOk="0">
                  <a:moveTo>
                    <a:pt x="0" y="0"/>
                  </a:moveTo>
                  <a:lnTo>
                    <a:pt x="0" y="3458"/>
                  </a:lnTo>
                  <a:lnTo>
                    <a:pt x="6784" y="3458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3" name="Google Shape;10353;p56"/>
            <p:cNvSpPr/>
            <p:nvPr/>
          </p:nvSpPr>
          <p:spPr>
            <a:xfrm>
              <a:off x="13866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4" name="Google Shape;10354;p56"/>
            <p:cNvSpPr/>
            <p:nvPr/>
          </p:nvSpPr>
          <p:spPr>
            <a:xfrm>
              <a:off x="1683975" y="1106050"/>
              <a:ext cx="45200" cy="214500"/>
            </a:xfrm>
            <a:custGeom>
              <a:avLst/>
              <a:gdLst/>
              <a:ahLst/>
              <a:cxnLst/>
              <a:rect l="l" t="t" r="r" b="b"/>
              <a:pathLst>
                <a:path w="1808" h="8580" extrusionOk="0">
                  <a:moveTo>
                    <a:pt x="0" y="0"/>
                  </a:moveTo>
                  <a:lnTo>
                    <a:pt x="0" y="8579"/>
                  </a:lnTo>
                  <a:lnTo>
                    <a:pt x="1808" y="8579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5" name="Google Shape;10355;p56"/>
            <p:cNvSpPr/>
            <p:nvPr/>
          </p:nvSpPr>
          <p:spPr>
            <a:xfrm>
              <a:off x="1431850" y="1320525"/>
              <a:ext cx="256075" cy="128025"/>
            </a:xfrm>
            <a:custGeom>
              <a:avLst/>
              <a:gdLst/>
              <a:ahLst/>
              <a:cxnLst/>
              <a:rect l="l" t="t" r="r" b="b"/>
              <a:pathLst>
                <a:path w="10243" h="5121" extrusionOk="0">
                  <a:moveTo>
                    <a:pt x="1" y="0"/>
                  </a:moveTo>
                  <a:lnTo>
                    <a:pt x="1" y="5121"/>
                  </a:lnTo>
                  <a:lnTo>
                    <a:pt x="10242" y="5121"/>
                  </a:lnTo>
                  <a:lnTo>
                    <a:pt x="10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6" name="Google Shape;10356;p56"/>
            <p:cNvSpPr/>
            <p:nvPr/>
          </p:nvSpPr>
          <p:spPr>
            <a:xfrm>
              <a:off x="1514675" y="1365700"/>
              <a:ext cx="86475" cy="41600"/>
            </a:xfrm>
            <a:custGeom>
              <a:avLst/>
              <a:gdLst/>
              <a:ahLst/>
              <a:cxnLst/>
              <a:rect l="l" t="t" r="r" b="b"/>
              <a:pathLst>
                <a:path w="3459" h="1664" extrusionOk="0">
                  <a:moveTo>
                    <a:pt x="1" y="0"/>
                  </a:moveTo>
                  <a:lnTo>
                    <a:pt x="1" y="1663"/>
                  </a:lnTo>
                  <a:lnTo>
                    <a:pt x="3459" y="1663"/>
                  </a:ln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160195" y="3602854"/>
            <a:ext cx="675164" cy="642476"/>
          </a:xfrm>
          <a:prstGeom prst="rect">
            <a:avLst/>
          </a:prstGeom>
          <a:solidFill>
            <a:srgbClr val="1C4587"/>
          </a:solidFill>
          <a:ln>
            <a:solidFill>
              <a:srgbClr val="1C4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7500" l="18750" r="81250">
                        <a14:foregroundMark x1="29688" y1="18750" x2="29688" y2="18750"/>
                        <a14:foregroundMark x1="29688" y1="18750" x2="29688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6" y="3812808"/>
            <a:ext cx="630164" cy="630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78" y="3829011"/>
            <a:ext cx="336095" cy="336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55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3" name="Google Shape;10293;p55"/>
          <p:cNvSpPr txBox="1">
            <a:spLocks noGrp="1"/>
          </p:cNvSpPr>
          <p:nvPr>
            <p:ph type="body" idx="1"/>
          </p:nvPr>
        </p:nvSpPr>
        <p:spPr>
          <a:xfrm>
            <a:off x="1435608" y="1622724"/>
            <a:ext cx="6394704" cy="375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smtClean="0"/>
              <a:t>웹에서 친구들과 가볍게 즐길 수 있는 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smtClean="0"/>
              <a:t>게임을 만들면 어떨까</a:t>
            </a:r>
            <a:r>
              <a:rPr lang="en-US" altLang="ko-KR" sz="2400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smtClean="0"/>
              <a:t>여기에 </a:t>
            </a:r>
            <a:r>
              <a:rPr lang="en-US" altLang="ko-KR" sz="2400" dirty="0" smtClean="0"/>
              <a:t>RTC</a:t>
            </a:r>
            <a:r>
              <a:rPr lang="ko-KR" altLang="en-US" sz="2400" dirty="0" smtClean="0"/>
              <a:t>를 제공하여 서로 소통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을 빙자한 남 탓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도 할 수 있으면 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 smtClean="0"/>
              <a:t>재미있지 않을까</a:t>
            </a:r>
            <a:r>
              <a:rPr lang="en-US" altLang="ko-KR" sz="2400" dirty="0" smtClean="0"/>
              <a:t>?</a:t>
            </a:r>
            <a:endParaRPr sz="2400" dirty="0"/>
          </a:p>
        </p:txBody>
      </p:sp>
      <p:grpSp>
        <p:nvGrpSpPr>
          <p:cNvPr id="10294" name="Google Shape;10294;p55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295" name="Google Shape;10295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9" name="Google Shape;10299;p55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300" name="Google Shape;10300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4" name="Google Shape;10304;p55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5" name="Google Shape;10305;p55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기획 의도</a:t>
            </a:r>
            <a:endParaRPr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0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5" name="Google Shape;10865;p63"/>
          <p:cNvSpPr txBox="1">
            <a:spLocks noGrp="1"/>
          </p:cNvSpPr>
          <p:nvPr>
            <p:ph type="title" idx="2"/>
          </p:nvPr>
        </p:nvSpPr>
        <p:spPr>
          <a:xfrm>
            <a:off x="3497961" y="2750273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재미</a:t>
            </a:r>
            <a:endParaRPr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866" name="Google Shape;10866;p63"/>
          <p:cNvSpPr txBox="1">
            <a:spLocks noGrp="1"/>
          </p:cNvSpPr>
          <p:nvPr>
            <p:ph type="subTitle" idx="1"/>
          </p:nvPr>
        </p:nvSpPr>
        <p:spPr>
          <a:xfrm>
            <a:off x="3244456" y="3274976"/>
            <a:ext cx="2705313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실제 플레이어의 얼굴을 가진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캐릭터</a:t>
            </a:r>
            <a:endParaRPr lang="en-US" altLang="ko-KR" sz="2400" dirty="0" smtClean="0"/>
          </a:p>
        </p:txBody>
      </p:sp>
      <p:grpSp>
        <p:nvGrpSpPr>
          <p:cNvPr id="10871" name="Google Shape;10871;p6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872" name="Google Shape;10872;p6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6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6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6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6" name="Google Shape;10876;p6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877" name="Google Shape;10877;p6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6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6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6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목표</a:t>
            </a:r>
            <a:endParaRPr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2" name="Google Shape;10865;p63"/>
          <p:cNvSpPr txBox="1">
            <a:spLocks noGrp="1"/>
          </p:cNvSpPr>
          <p:nvPr>
            <p:ph type="title" idx="2"/>
          </p:nvPr>
        </p:nvSpPr>
        <p:spPr>
          <a:xfrm>
            <a:off x="6214879" y="2736791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소통</a:t>
            </a:r>
            <a:endParaRPr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3" name="Google Shape;10866;p63"/>
          <p:cNvSpPr txBox="1">
            <a:spLocks noGrp="1"/>
          </p:cNvSpPr>
          <p:nvPr>
            <p:ph type="subTitle" idx="1"/>
          </p:nvPr>
        </p:nvSpPr>
        <p:spPr>
          <a:xfrm>
            <a:off x="6214879" y="3306368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/>
              <a:t>RTC</a:t>
            </a:r>
            <a:r>
              <a:rPr lang="ko-KR" altLang="en-US" sz="2400" dirty="0" smtClean="0"/>
              <a:t>를 통한 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음성 채팅</a:t>
            </a:r>
            <a:endParaRPr sz="2400" dirty="0"/>
          </a:p>
        </p:txBody>
      </p:sp>
      <p:sp>
        <p:nvSpPr>
          <p:cNvPr id="64" name="Google Shape;10865;p63"/>
          <p:cNvSpPr txBox="1">
            <a:spLocks noGrp="1"/>
          </p:cNvSpPr>
          <p:nvPr>
            <p:ph type="title" idx="2"/>
          </p:nvPr>
        </p:nvSpPr>
        <p:spPr>
          <a:xfrm>
            <a:off x="826969" y="2755533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가벼움</a:t>
            </a:r>
            <a:endParaRPr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5" name="Google Shape;10866;p63"/>
          <p:cNvSpPr txBox="1">
            <a:spLocks noGrp="1"/>
          </p:cNvSpPr>
          <p:nvPr>
            <p:ph type="subTitle" idx="1"/>
          </p:nvPr>
        </p:nvSpPr>
        <p:spPr>
          <a:xfrm>
            <a:off x="826969" y="3243940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쉬운 회원가입</a:t>
            </a:r>
            <a:r>
              <a:rPr lang="en-US" altLang="ko-KR" sz="2400" dirty="0" smtClean="0"/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쉽게 즐기는 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여러 게임 제공</a:t>
            </a:r>
            <a:endParaRPr sz="2400" dirty="0"/>
          </a:p>
        </p:txBody>
      </p:sp>
      <p:grpSp>
        <p:nvGrpSpPr>
          <p:cNvPr id="67" name="Google Shape;16356;p110"/>
          <p:cNvGrpSpPr/>
          <p:nvPr/>
        </p:nvGrpSpPr>
        <p:grpSpPr>
          <a:xfrm>
            <a:off x="4375138" y="1871512"/>
            <a:ext cx="504345" cy="491504"/>
            <a:chOff x="4345191" y="3361387"/>
            <a:chExt cx="557534" cy="543338"/>
          </a:xfrm>
        </p:grpSpPr>
        <p:sp>
          <p:nvSpPr>
            <p:cNvPr id="68" name="Google Shape;16357;p110"/>
            <p:cNvSpPr/>
            <p:nvPr/>
          </p:nvSpPr>
          <p:spPr>
            <a:xfrm>
              <a:off x="4345191" y="3361387"/>
              <a:ext cx="531826" cy="531825"/>
            </a:xfrm>
            <a:custGeom>
              <a:avLst/>
              <a:gdLst/>
              <a:ahLst/>
              <a:cxnLst/>
              <a:rect l="l" t="t" r="r" b="b"/>
              <a:pathLst>
                <a:path w="21273" h="21273" extrusionOk="0">
                  <a:moveTo>
                    <a:pt x="6475" y="0"/>
                  </a:moveTo>
                  <a:lnTo>
                    <a:pt x="6475" y="1386"/>
                  </a:lnTo>
                  <a:lnTo>
                    <a:pt x="4162" y="1386"/>
                  </a:lnTo>
                  <a:lnTo>
                    <a:pt x="4162" y="2774"/>
                  </a:lnTo>
                  <a:lnTo>
                    <a:pt x="2775" y="2774"/>
                  </a:lnTo>
                  <a:lnTo>
                    <a:pt x="2775" y="4161"/>
                  </a:lnTo>
                  <a:lnTo>
                    <a:pt x="1388" y="4161"/>
                  </a:lnTo>
                  <a:lnTo>
                    <a:pt x="1388" y="6473"/>
                  </a:lnTo>
                  <a:lnTo>
                    <a:pt x="0" y="6473"/>
                  </a:lnTo>
                  <a:lnTo>
                    <a:pt x="0" y="14798"/>
                  </a:lnTo>
                  <a:lnTo>
                    <a:pt x="1388" y="14798"/>
                  </a:lnTo>
                  <a:lnTo>
                    <a:pt x="1388" y="17110"/>
                  </a:lnTo>
                  <a:lnTo>
                    <a:pt x="2775" y="17110"/>
                  </a:lnTo>
                  <a:lnTo>
                    <a:pt x="2775" y="17572"/>
                  </a:lnTo>
                  <a:lnTo>
                    <a:pt x="2775" y="18497"/>
                  </a:lnTo>
                  <a:lnTo>
                    <a:pt x="4162" y="18497"/>
                  </a:lnTo>
                  <a:lnTo>
                    <a:pt x="4162" y="18960"/>
                  </a:lnTo>
                  <a:lnTo>
                    <a:pt x="4162" y="19885"/>
                  </a:lnTo>
                  <a:lnTo>
                    <a:pt x="6475" y="19885"/>
                  </a:lnTo>
                  <a:lnTo>
                    <a:pt x="6475" y="20347"/>
                  </a:lnTo>
                  <a:lnTo>
                    <a:pt x="6475" y="21272"/>
                  </a:lnTo>
                  <a:lnTo>
                    <a:pt x="14798" y="21272"/>
                  </a:lnTo>
                  <a:lnTo>
                    <a:pt x="14798" y="20347"/>
                  </a:lnTo>
                  <a:lnTo>
                    <a:pt x="14798" y="19885"/>
                  </a:lnTo>
                  <a:lnTo>
                    <a:pt x="17110" y="19885"/>
                  </a:lnTo>
                  <a:lnTo>
                    <a:pt x="17110" y="18960"/>
                  </a:lnTo>
                  <a:lnTo>
                    <a:pt x="17110" y="18497"/>
                  </a:lnTo>
                  <a:lnTo>
                    <a:pt x="18498" y="18497"/>
                  </a:lnTo>
                  <a:lnTo>
                    <a:pt x="18498" y="17572"/>
                  </a:lnTo>
                  <a:lnTo>
                    <a:pt x="18498" y="17110"/>
                  </a:lnTo>
                  <a:lnTo>
                    <a:pt x="19885" y="17110"/>
                  </a:lnTo>
                  <a:lnTo>
                    <a:pt x="19885" y="14798"/>
                  </a:lnTo>
                  <a:lnTo>
                    <a:pt x="21273" y="14798"/>
                  </a:lnTo>
                  <a:lnTo>
                    <a:pt x="21273" y="6473"/>
                  </a:lnTo>
                  <a:lnTo>
                    <a:pt x="19885" y="6473"/>
                  </a:lnTo>
                  <a:lnTo>
                    <a:pt x="19885" y="4161"/>
                  </a:lnTo>
                  <a:lnTo>
                    <a:pt x="18498" y="4161"/>
                  </a:lnTo>
                  <a:lnTo>
                    <a:pt x="18498" y="2774"/>
                  </a:lnTo>
                  <a:lnTo>
                    <a:pt x="17110" y="2774"/>
                  </a:lnTo>
                  <a:lnTo>
                    <a:pt x="17110" y="1386"/>
                  </a:lnTo>
                  <a:lnTo>
                    <a:pt x="14798" y="1386"/>
                  </a:lnTo>
                  <a:lnTo>
                    <a:pt x="14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358;p110"/>
            <p:cNvSpPr/>
            <p:nvPr/>
          </p:nvSpPr>
          <p:spPr>
            <a:xfrm>
              <a:off x="4370900" y="3372950"/>
              <a:ext cx="531825" cy="196550"/>
            </a:xfrm>
            <a:custGeom>
              <a:avLst/>
              <a:gdLst/>
              <a:ahLst/>
              <a:cxnLst/>
              <a:rect l="l" t="t" r="r" b="b"/>
              <a:pathLst>
                <a:path w="21273" h="7862" extrusionOk="0">
                  <a:moveTo>
                    <a:pt x="6475" y="0"/>
                  </a:moveTo>
                  <a:lnTo>
                    <a:pt x="6475" y="1386"/>
                  </a:lnTo>
                  <a:lnTo>
                    <a:pt x="4162" y="1386"/>
                  </a:lnTo>
                  <a:lnTo>
                    <a:pt x="4162" y="2774"/>
                  </a:lnTo>
                  <a:lnTo>
                    <a:pt x="2775" y="2774"/>
                  </a:lnTo>
                  <a:lnTo>
                    <a:pt x="2775" y="4161"/>
                  </a:lnTo>
                  <a:lnTo>
                    <a:pt x="1388" y="4161"/>
                  </a:lnTo>
                  <a:lnTo>
                    <a:pt x="1388" y="6473"/>
                  </a:lnTo>
                  <a:lnTo>
                    <a:pt x="0" y="6473"/>
                  </a:lnTo>
                  <a:lnTo>
                    <a:pt x="0" y="7861"/>
                  </a:lnTo>
                  <a:lnTo>
                    <a:pt x="2775" y="7861"/>
                  </a:lnTo>
                  <a:lnTo>
                    <a:pt x="2775" y="6473"/>
                  </a:lnTo>
                  <a:lnTo>
                    <a:pt x="2775" y="5549"/>
                  </a:lnTo>
                  <a:lnTo>
                    <a:pt x="4162" y="5549"/>
                  </a:lnTo>
                  <a:lnTo>
                    <a:pt x="4162" y="4161"/>
                  </a:lnTo>
                  <a:lnTo>
                    <a:pt x="5549" y="4161"/>
                  </a:lnTo>
                  <a:lnTo>
                    <a:pt x="5549" y="2774"/>
                  </a:lnTo>
                  <a:lnTo>
                    <a:pt x="15724" y="2774"/>
                  </a:lnTo>
                  <a:lnTo>
                    <a:pt x="15724" y="4161"/>
                  </a:lnTo>
                  <a:lnTo>
                    <a:pt x="17110" y="4161"/>
                  </a:lnTo>
                  <a:lnTo>
                    <a:pt x="17110" y="5549"/>
                  </a:lnTo>
                  <a:lnTo>
                    <a:pt x="18498" y="5549"/>
                  </a:lnTo>
                  <a:lnTo>
                    <a:pt x="18498" y="6473"/>
                  </a:lnTo>
                  <a:lnTo>
                    <a:pt x="18498" y="7861"/>
                  </a:lnTo>
                  <a:lnTo>
                    <a:pt x="21273" y="7861"/>
                  </a:lnTo>
                  <a:lnTo>
                    <a:pt x="21273" y="6473"/>
                  </a:lnTo>
                  <a:lnTo>
                    <a:pt x="19885" y="6473"/>
                  </a:lnTo>
                  <a:lnTo>
                    <a:pt x="19885" y="4161"/>
                  </a:lnTo>
                  <a:lnTo>
                    <a:pt x="18498" y="4161"/>
                  </a:lnTo>
                  <a:lnTo>
                    <a:pt x="18498" y="2774"/>
                  </a:lnTo>
                  <a:lnTo>
                    <a:pt x="17110" y="2774"/>
                  </a:lnTo>
                  <a:lnTo>
                    <a:pt x="17110" y="1386"/>
                  </a:lnTo>
                  <a:lnTo>
                    <a:pt x="14798" y="1386"/>
                  </a:lnTo>
                  <a:lnTo>
                    <a:pt x="14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359;p110"/>
            <p:cNvSpPr/>
            <p:nvPr/>
          </p:nvSpPr>
          <p:spPr>
            <a:xfrm>
              <a:off x="4474950" y="340760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60;p110"/>
            <p:cNvSpPr/>
            <p:nvPr/>
          </p:nvSpPr>
          <p:spPr>
            <a:xfrm>
              <a:off x="4440250" y="34423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61;p110"/>
            <p:cNvSpPr/>
            <p:nvPr/>
          </p:nvSpPr>
          <p:spPr>
            <a:xfrm>
              <a:off x="4405550" y="3476950"/>
              <a:ext cx="34725" cy="57850"/>
            </a:xfrm>
            <a:custGeom>
              <a:avLst/>
              <a:gdLst/>
              <a:ahLst/>
              <a:cxnLst/>
              <a:rect l="l" t="t" r="r" b="b"/>
              <a:pathLst>
                <a:path w="1389" h="2314" extrusionOk="0">
                  <a:moveTo>
                    <a:pt x="1" y="1"/>
                  </a:moveTo>
                  <a:lnTo>
                    <a:pt x="1" y="2313"/>
                  </a:lnTo>
                  <a:lnTo>
                    <a:pt x="1389" y="2313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62;p110"/>
            <p:cNvSpPr/>
            <p:nvPr/>
          </p:nvSpPr>
          <p:spPr>
            <a:xfrm>
              <a:off x="4405550" y="3742875"/>
              <a:ext cx="34725" cy="57850"/>
            </a:xfrm>
            <a:custGeom>
              <a:avLst/>
              <a:gdLst/>
              <a:ahLst/>
              <a:cxnLst/>
              <a:rect l="l" t="t" r="r" b="b"/>
              <a:pathLst>
                <a:path w="1389" h="2314" extrusionOk="0">
                  <a:moveTo>
                    <a:pt x="1" y="1"/>
                  </a:moveTo>
                  <a:lnTo>
                    <a:pt x="1" y="2313"/>
                  </a:lnTo>
                  <a:lnTo>
                    <a:pt x="1389" y="2313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63;p110"/>
            <p:cNvSpPr/>
            <p:nvPr/>
          </p:nvSpPr>
          <p:spPr>
            <a:xfrm>
              <a:off x="4440250" y="38007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64;p110"/>
            <p:cNvSpPr/>
            <p:nvPr/>
          </p:nvSpPr>
          <p:spPr>
            <a:xfrm>
              <a:off x="4474950" y="3835350"/>
              <a:ext cx="57825" cy="34725"/>
            </a:xfrm>
            <a:custGeom>
              <a:avLst/>
              <a:gdLst/>
              <a:ahLst/>
              <a:cxnLst/>
              <a:rect l="l" t="t" r="r" b="b"/>
              <a:pathLst>
                <a:path w="2313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65;p110"/>
            <p:cNvSpPr/>
            <p:nvPr/>
          </p:nvSpPr>
          <p:spPr>
            <a:xfrm>
              <a:off x="4532750" y="3372950"/>
              <a:ext cx="208100" cy="34675"/>
            </a:xfrm>
            <a:custGeom>
              <a:avLst/>
              <a:gdLst/>
              <a:ahLst/>
              <a:cxnLst/>
              <a:rect l="l" t="t" r="r" b="b"/>
              <a:pathLst>
                <a:path w="8324" h="1387" extrusionOk="0">
                  <a:moveTo>
                    <a:pt x="1" y="0"/>
                  </a:moveTo>
                  <a:lnTo>
                    <a:pt x="1" y="1386"/>
                  </a:lnTo>
                  <a:lnTo>
                    <a:pt x="8324" y="1386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66;p110"/>
            <p:cNvSpPr/>
            <p:nvPr/>
          </p:nvSpPr>
          <p:spPr>
            <a:xfrm>
              <a:off x="4532750" y="3870050"/>
              <a:ext cx="208100" cy="34675"/>
            </a:xfrm>
            <a:custGeom>
              <a:avLst/>
              <a:gdLst/>
              <a:ahLst/>
              <a:cxnLst/>
              <a:rect l="l" t="t" r="r" b="b"/>
              <a:pathLst>
                <a:path w="8324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8324" y="1387"/>
                  </a:lnTo>
                  <a:lnTo>
                    <a:pt x="8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67;p110"/>
            <p:cNvSpPr/>
            <p:nvPr/>
          </p:nvSpPr>
          <p:spPr>
            <a:xfrm>
              <a:off x="4370900" y="3534775"/>
              <a:ext cx="34725" cy="208125"/>
            </a:xfrm>
            <a:custGeom>
              <a:avLst/>
              <a:gdLst/>
              <a:ahLst/>
              <a:cxnLst/>
              <a:rect l="l" t="t" r="r" b="b"/>
              <a:pathLst>
                <a:path w="1389" h="8325" extrusionOk="0">
                  <a:moveTo>
                    <a:pt x="0" y="0"/>
                  </a:moveTo>
                  <a:lnTo>
                    <a:pt x="0" y="8325"/>
                  </a:lnTo>
                  <a:lnTo>
                    <a:pt x="1388" y="8325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68;p110"/>
            <p:cNvSpPr/>
            <p:nvPr/>
          </p:nvSpPr>
          <p:spPr>
            <a:xfrm>
              <a:off x="4740825" y="340760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313" y="1388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69;p110"/>
            <p:cNvSpPr/>
            <p:nvPr/>
          </p:nvSpPr>
          <p:spPr>
            <a:xfrm>
              <a:off x="4798650" y="34423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370;p110"/>
            <p:cNvSpPr/>
            <p:nvPr/>
          </p:nvSpPr>
          <p:spPr>
            <a:xfrm>
              <a:off x="4833350" y="3476950"/>
              <a:ext cx="34675" cy="57850"/>
            </a:xfrm>
            <a:custGeom>
              <a:avLst/>
              <a:gdLst/>
              <a:ahLst/>
              <a:cxnLst/>
              <a:rect l="l" t="t" r="r" b="b"/>
              <a:pathLst>
                <a:path w="1387" h="2314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371;p110"/>
            <p:cNvSpPr/>
            <p:nvPr/>
          </p:nvSpPr>
          <p:spPr>
            <a:xfrm>
              <a:off x="4833350" y="3742875"/>
              <a:ext cx="34675" cy="57850"/>
            </a:xfrm>
            <a:custGeom>
              <a:avLst/>
              <a:gdLst/>
              <a:ahLst/>
              <a:cxnLst/>
              <a:rect l="l" t="t" r="r" b="b"/>
              <a:pathLst>
                <a:path w="1387" h="2314" extrusionOk="0">
                  <a:moveTo>
                    <a:pt x="0" y="1"/>
                  </a:moveTo>
                  <a:lnTo>
                    <a:pt x="0" y="2313"/>
                  </a:lnTo>
                  <a:lnTo>
                    <a:pt x="1387" y="2313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372;p110"/>
            <p:cNvSpPr/>
            <p:nvPr/>
          </p:nvSpPr>
          <p:spPr>
            <a:xfrm>
              <a:off x="4798650" y="38007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373;p110"/>
            <p:cNvSpPr/>
            <p:nvPr/>
          </p:nvSpPr>
          <p:spPr>
            <a:xfrm>
              <a:off x="4740825" y="3835350"/>
              <a:ext cx="57850" cy="34725"/>
            </a:xfrm>
            <a:custGeom>
              <a:avLst/>
              <a:gdLst/>
              <a:ahLst/>
              <a:cxnLst/>
              <a:rect l="l" t="t" r="r" b="b"/>
              <a:pathLst>
                <a:path w="2314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313" y="138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374;p110"/>
            <p:cNvSpPr/>
            <p:nvPr/>
          </p:nvSpPr>
          <p:spPr>
            <a:xfrm>
              <a:off x="4868000" y="3534775"/>
              <a:ext cx="34725" cy="208125"/>
            </a:xfrm>
            <a:custGeom>
              <a:avLst/>
              <a:gdLst/>
              <a:ahLst/>
              <a:cxnLst/>
              <a:rect l="l" t="t" r="r" b="b"/>
              <a:pathLst>
                <a:path w="1389" h="8325" extrusionOk="0">
                  <a:moveTo>
                    <a:pt x="1" y="0"/>
                  </a:moveTo>
                  <a:lnTo>
                    <a:pt x="1" y="8325"/>
                  </a:lnTo>
                  <a:lnTo>
                    <a:pt x="1389" y="8325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75;p110"/>
            <p:cNvSpPr/>
            <p:nvPr/>
          </p:nvSpPr>
          <p:spPr>
            <a:xfrm>
              <a:off x="4509600" y="3661925"/>
              <a:ext cx="254400" cy="173450"/>
            </a:xfrm>
            <a:custGeom>
              <a:avLst/>
              <a:gdLst/>
              <a:ahLst/>
              <a:cxnLst/>
              <a:rect l="l" t="t" r="r" b="b"/>
              <a:pathLst>
                <a:path w="10176" h="6938" extrusionOk="0">
                  <a:moveTo>
                    <a:pt x="1" y="1"/>
                  </a:moveTo>
                  <a:lnTo>
                    <a:pt x="1" y="1389"/>
                  </a:lnTo>
                  <a:lnTo>
                    <a:pt x="1" y="4163"/>
                  </a:lnTo>
                  <a:lnTo>
                    <a:pt x="1389" y="4163"/>
                  </a:lnTo>
                  <a:lnTo>
                    <a:pt x="1389" y="5551"/>
                  </a:lnTo>
                  <a:lnTo>
                    <a:pt x="2775" y="5551"/>
                  </a:lnTo>
                  <a:lnTo>
                    <a:pt x="2775" y="6938"/>
                  </a:lnTo>
                  <a:lnTo>
                    <a:pt x="7400" y="6938"/>
                  </a:lnTo>
                  <a:lnTo>
                    <a:pt x="7400" y="5551"/>
                  </a:lnTo>
                  <a:lnTo>
                    <a:pt x="8788" y="5551"/>
                  </a:lnTo>
                  <a:lnTo>
                    <a:pt x="8788" y="4163"/>
                  </a:lnTo>
                  <a:lnTo>
                    <a:pt x="10176" y="4163"/>
                  </a:lnTo>
                  <a:lnTo>
                    <a:pt x="10176" y="1389"/>
                  </a:lnTo>
                  <a:lnTo>
                    <a:pt x="10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76;p110"/>
            <p:cNvSpPr/>
            <p:nvPr/>
          </p:nvSpPr>
          <p:spPr>
            <a:xfrm>
              <a:off x="4451800" y="3557900"/>
              <a:ext cx="34725" cy="69400"/>
            </a:xfrm>
            <a:custGeom>
              <a:avLst/>
              <a:gdLst/>
              <a:ahLst/>
              <a:cxnLst/>
              <a:rect l="l" t="t" r="r" b="b"/>
              <a:pathLst>
                <a:path w="1389" h="2776" extrusionOk="0">
                  <a:moveTo>
                    <a:pt x="1" y="1"/>
                  </a:moveTo>
                  <a:lnTo>
                    <a:pt x="1" y="2775"/>
                  </a:lnTo>
                  <a:lnTo>
                    <a:pt x="1389" y="2775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77;p110"/>
            <p:cNvSpPr/>
            <p:nvPr/>
          </p:nvSpPr>
          <p:spPr>
            <a:xfrm>
              <a:off x="4555875" y="3557900"/>
              <a:ext cx="34700" cy="69400"/>
            </a:xfrm>
            <a:custGeom>
              <a:avLst/>
              <a:gdLst/>
              <a:ahLst/>
              <a:cxnLst/>
              <a:rect l="l" t="t" r="r" b="b"/>
              <a:pathLst>
                <a:path w="1388" h="2776" extrusionOk="0">
                  <a:moveTo>
                    <a:pt x="0" y="1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78;p110"/>
            <p:cNvSpPr/>
            <p:nvPr/>
          </p:nvSpPr>
          <p:spPr>
            <a:xfrm>
              <a:off x="4486500" y="3523200"/>
              <a:ext cx="69400" cy="34725"/>
            </a:xfrm>
            <a:custGeom>
              <a:avLst/>
              <a:gdLst/>
              <a:ahLst/>
              <a:cxnLst/>
              <a:rect l="l" t="t" r="r" b="b"/>
              <a:pathLst>
                <a:path w="2776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775" y="138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379;p110"/>
            <p:cNvSpPr/>
            <p:nvPr/>
          </p:nvSpPr>
          <p:spPr>
            <a:xfrm>
              <a:off x="4683025" y="3557900"/>
              <a:ext cx="34725" cy="69400"/>
            </a:xfrm>
            <a:custGeom>
              <a:avLst/>
              <a:gdLst/>
              <a:ahLst/>
              <a:cxnLst/>
              <a:rect l="l" t="t" r="r" b="b"/>
              <a:pathLst>
                <a:path w="1389" h="2776" extrusionOk="0">
                  <a:moveTo>
                    <a:pt x="1" y="1"/>
                  </a:moveTo>
                  <a:lnTo>
                    <a:pt x="1" y="2775"/>
                  </a:lnTo>
                  <a:lnTo>
                    <a:pt x="1389" y="2775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380;p110"/>
            <p:cNvSpPr/>
            <p:nvPr/>
          </p:nvSpPr>
          <p:spPr>
            <a:xfrm>
              <a:off x="4787100" y="3557900"/>
              <a:ext cx="34725" cy="69400"/>
            </a:xfrm>
            <a:custGeom>
              <a:avLst/>
              <a:gdLst/>
              <a:ahLst/>
              <a:cxnLst/>
              <a:rect l="l" t="t" r="r" b="b"/>
              <a:pathLst>
                <a:path w="1389" h="2776" extrusionOk="0">
                  <a:moveTo>
                    <a:pt x="0" y="1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381;p110"/>
            <p:cNvSpPr/>
            <p:nvPr/>
          </p:nvSpPr>
          <p:spPr>
            <a:xfrm>
              <a:off x="4717725" y="3523200"/>
              <a:ext cx="69400" cy="34725"/>
            </a:xfrm>
            <a:custGeom>
              <a:avLst/>
              <a:gdLst/>
              <a:ahLst/>
              <a:cxnLst/>
              <a:rect l="l" t="t" r="r" b="b"/>
              <a:pathLst>
                <a:path w="2776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2775" y="138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382;p110"/>
            <p:cNvSpPr/>
            <p:nvPr/>
          </p:nvSpPr>
          <p:spPr>
            <a:xfrm>
              <a:off x="4578975" y="3800700"/>
              <a:ext cx="115625" cy="34675"/>
            </a:xfrm>
            <a:custGeom>
              <a:avLst/>
              <a:gdLst/>
              <a:ahLst/>
              <a:cxnLst/>
              <a:rect l="l" t="t" r="r" b="b"/>
              <a:pathLst>
                <a:path w="46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4625" y="13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383;p110"/>
            <p:cNvSpPr/>
            <p:nvPr/>
          </p:nvSpPr>
          <p:spPr>
            <a:xfrm>
              <a:off x="4509600" y="3661925"/>
              <a:ext cx="254400" cy="104100"/>
            </a:xfrm>
            <a:custGeom>
              <a:avLst/>
              <a:gdLst/>
              <a:ahLst/>
              <a:cxnLst/>
              <a:rect l="l" t="t" r="r" b="b"/>
              <a:pathLst>
                <a:path w="10176" h="4164" extrusionOk="0">
                  <a:moveTo>
                    <a:pt x="1" y="1"/>
                  </a:moveTo>
                  <a:lnTo>
                    <a:pt x="1" y="1389"/>
                  </a:lnTo>
                  <a:lnTo>
                    <a:pt x="1" y="4163"/>
                  </a:lnTo>
                  <a:lnTo>
                    <a:pt x="1389" y="4163"/>
                  </a:lnTo>
                  <a:lnTo>
                    <a:pt x="1389" y="1389"/>
                  </a:lnTo>
                  <a:lnTo>
                    <a:pt x="8788" y="1389"/>
                  </a:lnTo>
                  <a:lnTo>
                    <a:pt x="8788" y="4163"/>
                  </a:lnTo>
                  <a:lnTo>
                    <a:pt x="10176" y="4163"/>
                  </a:lnTo>
                  <a:lnTo>
                    <a:pt x="10176" y="1389"/>
                  </a:lnTo>
                  <a:lnTo>
                    <a:pt x="10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384;p110"/>
            <p:cNvSpPr/>
            <p:nvPr/>
          </p:nvSpPr>
          <p:spPr>
            <a:xfrm>
              <a:off x="4544300" y="376600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385;p110"/>
            <p:cNvSpPr/>
            <p:nvPr/>
          </p:nvSpPr>
          <p:spPr>
            <a:xfrm>
              <a:off x="4694575" y="37660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5916;p110"/>
          <p:cNvGrpSpPr/>
          <p:nvPr/>
        </p:nvGrpSpPr>
        <p:grpSpPr>
          <a:xfrm>
            <a:off x="7114122" y="1819170"/>
            <a:ext cx="481112" cy="481089"/>
            <a:chOff x="3927125" y="1047425"/>
            <a:chExt cx="531850" cy="531825"/>
          </a:xfrm>
        </p:grpSpPr>
        <p:sp>
          <p:nvSpPr>
            <p:cNvPr id="100" name="Google Shape;15917;p110"/>
            <p:cNvSpPr/>
            <p:nvPr/>
          </p:nvSpPr>
          <p:spPr>
            <a:xfrm>
              <a:off x="3927125" y="1220825"/>
              <a:ext cx="34725" cy="185000"/>
            </a:xfrm>
            <a:custGeom>
              <a:avLst/>
              <a:gdLst/>
              <a:ahLst/>
              <a:cxnLst/>
              <a:rect l="l" t="t" r="r" b="b"/>
              <a:pathLst>
                <a:path w="1389" h="7400" extrusionOk="0">
                  <a:moveTo>
                    <a:pt x="1" y="1"/>
                  </a:moveTo>
                  <a:lnTo>
                    <a:pt x="1" y="7400"/>
                  </a:lnTo>
                  <a:lnTo>
                    <a:pt x="1389" y="740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5918;p110"/>
            <p:cNvGrpSpPr/>
            <p:nvPr/>
          </p:nvGrpSpPr>
          <p:grpSpPr>
            <a:xfrm>
              <a:off x="3927125" y="1047425"/>
              <a:ext cx="531850" cy="531825"/>
              <a:chOff x="3698525" y="1047425"/>
              <a:chExt cx="531850" cy="531825"/>
            </a:xfrm>
          </p:grpSpPr>
          <p:sp>
            <p:nvSpPr>
              <p:cNvPr id="102" name="Google Shape;15919;p110"/>
              <p:cNvSpPr/>
              <p:nvPr/>
            </p:nvSpPr>
            <p:spPr>
              <a:xfrm>
                <a:off x="4195675" y="1128325"/>
                <a:ext cx="34700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4800" extrusionOk="0">
                    <a:moveTo>
                      <a:pt x="1" y="1"/>
                    </a:moveTo>
                    <a:lnTo>
                      <a:pt x="1" y="14800"/>
                    </a:lnTo>
                    <a:lnTo>
                      <a:pt x="1387" y="14800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920;p110"/>
              <p:cNvSpPr/>
              <p:nvPr/>
            </p:nvSpPr>
            <p:spPr>
              <a:xfrm>
                <a:off x="4126275" y="1174575"/>
                <a:ext cx="34725" cy="2775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1100" extrusionOk="0">
                    <a:moveTo>
                      <a:pt x="1" y="1"/>
                    </a:moveTo>
                    <a:lnTo>
                      <a:pt x="1" y="11100"/>
                    </a:lnTo>
                    <a:lnTo>
                      <a:pt x="1389" y="11100"/>
                    </a:lnTo>
                    <a:lnTo>
                      <a:pt x="13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921;p110"/>
              <p:cNvSpPr/>
              <p:nvPr/>
            </p:nvSpPr>
            <p:spPr>
              <a:xfrm>
                <a:off x="4056925" y="1232375"/>
                <a:ext cx="34725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476" extrusionOk="0">
                    <a:moveTo>
                      <a:pt x="0" y="1"/>
                    </a:moveTo>
                    <a:lnTo>
                      <a:pt x="0" y="6476"/>
                    </a:lnTo>
                    <a:lnTo>
                      <a:pt x="1388" y="6476"/>
                    </a:lnTo>
                    <a:lnTo>
                      <a:pt x="1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922;p110"/>
              <p:cNvSpPr/>
              <p:nvPr/>
            </p:nvSpPr>
            <p:spPr>
              <a:xfrm>
                <a:off x="3698525" y="1047425"/>
                <a:ext cx="323750" cy="5318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21273" extrusionOk="0">
                    <a:moveTo>
                      <a:pt x="8788" y="0"/>
                    </a:moveTo>
                    <a:lnTo>
                      <a:pt x="8788" y="1388"/>
                    </a:lnTo>
                    <a:lnTo>
                      <a:pt x="7400" y="1388"/>
                    </a:lnTo>
                    <a:lnTo>
                      <a:pt x="7400" y="2774"/>
                    </a:lnTo>
                    <a:lnTo>
                      <a:pt x="6013" y="2774"/>
                    </a:lnTo>
                    <a:lnTo>
                      <a:pt x="6013" y="4162"/>
                    </a:lnTo>
                    <a:lnTo>
                      <a:pt x="4625" y="4162"/>
                    </a:lnTo>
                    <a:lnTo>
                      <a:pt x="4625" y="5549"/>
                    </a:lnTo>
                    <a:lnTo>
                      <a:pt x="1389" y="5549"/>
                    </a:lnTo>
                    <a:lnTo>
                      <a:pt x="1389" y="6937"/>
                    </a:lnTo>
                    <a:lnTo>
                      <a:pt x="1" y="6937"/>
                    </a:lnTo>
                    <a:lnTo>
                      <a:pt x="1" y="14336"/>
                    </a:lnTo>
                    <a:lnTo>
                      <a:pt x="1389" y="14336"/>
                    </a:lnTo>
                    <a:lnTo>
                      <a:pt x="1389" y="15724"/>
                    </a:lnTo>
                    <a:lnTo>
                      <a:pt x="4625" y="15724"/>
                    </a:lnTo>
                    <a:lnTo>
                      <a:pt x="4625" y="17110"/>
                    </a:lnTo>
                    <a:lnTo>
                      <a:pt x="6013" y="17110"/>
                    </a:lnTo>
                    <a:lnTo>
                      <a:pt x="6013" y="18498"/>
                    </a:lnTo>
                    <a:lnTo>
                      <a:pt x="7400" y="18498"/>
                    </a:lnTo>
                    <a:lnTo>
                      <a:pt x="7400" y="19885"/>
                    </a:lnTo>
                    <a:lnTo>
                      <a:pt x="8788" y="19885"/>
                    </a:lnTo>
                    <a:lnTo>
                      <a:pt x="8788" y="21272"/>
                    </a:lnTo>
                    <a:lnTo>
                      <a:pt x="11562" y="21272"/>
                    </a:lnTo>
                    <a:lnTo>
                      <a:pt x="11562" y="19885"/>
                    </a:lnTo>
                    <a:lnTo>
                      <a:pt x="12950" y="19885"/>
                    </a:lnTo>
                    <a:lnTo>
                      <a:pt x="12950" y="1388"/>
                    </a:lnTo>
                    <a:lnTo>
                      <a:pt x="11562" y="1388"/>
                    </a:lnTo>
                    <a:lnTo>
                      <a:pt x="115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923;p110"/>
              <p:cNvSpPr/>
              <p:nvPr/>
            </p:nvSpPr>
            <p:spPr>
              <a:xfrm>
                <a:off x="3698525" y="1047425"/>
                <a:ext cx="323750" cy="2081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8325" extrusionOk="0">
                    <a:moveTo>
                      <a:pt x="8788" y="0"/>
                    </a:moveTo>
                    <a:lnTo>
                      <a:pt x="8788" y="1388"/>
                    </a:lnTo>
                    <a:lnTo>
                      <a:pt x="7400" y="1388"/>
                    </a:lnTo>
                    <a:lnTo>
                      <a:pt x="7400" y="2774"/>
                    </a:lnTo>
                    <a:lnTo>
                      <a:pt x="6013" y="2774"/>
                    </a:lnTo>
                    <a:lnTo>
                      <a:pt x="6013" y="4162"/>
                    </a:lnTo>
                    <a:lnTo>
                      <a:pt x="4625" y="4162"/>
                    </a:lnTo>
                    <a:lnTo>
                      <a:pt x="4625" y="5549"/>
                    </a:lnTo>
                    <a:lnTo>
                      <a:pt x="1389" y="5549"/>
                    </a:lnTo>
                    <a:lnTo>
                      <a:pt x="1389" y="6937"/>
                    </a:lnTo>
                    <a:lnTo>
                      <a:pt x="1" y="6937"/>
                    </a:lnTo>
                    <a:lnTo>
                      <a:pt x="1" y="8325"/>
                    </a:lnTo>
                    <a:lnTo>
                      <a:pt x="4625" y="8325"/>
                    </a:lnTo>
                    <a:lnTo>
                      <a:pt x="4625" y="6937"/>
                    </a:lnTo>
                    <a:lnTo>
                      <a:pt x="6013" y="6937"/>
                    </a:lnTo>
                    <a:lnTo>
                      <a:pt x="6013" y="5549"/>
                    </a:lnTo>
                    <a:lnTo>
                      <a:pt x="7400" y="5549"/>
                    </a:lnTo>
                    <a:lnTo>
                      <a:pt x="7400" y="4162"/>
                    </a:lnTo>
                    <a:lnTo>
                      <a:pt x="8788" y="4162"/>
                    </a:lnTo>
                    <a:lnTo>
                      <a:pt x="8788" y="2774"/>
                    </a:lnTo>
                    <a:lnTo>
                      <a:pt x="12950" y="2774"/>
                    </a:lnTo>
                    <a:lnTo>
                      <a:pt x="12950" y="1388"/>
                    </a:lnTo>
                    <a:lnTo>
                      <a:pt x="11562" y="1388"/>
                    </a:lnTo>
                    <a:lnTo>
                      <a:pt x="11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924;p110"/>
              <p:cNvSpPr/>
              <p:nvPr/>
            </p:nvSpPr>
            <p:spPr>
              <a:xfrm>
                <a:off x="3987575" y="1082100"/>
                <a:ext cx="34700" cy="46245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8498" extrusionOk="0">
                    <a:moveTo>
                      <a:pt x="0" y="1"/>
                    </a:moveTo>
                    <a:lnTo>
                      <a:pt x="0" y="18498"/>
                    </a:lnTo>
                    <a:lnTo>
                      <a:pt x="1388" y="18498"/>
                    </a:lnTo>
                    <a:lnTo>
                      <a:pt x="1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925;p110"/>
              <p:cNvSpPr/>
              <p:nvPr/>
            </p:nvSpPr>
            <p:spPr>
              <a:xfrm>
                <a:off x="3733225" y="1186125"/>
                <a:ext cx="809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1389" extrusionOk="0">
                    <a:moveTo>
                      <a:pt x="1" y="1"/>
                    </a:moveTo>
                    <a:lnTo>
                      <a:pt x="1" y="1389"/>
                    </a:lnTo>
                    <a:lnTo>
                      <a:pt x="3237" y="1389"/>
                    </a:lnTo>
                    <a:lnTo>
                      <a:pt x="3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926;p110"/>
              <p:cNvSpPr/>
              <p:nvPr/>
            </p:nvSpPr>
            <p:spPr>
              <a:xfrm>
                <a:off x="3733225" y="1405800"/>
                <a:ext cx="8095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1389" extrusionOk="0">
                    <a:moveTo>
                      <a:pt x="1" y="1"/>
                    </a:moveTo>
                    <a:lnTo>
                      <a:pt x="1" y="1389"/>
                    </a:lnTo>
                    <a:lnTo>
                      <a:pt x="3237" y="1389"/>
                    </a:lnTo>
                    <a:lnTo>
                      <a:pt x="32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927;p110"/>
              <p:cNvSpPr/>
              <p:nvPr/>
            </p:nvSpPr>
            <p:spPr>
              <a:xfrm>
                <a:off x="3814150" y="1151475"/>
                <a:ext cx="347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1388" y="1387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928;p110"/>
              <p:cNvSpPr/>
              <p:nvPr/>
            </p:nvSpPr>
            <p:spPr>
              <a:xfrm>
                <a:off x="3848850" y="1116775"/>
                <a:ext cx="347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0" y="0"/>
                    </a:moveTo>
                    <a:lnTo>
                      <a:pt x="0" y="1388"/>
                    </a:lnTo>
                    <a:lnTo>
                      <a:pt x="1388" y="1388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929;p110"/>
              <p:cNvSpPr/>
              <p:nvPr/>
            </p:nvSpPr>
            <p:spPr>
              <a:xfrm>
                <a:off x="3883500" y="1082100"/>
                <a:ext cx="347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8" extrusionOk="0">
                    <a:moveTo>
                      <a:pt x="1" y="1"/>
                    </a:moveTo>
                    <a:lnTo>
                      <a:pt x="1" y="1387"/>
                    </a:lnTo>
                    <a:lnTo>
                      <a:pt x="1389" y="1387"/>
                    </a:lnTo>
                    <a:lnTo>
                      <a:pt x="13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930;p110"/>
              <p:cNvSpPr/>
              <p:nvPr/>
            </p:nvSpPr>
            <p:spPr>
              <a:xfrm>
                <a:off x="3918200" y="1047425"/>
                <a:ext cx="69400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1388" extrusionOk="0">
                    <a:moveTo>
                      <a:pt x="1" y="0"/>
                    </a:moveTo>
                    <a:lnTo>
                      <a:pt x="1" y="1388"/>
                    </a:lnTo>
                    <a:lnTo>
                      <a:pt x="2775" y="1388"/>
                    </a:lnTo>
                    <a:lnTo>
                      <a:pt x="2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931;p110"/>
              <p:cNvSpPr/>
              <p:nvPr/>
            </p:nvSpPr>
            <p:spPr>
              <a:xfrm>
                <a:off x="3814150" y="1440500"/>
                <a:ext cx="347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8" extrusionOk="0">
                    <a:moveTo>
                      <a:pt x="0" y="1"/>
                    </a:moveTo>
                    <a:lnTo>
                      <a:pt x="0" y="1387"/>
                    </a:lnTo>
                    <a:lnTo>
                      <a:pt x="1388" y="1387"/>
                    </a:lnTo>
                    <a:lnTo>
                      <a:pt x="13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932;p110"/>
              <p:cNvSpPr/>
              <p:nvPr/>
            </p:nvSpPr>
            <p:spPr>
              <a:xfrm>
                <a:off x="3848850" y="1475175"/>
                <a:ext cx="347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9" extrusionOk="0">
                    <a:moveTo>
                      <a:pt x="0" y="0"/>
                    </a:moveTo>
                    <a:lnTo>
                      <a:pt x="0" y="1388"/>
                    </a:lnTo>
                    <a:lnTo>
                      <a:pt x="1388" y="1388"/>
                    </a:lnTo>
                    <a:lnTo>
                      <a:pt x="1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933;p110"/>
              <p:cNvSpPr/>
              <p:nvPr/>
            </p:nvSpPr>
            <p:spPr>
              <a:xfrm>
                <a:off x="3883500" y="1509875"/>
                <a:ext cx="347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387" extrusionOk="0">
                    <a:moveTo>
                      <a:pt x="1" y="0"/>
                    </a:moveTo>
                    <a:lnTo>
                      <a:pt x="1" y="1387"/>
                    </a:lnTo>
                    <a:lnTo>
                      <a:pt x="1389" y="1387"/>
                    </a:lnTo>
                    <a:lnTo>
                      <a:pt x="13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934;p110"/>
              <p:cNvSpPr/>
              <p:nvPr/>
            </p:nvSpPr>
            <p:spPr>
              <a:xfrm>
                <a:off x="3918200" y="1544525"/>
                <a:ext cx="694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1389" extrusionOk="0">
                    <a:moveTo>
                      <a:pt x="1" y="1"/>
                    </a:moveTo>
                    <a:lnTo>
                      <a:pt x="1" y="1388"/>
                    </a:lnTo>
                    <a:lnTo>
                      <a:pt x="2775" y="1388"/>
                    </a:lnTo>
                    <a:lnTo>
                      <a:pt x="27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19899;p112"/>
          <p:cNvGrpSpPr/>
          <p:nvPr/>
        </p:nvGrpSpPr>
        <p:grpSpPr>
          <a:xfrm>
            <a:off x="1616117" y="1745325"/>
            <a:ext cx="709633" cy="618615"/>
            <a:chOff x="3338952" y="1290190"/>
            <a:chExt cx="1021829" cy="860690"/>
          </a:xfrm>
        </p:grpSpPr>
        <p:sp>
          <p:nvSpPr>
            <p:cNvPr id="98" name="Google Shape;19900;p112"/>
            <p:cNvSpPr/>
            <p:nvPr/>
          </p:nvSpPr>
          <p:spPr>
            <a:xfrm>
              <a:off x="425223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901;p112"/>
            <p:cNvSpPr/>
            <p:nvPr/>
          </p:nvSpPr>
          <p:spPr>
            <a:xfrm>
              <a:off x="425223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902;p112"/>
            <p:cNvSpPr/>
            <p:nvPr/>
          </p:nvSpPr>
          <p:spPr>
            <a:xfrm>
              <a:off x="425223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903;p112"/>
            <p:cNvSpPr/>
            <p:nvPr/>
          </p:nvSpPr>
          <p:spPr>
            <a:xfrm>
              <a:off x="4252784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904;p112"/>
            <p:cNvSpPr/>
            <p:nvPr/>
          </p:nvSpPr>
          <p:spPr>
            <a:xfrm>
              <a:off x="419850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905;p112"/>
            <p:cNvSpPr/>
            <p:nvPr/>
          </p:nvSpPr>
          <p:spPr>
            <a:xfrm>
              <a:off x="419850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906;p112"/>
            <p:cNvSpPr/>
            <p:nvPr/>
          </p:nvSpPr>
          <p:spPr>
            <a:xfrm>
              <a:off x="4199035" y="1989165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907;p112"/>
            <p:cNvSpPr/>
            <p:nvPr/>
          </p:nvSpPr>
          <p:spPr>
            <a:xfrm>
              <a:off x="419850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908;p112"/>
            <p:cNvSpPr/>
            <p:nvPr/>
          </p:nvSpPr>
          <p:spPr>
            <a:xfrm>
              <a:off x="4199035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909;p112"/>
            <p:cNvSpPr/>
            <p:nvPr/>
          </p:nvSpPr>
          <p:spPr>
            <a:xfrm>
              <a:off x="419850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910;p112"/>
            <p:cNvSpPr/>
            <p:nvPr/>
          </p:nvSpPr>
          <p:spPr>
            <a:xfrm>
              <a:off x="4199035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911;p112"/>
            <p:cNvSpPr/>
            <p:nvPr/>
          </p:nvSpPr>
          <p:spPr>
            <a:xfrm>
              <a:off x="4198505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912;p112"/>
            <p:cNvSpPr/>
            <p:nvPr/>
          </p:nvSpPr>
          <p:spPr>
            <a:xfrm>
              <a:off x="4199035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913;p112"/>
            <p:cNvSpPr/>
            <p:nvPr/>
          </p:nvSpPr>
          <p:spPr>
            <a:xfrm>
              <a:off x="419850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914;p112"/>
            <p:cNvSpPr/>
            <p:nvPr/>
          </p:nvSpPr>
          <p:spPr>
            <a:xfrm>
              <a:off x="4199035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915;p112"/>
            <p:cNvSpPr/>
            <p:nvPr/>
          </p:nvSpPr>
          <p:spPr>
            <a:xfrm>
              <a:off x="4144818" y="204230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916;p112"/>
            <p:cNvSpPr/>
            <p:nvPr/>
          </p:nvSpPr>
          <p:spPr>
            <a:xfrm>
              <a:off x="4144818" y="1988604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6" y="3519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917;p112"/>
            <p:cNvSpPr/>
            <p:nvPr/>
          </p:nvSpPr>
          <p:spPr>
            <a:xfrm>
              <a:off x="4145348" y="1989165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918;p112"/>
            <p:cNvSpPr/>
            <p:nvPr/>
          </p:nvSpPr>
          <p:spPr>
            <a:xfrm>
              <a:off x="4144818" y="1934871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919;p112"/>
            <p:cNvSpPr/>
            <p:nvPr/>
          </p:nvSpPr>
          <p:spPr>
            <a:xfrm>
              <a:off x="4145348" y="193541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920;p112"/>
            <p:cNvSpPr/>
            <p:nvPr/>
          </p:nvSpPr>
          <p:spPr>
            <a:xfrm>
              <a:off x="414481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921;p112"/>
            <p:cNvSpPr/>
            <p:nvPr/>
          </p:nvSpPr>
          <p:spPr>
            <a:xfrm>
              <a:off x="4145348" y="188166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922;p112"/>
            <p:cNvSpPr/>
            <p:nvPr/>
          </p:nvSpPr>
          <p:spPr>
            <a:xfrm>
              <a:off x="414481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923;p112"/>
            <p:cNvSpPr/>
            <p:nvPr/>
          </p:nvSpPr>
          <p:spPr>
            <a:xfrm>
              <a:off x="4145348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924;p112"/>
            <p:cNvSpPr/>
            <p:nvPr/>
          </p:nvSpPr>
          <p:spPr>
            <a:xfrm>
              <a:off x="414481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925;p112"/>
            <p:cNvSpPr/>
            <p:nvPr/>
          </p:nvSpPr>
          <p:spPr>
            <a:xfrm>
              <a:off x="4145348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926;p112"/>
            <p:cNvSpPr/>
            <p:nvPr/>
          </p:nvSpPr>
          <p:spPr>
            <a:xfrm>
              <a:off x="414481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927;p112"/>
            <p:cNvSpPr/>
            <p:nvPr/>
          </p:nvSpPr>
          <p:spPr>
            <a:xfrm>
              <a:off x="414481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928;p112"/>
            <p:cNvSpPr/>
            <p:nvPr/>
          </p:nvSpPr>
          <p:spPr>
            <a:xfrm>
              <a:off x="4145348" y="1666809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929;p112"/>
            <p:cNvSpPr/>
            <p:nvPr/>
          </p:nvSpPr>
          <p:spPr>
            <a:xfrm>
              <a:off x="414481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6" y="35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930;p112"/>
            <p:cNvSpPr/>
            <p:nvPr/>
          </p:nvSpPr>
          <p:spPr>
            <a:xfrm>
              <a:off x="4145348" y="1613075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931;p112"/>
            <p:cNvSpPr/>
            <p:nvPr/>
          </p:nvSpPr>
          <p:spPr>
            <a:xfrm>
              <a:off x="409106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932;p112"/>
            <p:cNvSpPr/>
            <p:nvPr/>
          </p:nvSpPr>
          <p:spPr>
            <a:xfrm>
              <a:off x="409106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933;p112"/>
            <p:cNvSpPr/>
            <p:nvPr/>
          </p:nvSpPr>
          <p:spPr>
            <a:xfrm>
              <a:off x="4091614" y="1989165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934;p112"/>
            <p:cNvSpPr/>
            <p:nvPr/>
          </p:nvSpPr>
          <p:spPr>
            <a:xfrm>
              <a:off x="409106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935;p112"/>
            <p:cNvSpPr/>
            <p:nvPr/>
          </p:nvSpPr>
          <p:spPr>
            <a:xfrm>
              <a:off x="4091614" y="193541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936;p112"/>
            <p:cNvSpPr/>
            <p:nvPr/>
          </p:nvSpPr>
          <p:spPr>
            <a:xfrm>
              <a:off x="409106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937;p112"/>
            <p:cNvSpPr/>
            <p:nvPr/>
          </p:nvSpPr>
          <p:spPr>
            <a:xfrm>
              <a:off x="4091614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938;p112"/>
            <p:cNvSpPr/>
            <p:nvPr/>
          </p:nvSpPr>
          <p:spPr>
            <a:xfrm>
              <a:off x="4091069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939;p112"/>
            <p:cNvSpPr/>
            <p:nvPr/>
          </p:nvSpPr>
          <p:spPr>
            <a:xfrm>
              <a:off x="4091614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940;p112"/>
            <p:cNvSpPr/>
            <p:nvPr/>
          </p:nvSpPr>
          <p:spPr>
            <a:xfrm>
              <a:off x="409106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941;p112"/>
            <p:cNvSpPr/>
            <p:nvPr/>
          </p:nvSpPr>
          <p:spPr>
            <a:xfrm>
              <a:off x="4091069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942;p112"/>
            <p:cNvSpPr/>
            <p:nvPr/>
          </p:nvSpPr>
          <p:spPr>
            <a:xfrm>
              <a:off x="4091614" y="172051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943;p112"/>
            <p:cNvSpPr/>
            <p:nvPr/>
          </p:nvSpPr>
          <p:spPr>
            <a:xfrm>
              <a:off x="4091069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944;p112"/>
            <p:cNvSpPr/>
            <p:nvPr/>
          </p:nvSpPr>
          <p:spPr>
            <a:xfrm>
              <a:off x="4091069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945;p112"/>
            <p:cNvSpPr/>
            <p:nvPr/>
          </p:nvSpPr>
          <p:spPr>
            <a:xfrm>
              <a:off x="4091614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946;p112"/>
            <p:cNvSpPr/>
            <p:nvPr/>
          </p:nvSpPr>
          <p:spPr>
            <a:xfrm>
              <a:off x="4037335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947;p112"/>
            <p:cNvSpPr/>
            <p:nvPr/>
          </p:nvSpPr>
          <p:spPr>
            <a:xfrm>
              <a:off x="4037335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948;p112"/>
            <p:cNvSpPr/>
            <p:nvPr/>
          </p:nvSpPr>
          <p:spPr>
            <a:xfrm>
              <a:off x="4037335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949;p112"/>
            <p:cNvSpPr/>
            <p:nvPr/>
          </p:nvSpPr>
          <p:spPr>
            <a:xfrm>
              <a:off x="4037335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950;p112"/>
            <p:cNvSpPr/>
            <p:nvPr/>
          </p:nvSpPr>
          <p:spPr>
            <a:xfrm>
              <a:off x="4037880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951;p112"/>
            <p:cNvSpPr/>
            <p:nvPr/>
          </p:nvSpPr>
          <p:spPr>
            <a:xfrm>
              <a:off x="4037335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952;p112"/>
            <p:cNvSpPr/>
            <p:nvPr/>
          </p:nvSpPr>
          <p:spPr>
            <a:xfrm>
              <a:off x="4037880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953;p112"/>
            <p:cNvSpPr/>
            <p:nvPr/>
          </p:nvSpPr>
          <p:spPr>
            <a:xfrm>
              <a:off x="4037335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954;p112"/>
            <p:cNvSpPr/>
            <p:nvPr/>
          </p:nvSpPr>
          <p:spPr>
            <a:xfrm>
              <a:off x="403788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955;p112"/>
            <p:cNvSpPr/>
            <p:nvPr/>
          </p:nvSpPr>
          <p:spPr>
            <a:xfrm>
              <a:off x="4037335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956;p112"/>
            <p:cNvSpPr/>
            <p:nvPr/>
          </p:nvSpPr>
          <p:spPr>
            <a:xfrm>
              <a:off x="4037335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57;p112"/>
            <p:cNvSpPr/>
            <p:nvPr/>
          </p:nvSpPr>
          <p:spPr>
            <a:xfrm>
              <a:off x="4037880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58;p112"/>
            <p:cNvSpPr/>
            <p:nvPr/>
          </p:nvSpPr>
          <p:spPr>
            <a:xfrm>
              <a:off x="4037335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59;p112"/>
            <p:cNvSpPr/>
            <p:nvPr/>
          </p:nvSpPr>
          <p:spPr>
            <a:xfrm>
              <a:off x="4037880" y="1613075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60;p112"/>
            <p:cNvSpPr/>
            <p:nvPr/>
          </p:nvSpPr>
          <p:spPr>
            <a:xfrm>
              <a:off x="398364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61;p112"/>
            <p:cNvSpPr/>
            <p:nvPr/>
          </p:nvSpPr>
          <p:spPr>
            <a:xfrm>
              <a:off x="398364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62;p112"/>
            <p:cNvSpPr/>
            <p:nvPr/>
          </p:nvSpPr>
          <p:spPr>
            <a:xfrm>
              <a:off x="3984178" y="1827979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63;p112"/>
            <p:cNvSpPr/>
            <p:nvPr/>
          </p:nvSpPr>
          <p:spPr>
            <a:xfrm>
              <a:off x="398364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964;p112"/>
            <p:cNvSpPr/>
            <p:nvPr/>
          </p:nvSpPr>
          <p:spPr>
            <a:xfrm>
              <a:off x="3984178" y="177424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965;p112"/>
            <p:cNvSpPr/>
            <p:nvPr/>
          </p:nvSpPr>
          <p:spPr>
            <a:xfrm>
              <a:off x="398364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966;p112"/>
            <p:cNvSpPr/>
            <p:nvPr/>
          </p:nvSpPr>
          <p:spPr>
            <a:xfrm>
              <a:off x="3984178" y="1720512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967;p112"/>
            <p:cNvSpPr/>
            <p:nvPr/>
          </p:nvSpPr>
          <p:spPr>
            <a:xfrm>
              <a:off x="398364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968;p112"/>
            <p:cNvSpPr/>
            <p:nvPr/>
          </p:nvSpPr>
          <p:spPr>
            <a:xfrm>
              <a:off x="3984178" y="1666809"/>
              <a:ext cx="53718" cy="53718"/>
            </a:xfrm>
            <a:custGeom>
              <a:avLst/>
              <a:gdLst/>
              <a:ahLst/>
              <a:cxnLst/>
              <a:rect l="l" t="t" r="r" b="b"/>
              <a:pathLst>
                <a:path w="344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969;p112"/>
            <p:cNvSpPr/>
            <p:nvPr/>
          </p:nvSpPr>
          <p:spPr>
            <a:xfrm>
              <a:off x="398364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970;p112"/>
            <p:cNvSpPr/>
            <p:nvPr/>
          </p:nvSpPr>
          <p:spPr>
            <a:xfrm>
              <a:off x="3984178" y="1613075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71;p112"/>
            <p:cNvSpPr/>
            <p:nvPr/>
          </p:nvSpPr>
          <p:spPr>
            <a:xfrm>
              <a:off x="392991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72;p112"/>
            <p:cNvSpPr/>
            <p:nvPr/>
          </p:nvSpPr>
          <p:spPr>
            <a:xfrm>
              <a:off x="3929915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73;p112"/>
            <p:cNvSpPr/>
            <p:nvPr/>
          </p:nvSpPr>
          <p:spPr>
            <a:xfrm>
              <a:off x="392991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74;p112"/>
            <p:cNvSpPr/>
            <p:nvPr/>
          </p:nvSpPr>
          <p:spPr>
            <a:xfrm>
              <a:off x="393044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75;p112"/>
            <p:cNvSpPr/>
            <p:nvPr/>
          </p:nvSpPr>
          <p:spPr>
            <a:xfrm>
              <a:off x="3929915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76;p112"/>
            <p:cNvSpPr/>
            <p:nvPr/>
          </p:nvSpPr>
          <p:spPr>
            <a:xfrm>
              <a:off x="3930444" y="172051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77;p112"/>
            <p:cNvSpPr/>
            <p:nvPr/>
          </p:nvSpPr>
          <p:spPr>
            <a:xfrm>
              <a:off x="3929915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8;p112"/>
            <p:cNvSpPr/>
            <p:nvPr/>
          </p:nvSpPr>
          <p:spPr>
            <a:xfrm>
              <a:off x="3930444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79;p112"/>
            <p:cNvSpPr/>
            <p:nvPr/>
          </p:nvSpPr>
          <p:spPr>
            <a:xfrm>
              <a:off x="3929915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80;p112"/>
            <p:cNvSpPr/>
            <p:nvPr/>
          </p:nvSpPr>
          <p:spPr>
            <a:xfrm>
              <a:off x="3876150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981;p112"/>
            <p:cNvSpPr/>
            <p:nvPr/>
          </p:nvSpPr>
          <p:spPr>
            <a:xfrm>
              <a:off x="3876150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82;p112"/>
            <p:cNvSpPr/>
            <p:nvPr/>
          </p:nvSpPr>
          <p:spPr>
            <a:xfrm>
              <a:off x="3876150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983;p112"/>
            <p:cNvSpPr/>
            <p:nvPr/>
          </p:nvSpPr>
          <p:spPr>
            <a:xfrm>
              <a:off x="387671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984;p112"/>
            <p:cNvSpPr/>
            <p:nvPr/>
          </p:nvSpPr>
          <p:spPr>
            <a:xfrm>
              <a:off x="3876150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985;p112"/>
            <p:cNvSpPr/>
            <p:nvPr/>
          </p:nvSpPr>
          <p:spPr>
            <a:xfrm>
              <a:off x="3876150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986;p112"/>
            <p:cNvSpPr/>
            <p:nvPr/>
          </p:nvSpPr>
          <p:spPr>
            <a:xfrm>
              <a:off x="3876710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987;p112"/>
            <p:cNvSpPr/>
            <p:nvPr/>
          </p:nvSpPr>
          <p:spPr>
            <a:xfrm>
              <a:off x="3876150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988;p112"/>
            <p:cNvSpPr/>
            <p:nvPr/>
          </p:nvSpPr>
          <p:spPr>
            <a:xfrm>
              <a:off x="382247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989;p112"/>
            <p:cNvSpPr/>
            <p:nvPr/>
          </p:nvSpPr>
          <p:spPr>
            <a:xfrm>
              <a:off x="3822478" y="1827450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990;p112"/>
            <p:cNvSpPr/>
            <p:nvPr/>
          </p:nvSpPr>
          <p:spPr>
            <a:xfrm>
              <a:off x="382247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991;p112"/>
            <p:cNvSpPr/>
            <p:nvPr/>
          </p:nvSpPr>
          <p:spPr>
            <a:xfrm>
              <a:off x="3823008" y="177424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992;p112"/>
            <p:cNvSpPr/>
            <p:nvPr/>
          </p:nvSpPr>
          <p:spPr>
            <a:xfrm>
              <a:off x="3822478" y="171995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993;p112"/>
            <p:cNvSpPr/>
            <p:nvPr/>
          </p:nvSpPr>
          <p:spPr>
            <a:xfrm>
              <a:off x="3823008" y="1720512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994;p112"/>
            <p:cNvSpPr/>
            <p:nvPr/>
          </p:nvSpPr>
          <p:spPr>
            <a:xfrm>
              <a:off x="3822478" y="166628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995;p112"/>
            <p:cNvSpPr/>
            <p:nvPr/>
          </p:nvSpPr>
          <p:spPr>
            <a:xfrm>
              <a:off x="3823008" y="1666809"/>
              <a:ext cx="53687" cy="53718"/>
            </a:xfrm>
            <a:custGeom>
              <a:avLst/>
              <a:gdLst/>
              <a:ahLst/>
              <a:cxnLst/>
              <a:rect l="l" t="t" r="r" b="b"/>
              <a:pathLst>
                <a:path w="3447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996;p112"/>
            <p:cNvSpPr/>
            <p:nvPr/>
          </p:nvSpPr>
          <p:spPr>
            <a:xfrm>
              <a:off x="3822478" y="1612515"/>
              <a:ext cx="54777" cy="54871"/>
            </a:xfrm>
            <a:custGeom>
              <a:avLst/>
              <a:gdLst/>
              <a:ahLst/>
              <a:cxnLst/>
              <a:rect l="l" t="t" r="r" b="b"/>
              <a:pathLst>
                <a:path w="3517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997;p112"/>
            <p:cNvSpPr/>
            <p:nvPr/>
          </p:nvSpPr>
          <p:spPr>
            <a:xfrm>
              <a:off x="3768713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998;p112"/>
            <p:cNvSpPr/>
            <p:nvPr/>
          </p:nvSpPr>
          <p:spPr>
            <a:xfrm>
              <a:off x="3768713" y="1827450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999;p112"/>
            <p:cNvSpPr/>
            <p:nvPr/>
          </p:nvSpPr>
          <p:spPr>
            <a:xfrm>
              <a:off x="3768713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000;p112"/>
            <p:cNvSpPr/>
            <p:nvPr/>
          </p:nvSpPr>
          <p:spPr>
            <a:xfrm>
              <a:off x="376927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001;p112"/>
            <p:cNvSpPr/>
            <p:nvPr/>
          </p:nvSpPr>
          <p:spPr>
            <a:xfrm>
              <a:off x="3768713" y="171995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002;p112"/>
            <p:cNvSpPr/>
            <p:nvPr/>
          </p:nvSpPr>
          <p:spPr>
            <a:xfrm>
              <a:off x="3768713" y="166628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003;p112"/>
            <p:cNvSpPr/>
            <p:nvPr/>
          </p:nvSpPr>
          <p:spPr>
            <a:xfrm>
              <a:off x="3769274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004;p112"/>
            <p:cNvSpPr/>
            <p:nvPr/>
          </p:nvSpPr>
          <p:spPr>
            <a:xfrm>
              <a:off x="3768713" y="1612515"/>
              <a:ext cx="54855" cy="54871"/>
            </a:xfrm>
            <a:custGeom>
              <a:avLst/>
              <a:gdLst/>
              <a:ahLst/>
              <a:cxnLst/>
              <a:rect l="l" t="t" r="r" b="b"/>
              <a:pathLst>
                <a:path w="3522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005;p112"/>
            <p:cNvSpPr/>
            <p:nvPr/>
          </p:nvSpPr>
          <p:spPr>
            <a:xfrm>
              <a:off x="3715042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006;p112"/>
            <p:cNvSpPr/>
            <p:nvPr/>
          </p:nvSpPr>
          <p:spPr>
            <a:xfrm>
              <a:off x="3715042" y="1827450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007;p112"/>
            <p:cNvSpPr/>
            <p:nvPr/>
          </p:nvSpPr>
          <p:spPr>
            <a:xfrm>
              <a:off x="3715042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008;p112"/>
            <p:cNvSpPr/>
            <p:nvPr/>
          </p:nvSpPr>
          <p:spPr>
            <a:xfrm>
              <a:off x="3715587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009;p112"/>
            <p:cNvSpPr/>
            <p:nvPr/>
          </p:nvSpPr>
          <p:spPr>
            <a:xfrm>
              <a:off x="3715042" y="171995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010;p112"/>
            <p:cNvSpPr/>
            <p:nvPr/>
          </p:nvSpPr>
          <p:spPr>
            <a:xfrm>
              <a:off x="3715587" y="1720512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011;p112"/>
            <p:cNvSpPr/>
            <p:nvPr/>
          </p:nvSpPr>
          <p:spPr>
            <a:xfrm>
              <a:off x="3715042" y="166628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012;p112"/>
            <p:cNvSpPr/>
            <p:nvPr/>
          </p:nvSpPr>
          <p:spPr>
            <a:xfrm>
              <a:off x="3715587" y="1666809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013;p112"/>
            <p:cNvSpPr/>
            <p:nvPr/>
          </p:nvSpPr>
          <p:spPr>
            <a:xfrm>
              <a:off x="3715042" y="1612515"/>
              <a:ext cx="54793" cy="54871"/>
            </a:xfrm>
            <a:custGeom>
              <a:avLst/>
              <a:gdLst/>
              <a:ahLst/>
              <a:cxnLst/>
              <a:rect l="l" t="t" r="r" b="b"/>
              <a:pathLst>
                <a:path w="3518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014;p112"/>
            <p:cNvSpPr/>
            <p:nvPr/>
          </p:nvSpPr>
          <p:spPr>
            <a:xfrm>
              <a:off x="3661308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015;p112"/>
            <p:cNvSpPr/>
            <p:nvPr/>
          </p:nvSpPr>
          <p:spPr>
            <a:xfrm>
              <a:off x="3661308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016;p112"/>
            <p:cNvSpPr/>
            <p:nvPr/>
          </p:nvSpPr>
          <p:spPr>
            <a:xfrm>
              <a:off x="3661838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017;p112"/>
            <p:cNvSpPr/>
            <p:nvPr/>
          </p:nvSpPr>
          <p:spPr>
            <a:xfrm>
              <a:off x="3661308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018;p112"/>
            <p:cNvSpPr/>
            <p:nvPr/>
          </p:nvSpPr>
          <p:spPr>
            <a:xfrm>
              <a:off x="3661838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019;p112"/>
            <p:cNvSpPr/>
            <p:nvPr/>
          </p:nvSpPr>
          <p:spPr>
            <a:xfrm>
              <a:off x="3661308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020;p112"/>
            <p:cNvSpPr/>
            <p:nvPr/>
          </p:nvSpPr>
          <p:spPr>
            <a:xfrm>
              <a:off x="3661838" y="172051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021;p112"/>
            <p:cNvSpPr/>
            <p:nvPr/>
          </p:nvSpPr>
          <p:spPr>
            <a:xfrm>
              <a:off x="3661308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022;p112"/>
            <p:cNvSpPr/>
            <p:nvPr/>
          </p:nvSpPr>
          <p:spPr>
            <a:xfrm>
              <a:off x="3661838" y="1666809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023;p112"/>
            <p:cNvSpPr/>
            <p:nvPr/>
          </p:nvSpPr>
          <p:spPr>
            <a:xfrm>
              <a:off x="3661308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024;p112"/>
            <p:cNvSpPr/>
            <p:nvPr/>
          </p:nvSpPr>
          <p:spPr>
            <a:xfrm>
              <a:off x="3661838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025;p112"/>
            <p:cNvSpPr/>
            <p:nvPr/>
          </p:nvSpPr>
          <p:spPr>
            <a:xfrm>
              <a:off x="3607559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026;p112"/>
            <p:cNvSpPr/>
            <p:nvPr/>
          </p:nvSpPr>
          <p:spPr>
            <a:xfrm>
              <a:off x="3607559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0" y="3519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027;p112"/>
            <p:cNvSpPr/>
            <p:nvPr/>
          </p:nvSpPr>
          <p:spPr>
            <a:xfrm>
              <a:off x="3607559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028;p112"/>
            <p:cNvSpPr/>
            <p:nvPr/>
          </p:nvSpPr>
          <p:spPr>
            <a:xfrm>
              <a:off x="3607559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029;p112"/>
            <p:cNvSpPr/>
            <p:nvPr/>
          </p:nvSpPr>
          <p:spPr>
            <a:xfrm>
              <a:off x="3608088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030;p112"/>
            <p:cNvSpPr/>
            <p:nvPr/>
          </p:nvSpPr>
          <p:spPr>
            <a:xfrm>
              <a:off x="3607559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031;p112"/>
            <p:cNvSpPr/>
            <p:nvPr/>
          </p:nvSpPr>
          <p:spPr>
            <a:xfrm>
              <a:off x="3608088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032;p112"/>
            <p:cNvSpPr/>
            <p:nvPr/>
          </p:nvSpPr>
          <p:spPr>
            <a:xfrm>
              <a:off x="3607559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033;p112"/>
            <p:cNvSpPr/>
            <p:nvPr/>
          </p:nvSpPr>
          <p:spPr>
            <a:xfrm>
              <a:off x="3608088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034;p112"/>
            <p:cNvSpPr/>
            <p:nvPr/>
          </p:nvSpPr>
          <p:spPr>
            <a:xfrm>
              <a:off x="3607559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035;p112"/>
            <p:cNvSpPr/>
            <p:nvPr/>
          </p:nvSpPr>
          <p:spPr>
            <a:xfrm>
              <a:off x="3607559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036;p112"/>
            <p:cNvSpPr/>
            <p:nvPr/>
          </p:nvSpPr>
          <p:spPr>
            <a:xfrm>
              <a:off x="3608088" y="1666809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037;p112"/>
            <p:cNvSpPr/>
            <p:nvPr/>
          </p:nvSpPr>
          <p:spPr>
            <a:xfrm>
              <a:off x="3607559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038;p112"/>
            <p:cNvSpPr/>
            <p:nvPr/>
          </p:nvSpPr>
          <p:spPr>
            <a:xfrm>
              <a:off x="3608088" y="1613075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039;p112"/>
            <p:cNvSpPr/>
            <p:nvPr/>
          </p:nvSpPr>
          <p:spPr>
            <a:xfrm>
              <a:off x="3553872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040;p112"/>
            <p:cNvSpPr/>
            <p:nvPr/>
          </p:nvSpPr>
          <p:spPr>
            <a:xfrm>
              <a:off x="3553872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041;p112"/>
            <p:cNvSpPr/>
            <p:nvPr/>
          </p:nvSpPr>
          <p:spPr>
            <a:xfrm>
              <a:off x="3553872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042;p112"/>
            <p:cNvSpPr/>
            <p:nvPr/>
          </p:nvSpPr>
          <p:spPr>
            <a:xfrm>
              <a:off x="3554417" y="193541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043;p112"/>
            <p:cNvSpPr/>
            <p:nvPr/>
          </p:nvSpPr>
          <p:spPr>
            <a:xfrm>
              <a:off x="3553872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044;p112"/>
            <p:cNvSpPr/>
            <p:nvPr/>
          </p:nvSpPr>
          <p:spPr>
            <a:xfrm>
              <a:off x="3554417" y="1881666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045;p112"/>
            <p:cNvSpPr/>
            <p:nvPr/>
          </p:nvSpPr>
          <p:spPr>
            <a:xfrm>
              <a:off x="3553872" y="1827450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046;p112"/>
            <p:cNvSpPr/>
            <p:nvPr/>
          </p:nvSpPr>
          <p:spPr>
            <a:xfrm>
              <a:off x="3554417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047;p112"/>
            <p:cNvSpPr/>
            <p:nvPr/>
          </p:nvSpPr>
          <p:spPr>
            <a:xfrm>
              <a:off x="3553872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048;p112"/>
            <p:cNvSpPr/>
            <p:nvPr/>
          </p:nvSpPr>
          <p:spPr>
            <a:xfrm>
              <a:off x="3553872" y="171995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049;p112"/>
            <p:cNvSpPr/>
            <p:nvPr/>
          </p:nvSpPr>
          <p:spPr>
            <a:xfrm>
              <a:off x="3553872" y="166628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050;p112"/>
            <p:cNvSpPr/>
            <p:nvPr/>
          </p:nvSpPr>
          <p:spPr>
            <a:xfrm>
              <a:off x="3553872" y="1612515"/>
              <a:ext cx="54793" cy="54871"/>
            </a:xfrm>
            <a:custGeom>
              <a:avLst/>
              <a:gdLst/>
              <a:ahLst/>
              <a:cxnLst/>
              <a:rect l="l" t="t" r="r" b="b"/>
              <a:pathLst>
                <a:path w="3518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051;p112"/>
            <p:cNvSpPr/>
            <p:nvPr/>
          </p:nvSpPr>
          <p:spPr>
            <a:xfrm>
              <a:off x="3554417" y="1613075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052;p112"/>
            <p:cNvSpPr/>
            <p:nvPr/>
          </p:nvSpPr>
          <p:spPr>
            <a:xfrm>
              <a:off x="3500122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053;p112"/>
            <p:cNvSpPr/>
            <p:nvPr/>
          </p:nvSpPr>
          <p:spPr>
            <a:xfrm>
              <a:off x="3500122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054;p112"/>
            <p:cNvSpPr/>
            <p:nvPr/>
          </p:nvSpPr>
          <p:spPr>
            <a:xfrm>
              <a:off x="3500683" y="1989165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055;p112"/>
            <p:cNvSpPr/>
            <p:nvPr/>
          </p:nvSpPr>
          <p:spPr>
            <a:xfrm>
              <a:off x="3500122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056;p112"/>
            <p:cNvSpPr/>
            <p:nvPr/>
          </p:nvSpPr>
          <p:spPr>
            <a:xfrm>
              <a:off x="3500683" y="193541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057;p112"/>
            <p:cNvSpPr/>
            <p:nvPr/>
          </p:nvSpPr>
          <p:spPr>
            <a:xfrm>
              <a:off x="3500122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058;p112"/>
            <p:cNvSpPr/>
            <p:nvPr/>
          </p:nvSpPr>
          <p:spPr>
            <a:xfrm>
              <a:off x="3500683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059;p112"/>
            <p:cNvSpPr/>
            <p:nvPr/>
          </p:nvSpPr>
          <p:spPr>
            <a:xfrm>
              <a:off x="3500122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060;p112"/>
            <p:cNvSpPr/>
            <p:nvPr/>
          </p:nvSpPr>
          <p:spPr>
            <a:xfrm>
              <a:off x="3500683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061;p112"/>
            <p:cNvSpPr/>
            <p:nvPr/>
          </p:nvSpPr>
          <p:spPr>
            <a:xfrm>
              <a:off x="3500122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062;p112"/>
            <p:cNvSpPr/>
            <p:nvPr/>
          </p:nvSpPr>
          <p:spPr>
            <a:xfrm>
              <a:off x="3500683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063;p112"/>
            <p:cNvSpPr/>
            <p:nvPr/>
          </p:nvSpPr>
          <p:spPr>
            <a:xfrm>
              <a:off x="3500122" y="171995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064;p112"/>
            <p:cNvSpPr/>
            <p:nvPr/>
          </p:nvSpPr>
          <p:spPr>
            <a:xfrm>
              <a:off x="3500122" y="166628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065;p112"/>
            <p:cNvSpPr/>
            <p:nvPr/>
          </p:nvSpPr>
          <p:spPr>
            <a:xfrm>
              <a:off x="3500683" y="166680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066;p112"/>
            <p:cNvSpPr/>
            <p:nvPr/>
          </p:nvSpPr>
          <p:spPr>
            <a:xfrm>
              <a:off x="3500122" y="1612515"/>
              <a:ext cx="54840" cy="54871"/>
            </a:xfrm>
            <a:custGeom>
              <a:avLst/>
              <a:gdLst/>
              <a:ahLst/>
              <a:cxnLst/>
              <a:rect l="l" t="t" r="r" b="b"/>
              <a:pathLst>
                <a:path w="3521" h="3523" extrusionOk="0">
                  <a:moveTo>
                    <a:pt x="0" y="1"/>
                  </a:moveTo>
                  <a:lnTo>
                    <a:pt x="0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067;p112"/>
            <p:cNvSpPr/>
            <p:nvPr/>
          </p:nvSpPr>
          <p:spPr>
            <a:xfrm>
              <a:off x="3500683" y="1613075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068;p112"/>
            <p:cNvSpPr/>
            <p:nvPr/>
          </p:nvSpPr>
          <p:spPr>
            <a:xfrm>
              <a:off x="3446389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069;p112"/>
            <p:cNvSpPr/>
            <p:nvPr/>
          </p:nvSpPr>
          <p:spPr>
            <a:xfrm>
              <a:off x="3446389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070;p112"/>
            <p:cNvSpPr/>
            <p:nvPr/>
          </p:nvSpPr>
          <p:spPr>
            <a:xfrm>
              <a:off x="3446918" y="1989165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071;p112"/>
            <p:cNvSpPr/>
            <p:nvPr/>
          </p:nvSpPr>
          <p:spPr>
            <a:xfrm>
              <a:off x="3446389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072;p112"/>
            <p:cNvSpPr/>
            <p:nvPr/>
          </p:nvSpPr>
          <p:spPr>
            <a:xfrm>
              <a:off x="3446918" y="1935416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0073;p112"/>
            <p:cNvSpPr/>
            <p:nvPr/>
          </p:nvSpPr>
          <p:spPr>
            <a:xfrm>
              <a:off x="3446389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0074;p112"/>
            <p:cNvSpPr/>
            <p:nvPr/>
          </p:nvSpPr>
          <p:spPr>
            <a:xfrm>
              <a:off x="3446918" y="1881666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0075;p112"/>
            <p:cNvSpPr/>
            <p:nvPr/>
          </p:nvSpPr>
          <p:spPr>
            <a:xfrm>
              <a:off x="3446389" y="1827450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0076;p112"/>
            <p:cNvSpPr/>
            <p:nvPr/>
          </p:nvSpPr>
          <p:spPr>
            <a:xfrm>
              <a:off x="3446918" y="1827979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0077;p112"/>
            <p:cNvSpPr/>
            <p:nvPr/>
          </p:nvSpPr>
          <p:spPr>
            <a:xfrm>
              <a:off x="3446389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0078;p112"/>
            <p:cNvSpPr/>
            <p:nvPr/>
          </p:nvSpPr>
          <p:spPr>
            <a:xfrm>
              <a:off x="3446918" y="177424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0079;p112"/>
            <p:cNvSpPr/>
            <p:nvPr/>
          </p:nvSpPr>
          <p:spPr>
            <a:xfrm>
              <a:off x="3392686" y="2042307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0080;p112"/>
            <p:cNvSpPr/>
            <p:nvPr/>
          </p:nvSpPr>
          <p:spPr>
            <a:xfrm>
              <a:off x="3392686" y="1988604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0081;p112"/>
            <p:cNvGrpSpPr/>
            <p:nvPr/>
          </p:nvGrpSpPr>
          <p:grpSpPr>
            <a:xfrm>
              <a:off x="3393247" y="1720512"/>
              <a:ext cx="913302" cy="376074"/>
              <a:chOff x="3393247" y="1720512"/>
              <a:chExt cx="913302" cy="376074"/>
            </a:xfrm>
          </p:grpSpPr>
          <p:sp>
            <p:nvSpPr>
              <p:cNvPr id="406" name="Google Shape;20082;p112"/>
              <p:cNvSpPr/>
              <p:nvPr/>
            </p:nvSpPr>
            <p:spPr>
              <a:xfrm>
                <a:off x="4252784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20083;p112"/>
              <p:cNvSpPr/>
              <p:nvPr/>
            </p:nvSpPr>
            <p:spPr>
              <a:xfrm>
                <a:off x="4199035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0084;p112"/>
              <p:cNvSpPr/>
              <p:nvPr/>
            </p:nvSpPr>
            <p:spPr>
              <a:xfrm>
                <a:off x="4145348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0085;p112"/>
              <p:cNvSpPr/>
              <p:nvPr/>
            </p:nvSpPr>
            <p:spPr>
              <a:xfrm>
                <a:off x="409161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0086;p112"/>
              <p:cNvSpPr/>
              <p:nvPr/>
            </p:nvSpPr>
            <p:spPr>
              <a:xfrm>
                <a:off x="4037880" y="1989165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0087;p112"/>
              <p:cNvSpPr/>
              <p:nvPr/>
            </p:nvSpPr>
            <p:spPr>
              <a:xfrm>
                <a:off x="4037880" y="193541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0088;p112"/>
              <p:cNvSpPr/>
              <p:nvPr/>
            </p:nvSpPr>
            <p:spPr>
              <a:xfrm>
                <a:off x="3984178" y="188166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0089;p112"/>
              <p:cNvSpPr/>
              <p:nvPr/>
            </p:nvSpPr>
            <p:spPr>
              <a:xfrm>
                <a:off x="3930444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0090;p112"/>
              <p:cNvSpPr/>
              <p:nvPr/>
            </p:nvSpPr>
            <p:spPr>
              <a:xfrm>
                <a:off x="3876710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0091;p112"/>
              <p:cNvSpPr/>
              <p:nvPr/>
            </p:nvSpPr>
            <p:spPr>
              <a:xfrm>
                <a:off x="3823008" y="182797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0092;p112"/>
              <p:cNvSpPr/>
              <p:nvPr/>
            </p:nvSpPr>
            <p:spPr>
              <a:xfrm>
                <a:off x="3769274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0093;p112"/>
              <p:cNvSpPr/>
              <p:nvPr/>
            </p:nvSpPr>
            <p:spPr>
              <a:xfrm>
                <a:off x="3769274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0094;p112"/>
              <p:cNvSpPr/>
              <p:nvPr/>
            </p:nvSpPr>
            <p:spPr>
              <a:xfrm>
                <a:off x="3715587" y="182797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0095;p112"/>
              <p:cNvSpPr/>
              <p:nvPr/>
            </p:nvSpPr>
            <p:spPr>
              <a:xfrm>
                <a:off x="3661838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0096;p112"/>
              <p:cNvSpPr/>
              <p:nvPr/>
            </p:nvSpPr>
            <p:spPr>
              <a:xfrm>
                <a:off x="3608088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0097;p112"/>
              <p:cNvSpPr/>
              <p:nvPr/>
            </p:nvSpPr>
            <p:spPr>
              <a:xfrm>
                <a:off x="3608088" y="193541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0098;p112"/>
              <p:cNvSpPr/>
              <p:nvPr/>
            </p:nvSpPr>
            <p:spPr>
              <a:xfrm>
                <a:off x="3554417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0099;p112"/>
              <p:cNvSpPr/>
              <p:nvPr/>
            </p:nvSpPr>
            <p:spPr>
              <a:xfrm>
                <a:off x="3554417" y="1989165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0100;p112"/>
              <p:cNvSpPr/>
              <p:nvPr/>
            </p:nvSpPr>
            <p:spPr>
              <a:xfrm>
                <a:off x="3500683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0101;p112"/>
              <p:cNvSpPr/>
              <p:nvPr/>
            </p:nvSpPr>
            <p:spPr>
              <a:xfrm>
                <a:off x="3446918" y="204283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0102;p112"/>
              <p:cNvSpPr/>
              <p:nvPr/>
            </p:nvSpPr>
            <p:spPr>
              <a:xfrm>
                <a:off x="3393247" y="1989165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0103;p112"/>
            <p:cNvSpPr/>
            <p:nvPr/>
          </p:nvSpPr>
          <p:spPr>
            <a:xfrm>
              <a:off x="3392686" y="1934871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0104;p112"/>
            <p:cNvSpPr/>
            <p:nvPr/>
          </p:nvSpPr>
          <p:spPr>
            <a:xfrm>
              <a:off x="3393247" y="1935416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20105;p112"/>
            <p:cNvGrpSpPr/>
            <p:nvPr/>
          </p:nvGrpSpPr>
          <p:grpSpPr>
            <a:xfrm>
              <a:off x="3338952" y="1290190"/>
              <a:ext cx="1021829" cy="860690"/>
              <a:chOff x="3338952" y="1290190"/>
              <a:chExt cx="1021829" cy="860690"/>
            </a:xfrm>
          </p:grpSpPr>
          <p:sp>
            <p:nvSpPr>
              <p:cNvPr id="302" name="Google Shape;20106;p112"/>
              <p:cNvSpPr/>
              <p:nvPr/>
            </p:nvSpPr>
            <p:spPr>
              <a:xfrm>
                <a:off x="4305973" y="1988604"/>
                <a:ext cx="54808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19" y="3519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0107;p112"/>
              <p:cNvSpPr/>
              <p:nvPr/>
            </p:nvSpPr>
            <p:spPr>
              <a:xfrm>
                <a:off x="4306534" y="1989165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0108;p112"/>
              <p:cNvSpPr/>
              <p:nvPr/>
            </p:nvSpPr>
            <p:spPr>
              <a:xfrm>
                <a:off x="4305973" y="1934871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0109;p112"/>
              <p:cNvSpPr/>
              <p:nvPr/>
            </p:nvSpPr>
            <p:spPr>
              <a:xfrm>
                <a:off x="4306534" y="193541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0110;p112"/>
              <p:cNvSpPr/>
              <p:nvPr/>
            </p:nvSpPr>
            <p:spPr>
              <a:xfrm>
                <a:off x="425278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0111;p112"/>
              <p:cNvSpPr/>
              <p:nvPr/>
            </p:nvSpPr>
            <p:spPr>
              <a:xfrm>
                <a:off x="4252239" y="1881137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0112;p112"/>
              <p:cNvSpPr/>
              <p:nvPr/>
            </p:nvSpPr>
            <p:spPr>
              <a:xfrm>
                <a:off x="4252784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0113;p112"/>
              <p:cNvSpPr/>
              <p:nvPr/>
            </p:nvSpPr>
            <p:spPr>
              <a:xfrm>
                <a:off x="4252239" y="1827450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0114;p112"/>
              <p:cNvSpPr/>
              <p:nvPr/>
            </p:nvSpPr>
            <p:spPr>
              <a:xfrm>
                <a:off x="4252784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0115;p112"/>
              <p:cNvSpPr/>
              <p:nvPr/>
            </p:nvSpPr>
            <p:spPr>
              <a:xfrm>
                <a:off x="4252239" y="1773700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0116;p112"/>
              <p:cNvSpPr/>
              <p:nvPr/>
            </p:nvSpPr>
            <p:spPr>
              <a:xfrm>
                <a:off x="425278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0117;p112"/>
              <p:cNvSpPr/>
              <p:nvPr/>
            </p:nvSpPr>
            <p:spPr>
              <a:xfrm>
                <a:off x="4198505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0118;p112"/>
              <p:cNvSpPr/>
              <p:nvPr/>
            </p:nvSpPr>
            <p:spPr>
              <a:xfrm>
                <a:off x="4199035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0119;p112"/>
              <p:cNvSpPr/>
              <p:nvPr/>
            </p:nvSpPr>
            <p:spPr>
              <a:xfrm>
                <a:off x="419850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20120;p112"/>
              <p:cNvSpPr/>
              <p:nvPr/>
            </p:nvSpPr>
            <p:spPr>
              <a:xfrm>
                <a:off x="4199035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0121;p112"/>
              <p:cNvSpPr/>
              <p:nvPr/>
            </p:nvSpPr>
            <p:spPr>
              <a:xfrm>
                <a:off x="4198505" y="1666280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0122;p112"/>
              <p:cNvSpPr/>
              <p:nvPr/>
            </p:nvSpPr>
            <p:spPr>
              <a:xfrm>
                <a:off x="4199035" y="1666809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0123;p112"/>
              <p:cNvSpPr/>
              <p:nvPr/>
            </p:nvSpPr>
            <p:spPr>
              <a:xfrm>
                <a:off x="4198505" y="1612515"/>
                <a:ext cx="54840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3" extrusionOk="0">
                    <a:moveTo>
                      <a:pt x="1" y="1"/>
                    </a:moveTo>
                    <a:lnTo>
                      <a:pt x="1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0124;p112"/>
              <p:cNvSpPr/>
              <p:nvPr/>
            </p:nvSpPr>
            <p:spPr>
              <a:xfrm>
                <a:off x="4199035" y="1613075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0125;p112"/>
              <p:cNvSpPr/>
              <p:nvPr/>
            </p:nvSpPr>
            <p:spPr>
              <a:xfrm>
                <a:off x="4144818" y="209604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0126;p112"/>
              <p:cNvSpPr/>
              <p:nvPr/>
            </p:nvSpPr>
            <p:spPr>
              <a:xfrm>
                <a:off x="4145348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0127;p112"/>
              <p:cNvSpPr/>
              <p:nvPr/>
            </p:nvSpPr>
            <p:spPr>
              <a:xfrm>
                <a:off x="4145348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0128;p112"/>
              <p:cNvSpPr/>
              <p:nvPr/>
            </p:nvSpPr>
            <p:spPr>
              <a:xfrm>
                <a:off x="414481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0129;p112"/>
              <p:cNvSpPr/>
              <p:nvPr/>
            </p:nvSpPr>
            <p:spPr>
              <a:xfrm>
                <a:off x="4145348" y="15593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0130;p112"/>
              <p:cNvSpPr/>
              <p:nvPr/>
            </p:nvSpPr>
            <p:spPr>
              <a:xfrm>
                <a:off x="4091069" y="209604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0131;p112"/>
              <p:cNvSpPr/>
              <p:nvPr/>
            </p:nvSpPr>
            <p:spPr>
              <a:xfrm>
                <a:off x="409161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0132;p112"/>
              <p:cNvSpPr/>
              <p:nvPr/>
            </p:nvSpPr>
            <p:spPr>
              <a:xfrm>
                <a:off x="409161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0133;p112"/>
              <p:cNvSpPr/>
              <p:nvPr/>
            </p:nvSpPr>
            <p:spPr>
              <a:xfrm>
                <a:off x="4091614" y="1666809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0134;p112"/>
              <p:cNvSpPr/>
              <p:nvPr/>
            </p:nvSpPr>
            <p:spPr>
              <a:xfrm>
                <a:off x="4091069" y="155878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0135;p112"/>
              <p:cNvSpPr/>
              <p:nvPr/>
            </p:nvSpPr>
            <p:spPr>
              <a:xfrm>
                <a:off x="4091614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0136;p112"/>
              <p:cNvSpPr/>
              <p:nvPr/>
            </p:nvSpPr>
            <p:spPr>
              <a:xfrm>
                <a:off x="403788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0137;p112"/>
              <p:cNvSpPr/>
              <p:nvPr/>
            </p:nvSpPr>
            <p:spPr>
              <a:xfrm>
                <a:off x="403788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0138;p112"/>
              <p:cNvSpPr/>
              <p:nvPr/>
            </p:nvSpPr>
            <p:spPr>
              <a:xfrm>
                <a:off x="4037335" y="155878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0139;p112"/>
              <p:cNvSpPr/>
              <p:nvPr/>
            </p:nvSpPr>
            <p:spPr>
              <a:xfrm>
                <a:off x="4037880" y="15593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0140;p112"/>
              <p:cNvSpPr/>
              <p:nvPr/>
            </p:nvSpPr>
            <p:spPr>
              <a:xfrm>
                <a:off x="3983648" y="1988604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0141;p112"/>
              <p:cNvSpPr/>
              <p:nvPr/>
            </p:nvSpPr>
            <p:spPr>
              <a:xfrm>
                <a:off x="3984178" y="1989165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0142;p112"/>
              <p:cNvSpPr/>
              <p:nvPr/>
            </p:nvSpPr>
            <p:spPr>
              <a:xfrm>
                <a:off x="3983648" y="19348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0143;p112"/>
              <p:cNvSpPr/>
              <p:nvPr/>
            </p:nvSpPr>
            <p:spPr>
              <a:xfrm>
                <a:off x="3984178" y="193541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0144;p112"/>
              <p:cNvSpPr/>
              <p:nvPr/>
            </p:nvSpPr>
            <p:spPr>
              <a:xfrm>
                <a:off x="398364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0145;p112"/>
              <p:cNvSpPr/>
              <p:nvPr/>
            </p:nvSpPr>
            <p:spPr>
              <a:xfrm>
                <a:off x="3984178" y="155934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0146;p112"/>
              <p:cNvSpPr/>
              <p:nvPr/>
            </p:nvSpPr>
            <p:spPr>
              <a:xfrm>
                <a:off x="3930444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0147;p112"/>
              <p:cNvSpPr/>
              <p:nvPr/>
            </p:nvSpPr>
            <p:spPr>
              <a:xfrm>
                <a:off x="3930444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0148;p112"/>
              <p:cNvSpPr/>
              <p:nvPr/>
            </p:nvSpPr>
            <p:spPr>
              <a:xfrm>
                <a:off x="387671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0149;p112"/>
              <p:cNvSpPr/>
              <p:nvPr/>
            </p:nvSpPr>
            <p:spPr>
              <a:xfrm>
                <a:off x="387671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0150;p112"/>
              <p:cNvSpPr/>
              <p:nvPr/>
            </p:nvSpPr>
            <p:spPr>
              <a:xfrm>
                <a:off x="3876710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0151;p112"/>
              <p:cNvSpPr/>
              <p:nvPr/>
            </p:nvSpPr>
            <p:spPr>
              <a:xfrm>
                <a:off x="3876150" y="1451345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0152;p112"/>
              <p:cNvSpPr/>
              <p:nvPr/>
            </p:nvSpPr>
            <p:spPr>
              <a:xfrm>
                <a:off x="3876710" y="145190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0153;p112"/>
              <p:cNvSpPr/>
              <p:nvPr/>
            </p:nvSpPr>
            <p:spPr>
              <a:xfrm>
                <a:off x="3876150" y="139761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0154;p112"/>
              <p:cNvSpPr/>
              <p:nvPr/>
            </p:nvSpPr>
            <p:spPr>
              <a:xfrm>
                <a:off x="3876710" y="139815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0155;p112"/>
              <p:cNvSpPr/>
              <p:nvPr/>
            </p:nvSpPr>
            <p:spPr>
              <a:xfrm>
                <a:off x="3823008" y="188166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0156;p112"/>
              <p:cNvSpPr/>
              <p:nvPr/>
            </p:nvSpPr>
            <p:spPr>
              <a:xfrm>
                <a:off x="3823008" y="1613075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0157;p112"/>
              <p:cNvSpPr/>
              <p:nvPr/>
            </p:nvSpPr>
            <p:spPr>
              <a:xfrm>
                <a:off x="3822478" y="155878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0158;p112"/>
              <p:cNvSpPr/>
              <p:nvPr/>
            </p:nvSpPr>
            <p:spPr>
              <a:xfrm>
                <a:off x="3823008" y="155934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0159;p112"/>
              <p:cNvSpPr/>
              <p:nvPr/>
            </p:nvSpPr>
            <p:spPr>
              <a:xfrm>
                <a:off x="3822478" y="1505094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0160;p112"/>
              <p:cNvSpPr/>
              <p:nvPr/>
            </p:nvSpPr>
            <p:spPr>
              <a:xfrm>
                <a:off x="3823008" y="1505639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0161;p112"/>
              <p:cNvSpPr/>
              <p:nvPr/>
            </p:nvSpPr>
            <p:spPr>
              <a:xfrm>
                <a:off x="3822478" y="1343924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0162;p112"/>
              <p:cNvSpPr/>
              <p:nvPr/>
            </p:nvSpPr>
            <p:spPr>
              <a:xfrm>
                <a:off x="3823008" y="134446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0163;p112"/>
              <p:cNvSpPr/>
              <p:nvPr/>
            </p:nvSpPr>
            <p:spPr>
              <a:xfrm>
                <a:off x="3822478" y="129019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0164;p112"/>
              <p:cNvSpPr/>
              <p:nvPr/>
            </p:nvSpPr>
            <p:spPr>
              <a:xfrm>
                <a:off x="3823008" y="129072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0165;p112"/>
              <p:cNvSpPr/>
              <p:nvPr/>
            </p:nvSpPr>
            <p:spPr>
              <a:xfrm>
                <a:off x="3769274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0166;p112"/>
              <p:cNvSpPr/>
              <p:nvPr/>
            </p:nvSpPr>
            <p:spPr>
              <a:xfrm>
                <a:off x="3769274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0167;p112"/>
              <p:cNvSpPr/>
              <p:nvPr/>
            </p:nvSpPr>
            <p:spPr>
              <a:xfrm>
                <a:off x="3715587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0168;p112"/>
              <p:cNvSpPr/>
              <p:nvPr/>
            </p:nvSpPr>
            <p:spPr>
              <a:xfrm>
                <a:off x="3715587" y="1613075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0169;p112"/>
              <p:cNvSpPr/>
              <p:nvPr/>
            </p:nvSpPr>
            <p:spPr>
              <a:xfrm>
                <a:off x="3661308" y="1988604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0170;p112"/>
              <p:cNvSpPr/>
              <p:nvPr/>
            </p:nvSpPr>
            <p:spPr>
              <a:xfrm>
                <a:off x="3661838" y="1989165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0171;p112"/>
              <p:cNvSpPr/>
              <p:nvPr/>
            </p:nvSpPr>
            <p:spPr>
              <a:xfrm>
                <a:off x="3661308" y="19348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0172;p112"/>
              <p:cNvSpPr/>
              <p:nvPr/>
            </p:nvSpPr>
            <p:spPr>
              <a:xfrm>
                <a:off x="3661838" y="193541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0173;p112"/>
              <p:cNvSpPr/>
              <p:nvPr/>
            </p:nvSpPr>
            <p:spPr>
              <a:xfrm>
                <a:off x="3661308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0174;p112"/>
              <p:cNvSpPr/>
              <p:nvPr/>
            </p:nvSpPr>
            <p:spPr>
              <a:xfrm>
                <a:off x="3661838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0175;p112"/>
              <p:cNvSpPr/>
              <p:nvPr/>
            </p:nvSpPr>
            <p:spPr>
              <a:xfrm>
                <a:off x="3608088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0176;p112"/>
              <p:cNvSpPr/>
              <p:nvPr/>
            </p:nvSpPr>
            <p:spPr>
              <a:xfrm>
                <a:off x="3608088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0177;p112"/>
              <p:cNvSpPr/>
              <p:nvPr/>
            </p:nvSpPr>
            <p:spPr>
              <a:xfrm>
                <a:off x="3607559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0178;p112"/>
              <p:cNvSpPr/>
              <p:nvPr/>
            </p:nvSpPr>
            <p:spPr>
              <a:xfrm>
                <a:off x="3608088" y="15593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0179;p112"/>
              <p:cNvSpPr/>
              <p:nvPr/>
            </p:nvSpPr>
            <p:spPr>
              <a:xfrm>
                <a:off x="3553872" y="209604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0180;p112"/>
              <p:cNvSpPr/>
              <p:nvPr/>
            </p:nvSpPr>
            <p:spPr>
              <a:xfrm>
                <a:off x="3554417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0181;p112"/>
              <p:cNvSpPr/>
              <p:nvPr/>
            </p:nvSpPr>
            <p:spPr>
              <a:xfrm>
                <a:off x="3554417" y="177424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0182;p112"/>
              <p:cNvSpPr/>
              <p:nvPr/>
            </p:nvSpPr>
            <p:spPr>
              <a:xfrm>
                <a:off x="3554417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0183;p112"/>
              <p:cNvSpPr/>
              <p:nvPr/>
            </p:nvSpPr>
            <p:spPr>
              <a:xfrm>
                <a:off x="3554417" y="1666809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0184;p112"/>
              <p:cNvSpPr/>
              <p:nvPr/>
            </p:nvSpPr>
            <p:spPr>
              <a:xfrm>
                <a:off x="3553872" y="155878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0185;p112"/>
              <p:cNvSpPr/>
              <p:nvPr/>
            </p:nvSpPr>
            <p:spPr>
              <a:xfrm>
                <a:off x="3554417" y="15593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0186;p112"/>
              <p:cNvSpPr/>
              <p:nvPr/>
            </p:nvSpPr>
            <p:spPr>
              <a:xfrm>
                <a:off x="3500122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0187;p112"/>
              <p:cNvSpPr/>
              <p:nvPr/>
            </p:nvSpPr>
            <p:spPr>
              <a:xfrm>
                <a:off x="3500683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0188;p112"/>
              <p:cNvSpPr/>
              <p:nvPr/>
            </p:nvSpPr>
            <p:spPr>
              <a:xfrm>
                <a:off x="3500683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0189;p112"/>
              <p:cNvSpPr/>
              <p:nvPr/>
            </p:nvSpPr>
            <p:spPr>
              <a:xfrm>
                <a:off x="3500122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0190;p112"/>
              <p:cNvSpPr/>
              <p:nvPr/>
            </p:nvSpPr>
            <p:spPr>
              <a:xfrm>
                <a:off x="3500683" y="15593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0191;p112"/>
              <p:cNvSpPr/>
              <p:nvPr/>
            </p:nvSpPr>
            <p:spPr>
              <a:xfrm>
                <a:off x="3446389" y="209604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0192;p112"/>
              <p:cNvSpPr/>
              <p:nvPr/>
            </p:nvSpPr>
            <p:spPr>
              <a:xfrm>
                <a:off x="3446918" y="2096570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0193;p112"/>
              <p:cNvSpPr/>
              <p:nvPr/>
            </p:nvSpPr>
            <p:spPr>
              <a:xfrm>
                <a:off x="3446389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0194;p112"/>
              <p:cNvSpPr/>
              <p:nvPr/>
            </p:nvSpPr>
            <p:spPr>
              <a:xfrm>
                <a:off x="3446918" y="172051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0195;p112"/>
              <p:cNvSpPr/>
              <p:nvPr/>
            </p:nvSpPr>
            <p:spPr>
              <a:xfrm>
                <a:off x="3446389" y="1666280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0196;p112"/>
              <p:cNvSpPr/>
              <p:nvPr/>
            </p:nvSpPr>
            <p:spPr>
              <a:xfrm>
                <a:off x="3446918" y="1666809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0197;p112"/>
              <p:cNvSpPr/>
              <p:nvPr/>
            </p:nvSpPr>
            <p:spPr>
              <a:xfrm>
                <a:off x="3446389" y="1612515"/>
                <a:ext cx="54840" cy="5487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3" extrusionOk="0">
                    <a:moveTo>
                      <a:pt x="0" y="1"/>
                    </a:moveTo>
                    <a:lnTo>
                      <a:pt x="0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0198;p112"/>
              <p:cNvSpPr/>
              <p:nvPr/>
            </p:nvSpPr>
            <p:spPr>
              <a:xfrm>
                <a:off x="3446918" y="1613075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0199;p112"/>
              <p:cNvSpPr/>
              <p:nvPr/>
            </p:nvSpPr>
            <p:spPr>
              <a:xfrm>
                <a:off x="3393247" y="204283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0200;p112"/>
              <p:cNvSpPr/>
              <p:nvPr/>
            </p:nvSpPr>
            <p:spPr>
              <a:xfrm>
                <a:off x="3392686" y="1881137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0201;p112"/>
              <p:cNvSpPr/>
              <p:nvPr/>
            </p:nvSpPr>
            <p:spPr>
              <a:xfrm>
                <a:off x="3393247" y="1881666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0202;p112"/>
              <p:cNvSpPr/>
              <p:nvPr/>
            </p:nvSpPr>
            <p:spPr>
              <a:xfrm>
                <a:off x="3392686" y="1827450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0203;p112"/>
              <p:cNvSpPr/>
              <p:nvPr/>
            </p:nvSpPr>
            <p:spPr>
              <a:xfrm>
                <a:off x="3393247" y="182797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0204;p112"/>
              <p:cNvSpPr/>
              <p:nvPr/>
            </p:nvSpPr>
            <p:spPr>
              <a:xfrm>
                <a:off x="3392686" y="1773700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0205;p112"/>
              <p:cNvSpPr/>
              <p:nvPr/>
            </p:nvSpPr>
            <p:spPr>
              <a:xfrm>
                <a:off x="3393247" y="177424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20206;p112"/>
              <p:cNvSpPr/>
              <p:nvPr/>
            </p:nvSpPr>
            <p:spPr>
              <a:xfrm>
                <a:off x="3338952" y="1988604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0207;p112"/>
              <p:cNvSpPr/>
              <p:nvPr/>
            </p:nvSpPr>
            <p:spPr>
              <a:xfrm>
                <a:off x="3339513" y="1989165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20208;p112"/>
              <p:cNvSpPr/>
              <p:nvPr/>
            </p:nvSpPr>
            <p:spPr>
              <a:xfrm>
                <a:off x="3338952" y="19348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20209;p112"/>
              <p:cNvSpPr/>
              <p:nvPr/>
            </p:nvSpPr>
            <p:spPr>
              <a:xfrm>
                <a:off x="3339513" y="193541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1" name="Google Shape;10871;p6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872" name="Google Shape;10872;p6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6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6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6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6" name="Google Shape;10876;p6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877" name="Google Shape;10877;p6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6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6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6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0314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부가 기능</a:t>
            </a:r>
            <a:endParaRPr sz="24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4" name="Google Shape;10865;p63"/>
          <p:cNvSpPr txBox="1">
            <a:spLocks noGrp="1"/>
          </p:cNvSpPr>
          <p:nvPr>
            <p:ph type="title" idx="2"/>
          </p:nvPr>
        </p:nvSpPr>
        <p:spPr>
          <a:xfrm>
            <a:off x="1805284" y="2736007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랭킹</a:t>
            </a:r>
            <a:endParaRPr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65" name="Google Shape;10866;p63"/>
          <p:cNvSpPr txBox="1">
            <a:spLocks noGrp="1"/>
          </p:cNvSpPr>
          <p:nvPr>
            <p:ph type="subTitle" idx="1"/>
          </p:nvPr>
        </p:nvSpPr>
        <p:spPr>
          <a:xfrm>
            <a:off x="1805284" y="3311531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순위를 통한 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경쟁심 자극</a:t>
            </a:r>
            <a:endParaRPr sz="2400" dirty="0"/>
          </a:p>
        </p:txBody>
      </p:sp>
      <p:grpSp>
        <p:nvGrpSpPr>
          <p:cNvPr id="66" name="Google Shape;16570;p110"/>
          <p:cNvGrpSpPr/>
          <p:nvPr/>
        </p:nvGrpSpPr>
        <p:grpSpPr>
          <a:xfrm>
            <a:off x="2694089" y="1847895"/>
            <a:ext cx="481089" cy="481066"/>
            <a:chOff x="2927450" y="4122975"/>
            <a:chExt cx="531825" cy="531800"/>
          </a:xfrm>
        </p:grpSpPr>
        <p:sp>
          <p:nvSpPr>
            <p:cNvPr id="97" name="Google Shape;16571;p110"/>
            <p:cNvSpPr/>
            <p:nvPr/>
          </p:nvSpPr>
          <p:spPr>
            <a:xfrm>
              <a:off x="2927450" y="4122975"/>
              <a:ext cx="531825" cy="531800"/>
            </a:xfrm>
            <a:custGeom>
              <a:avLst/>
              <a:gdLst/>
              <a:ahLst/>
              <a:cxnLst/>
              <a:rect l="l" t="t" r="r" b="b"/>
              <a:pathLst>
                <a:path w="21273" h="21272" extrusionOk="0">
                  <a:moveTo>
                    <a:pt x="4162" y="0"/>
                  </a:move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10174"/>
                  </a:lnTo>
                  <a:lnTo>
                    <a:pt x="2775" y="10174"/>
                  </a:lnTo>
                  <a:lnTo>
                    <a:pt x="2775" y="11560"/>
                  </a:lnTo>
                  <a:lnTo>
                    <a:pt x="4162" y="11560"/>
                  </a:lnTo>
                  <a:lnTo>
                    <a:pt x="4162" y="12948"/>
                  </a:lnTo>
                  <a:lnTo>
                    <a:pt x="5549" y="12948"/>
                  </a:lnTo>
                  <a:lnTo>
                    <a:pt x="5549" y="14336"/>
                  </a:lnTo>
                  <a:lnTo>
                    <a:pt x="6937" y="14336"/>
                  </a:lnTo>
                  <a:lnTo>
                    <a:pt x="6937" y="15722"/>
                  </a:lnTo>
                  <a:lnTo>
                    <a:pt x="8323" y="15722"/>
                  </a:lnTo>
                  <a:lnTo>
                    <a:pt x="8323" y="17110"/>
                  </a:lnTo>
                  <a:lnTo>
                    <a:pt x="5549" y="17110"/>
                  </a:lnTo>
                  <a:lnTo>
                    <a:pt x="5549" y="18497"/>
                  </a:lnTo>
                  <a:lnTo>
                    <a:pt x="4162" y="18497"/>
                  </a:lnTo>
                  <a:lnTo>
                    <a:pt x="4162" y="19885"/>
                  </a:lnTo>
                  <a:lnTo>
                    <a:pt x="4162" y="21271"/>
                  </a:lnTo>
                  <a:lnTo>
                    <a:pt x="17110" y="21271"/>
                  </a:lnTo>
                  <a:lnTo>
                    <a:pt x="17110" y="18497"/>
                  </a:lnTo>
                  <a:lnTo>
                    <a:pt x="15722" y="18497"/>
                  </a:lnTo>
                  <a:lnTo>
                    <a:pt x="15722" y="17110"/>
                  </a:lnTo>
                  <a:lnTo>
                    <a:pt x="12948" y="17110"/>
                  </a:lnTo>
                  <a:lnTo>
                    <a:pt x="12948" y="15722"/>
                  </a:lnTo>
                  <a:lnTo>
                    <a:pt x="14336" y="15722"/>
                  </a:lnTo>
                  <a:lnTo>
                    <a:pt x="14336" y="14336"/>
                  </a:lnTo>
                  <a:lnTo>
                    <a:pt x="15722" y="14336"/>
                  </a:lnTo>
                  <a:lnTo>
                    <a:pt x="15722" y="12948"/>
                  </a:lnTo>
                  <a:lnTo>
                    <a:pt x="17110" y="12948"/>
                  </a:lnTo>
                  <a:lnTo>
                    <a:pt x="17110" y="11560"/>
                  </a:lnTo>
                  <a:lnTo>
                    <a:pt x="18498" y="11560"/>
                  </a:lnTo>
                  <a:lnTo>
                    <a:pt x="18498" y="10174"/>
                  </a:lnTo>
                  <a:lnTo>
                    <a:pt x="19885" y="10174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572;p110"/>
            <p:cNvSpPr/>
            <p:nvPr/>
          </p:nvSpPr>
          <p:spPr>
            <a:xfrm>
              <a:off x="3031500" y="4122975"/>
              <a:ext cx="323725" cy="150300"/>
            </a:xfrm>
            <a:custGeom>
              <a:avLst/>
              <a:gdLst/>
              <a:ahLst/>
              <a:cxnLst/>
              <a:rect l="l" t="t" r="r" b="b"/>
              <a:pathLst>
                <a:path w="12949" h="6012" extrusionOk="0">
                  <a:moveTo>
                    <a:pt x="0" y="0"/>
                  </a:moveTo>
                  <a:lnTo>
                    <a:pt x="0" y="4623"/>
                  </a:lnTo>
                  <a:lnTo>
                    <a:pt x="1387" y="4623"/>
                  </a:lnTo>
                  <a:lnTo>
                    <a:pt x="1387" y="6011"/>
                  </a:lnTo>
                  <a:lnTo>
                    <a:pt x="2775" y="6011"/>
                  </a:lnTo>
                  <a:lnTo>
                    <a:pt x="2775" y="2775"/>
                  </a:lnTo>
                  <a:lnTo>
                    <a:pt x="12948" y="2775"/>
                  </a:lnTo>
                  <a:lnTo>
                    <a:pt x="129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573;p110"/>
            <p:cNvSpPr/>
            <p:nvPr/>
          </p:nvSpPr>
          <p:spPr>
            <a:xfrm>
              <a:off x="3031475" y="4307950"/>
              <a:ext cx="69400" cy="34675"/>
            </a:xfrm>
            <a:custGeom>
              <a:avLst/>
              <a:gdLst/>
              <a:ahLst/>
              <a:cxnLst/>
              <a:rect l="l" t="t" r="r" b="b"/>
              <a:pathLst>
                <a:path w="2776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776" y="1387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574;p110"/>
            <p:cNvSpPr/>
            <p:nvPr/>
          </p:nvSpPr>
          <p:spPr>
            <a:xfrm>
              <a:off x="3066150" y="444665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575;p110"/>
            <p:cNvSpPr/>
            <p:nvPr/>
          </p:nvSpPr>
          <p:spPr>
            <a:xfrm>
              <a:off x="3066150" y="4481350"/>
              <a:ext cx="104100" cy="104050"/>
            </a:xfrm>
            <a:custGeom>
              <a:avLst/>
              <a:gdLst/>
              <a:ahLst/>
              <a:cxnLst/>
              <a:rect l="l" t="t" r="r" b="b"/>
              <a:pathLst>
                <a:path w="4164" h="4162" extrusionOk="0">
                  <a:moveTo>
                    <a:pt x="1389" y="1"/>
                  </a:moveTo>
                  <a:lnTo>
                    <a:pt x="1389" y="1387"/>
                  </a:lnTo>
                  <a:lnTo>
                    <a:pt x="2775" y="1387"/>
                  </a:lnTo>
                  <a:lnTo>
                    <a:pt x="2775" y="2775"/>
                  </a:lnTo>
                  <a:lnTo>
                    <a:pt x="1" y="2775"/>
                  </a:lnTo>
                  <a:lnTo>
                    <a:pt x="1" y="4162"/>
                  </a:lnTo>
                  <a:lnTo>
                    <a:pt x="4163" y="4162"/>
                  </a:lnTo>
                  <a:lnTo>
                    <a:pt x="4163" y="1387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576;p110"/>
            <p:cNvSpPr/>
            <p:nvPr/>
          </p:nvSpPr>
          <p:spPr>
            <a:xfrm>
              <a:off x="2962100" y="43426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577;p110"/>
            <p:cNvSpPr/>
            <p:nvPr/>
          </p:nvSpPr>
          <p:spPr>
            <a:xfrm>
              <a:off x="2996800" y="437730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1"/>
                  </a:moveTo>
                  <a:lnTo>
                    <a:pt x="1" y="1387"/>
                  </a:lnTo>
                  <a:lnTo>
                    <a:pt x="1388" y="1387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578;p110"/>
            <p:cNvSpPr/>
            <p:nvPr/>
          </p:nvSpPr>
          <p:spPr>
            <a:xfrm>
              <a:off x="2996800" y="4273250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1" y="0"/>
                  </a:moveTo>
                  <a:lnTo>
                    <a:pt x="1" y="1388"/>
                  </a:lnTo>
                  <a:lnTo>
                    <a:pt x="1388" y="1388"/>
                  </a:lnTo>
                  <a:lnTo>
                    <a:pt x="1388" y="2775"/>
                  </a:lnTo>
                  <a:lnTo>
                    <a:pt x="2775" y="2775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579;p110"/>
            <p:cNvSpPr/>
            <p:nvPr/>
          </p:nvSpPr>
          <p:spPr>
            <a:xfrm>
              <a:off x="3031500" y="4585375"/>
              <a:ext cx="323725" cy="69400"/>
            </a:xfrm>
            <a:custGeom>
              <a:avLst/>
              <a:gdLst/>
              <a:ahLst/>
              <a:cxnLst/>
              <a:rect l="l" t="t" r="r" b="b"/>
              <a:pathLst>
                <a:path w="12949" h="2776" extrusionOk="0">
                  <a:moveTo>
                    <a:pt x="0" y="1"/>
                  </a:moveTo>
                  <a:lnTo>
                    <a:pt x="0" y="1389"/>
                  </a:lnTo>
                  <a:lnTo>
                    <a:pt x="0" y="2775"/>
                  </a:lnTo>
                  <a:lnTo>
                    <a:pt x="12948" y="2775"/>
                  </a:lnTo>
                  <a:lnTo>
                    <a:pt x="12948" y="1"/>
                  </a:lnTo>
                  <a:lnTo>
                    <a:pt x="11560" y="1"/>
                  </a:lnTo>
                  <a:lnTo>
                    <a:pt x="1156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580;p110"/>
            <p:cNvSpPr/>
            <p:nvPr/>
          </p:nvSpPr>
          <p:spPr>
            <a:xfrm>
              <a:off x="3285825" y="4446650"/>
              <a:ext cx="34700" cy="34725"/>
            </a:xfrm>
            <a:custGeom>
              <a:avLst/>
              <a:gdLst/>
              <a:ahLst/>
              <a:cxnLst/>
              <a:rect l="l" t="t" r="r" b="b"/>
              <a:pathLst>
                <a:path w="1388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581;p110"/>
            <p:cNvSpPr/>
            <p:nvPr/>
          </p:nvSpPr>
          <p:spPr>
            <a:xfrm>
              <a:off x="3216475" y="4481350"/>
              <a:ext cx="104050" cy="104050"/>
            </a:xfrm>
            <a:custGeom>
              <a:avLst/>
              <a:gdLst/>
              <a:ahLst/>
              <a:cxnLst/>
              <a:rect l="l" t="t" r="r" b="b"/>
              <a:pathLst>
                <a:path w="4162" h="4162" extrusionOk="0">
                  <a:moveTo>
                    <a:pt x="0" y="1"/>
                  </a:moveTo>
                  <a:lnTo>
                    <a:pt x="0" y="1387"/>
                  </a:lnTo>
                  <a:lnTo>
                    <a:pt x="0" y="4162"/>
                  </a:lnTo>
                  <a:lnTo>
                    <a:pt x="4161" y="4162"/>
                  </a:lnTo>
                  <a:lnTo>
                    <a:pt x="4161" y="2775"/>
                  </a:lnTo>
                  <a:lnTo>
                    <a:pt x="1387" y="2775"/>
                  </a:lnTo>
                  <a:lnTo>
                    <a:pt x="1387" y="1387"/>
                  </a:lnTo>
                  <a:lnTo>
                    <a:pt x="2775" y="1387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582;p110"/>
            <p:cNvSpPr/>
            <p:nvPr/>
          </p:nvSpPr>
          <p:spPr>
            <a:xfrm>
              <a:off x="3389900" y="43426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583;p110"/>
            <p:cNvSpPr/>
            <p:nvPr/>
          </p:nvSpPr>
          <p:spPr>
            <a:xfrm>
              <a:off x="3320500" y="427325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2776" y="1388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584;p110"/>
            <p:cNvSpPr/>
            <p:nvPr/>
          </p:nvSpPr>
          <p:spPr>
            <a:xfrm>
              <a:off x="3320500" y="4377300"/>
              <a:ext cx="69425" cy="69375"/>
            </a:xfrm>
            <a:custGeom>
              <a:avLst/>
              <a:gdLst/>
              <a:ahLst/>
              <a:cxnLst/>
              <a:rect l="l" t="t" r="r" b="b"/>
              <a:pathLst>
                <a:path w="2777" h="2775" extrusionOk="0">
                  <a:moveTo>
                    <a:pt x="0" y="1"/>
                  </a:moveTo>
                  <a:lnTo>
                    <a:pt x="0" y="1387"/>
                  </a:lnTo>
                  <a:lnTo>
                    <a:pt x="0" y="2775"/>
                  </a:lnTo>
                  <a:lnTo>
                    <a:pt x="1388" y="2775"/>
                  </a:lnTo>
                  <a:lnTo>
                    <a:pt x="1388" y="1387"/>
                  </a:lnTo>
                  <a:lnTo>
                    <a:pt x="2776" y="138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585;p110"/>
            <p:cNvSpPr/>
            <p:nvPr/>
          </p:nvSpPr>
          <p:spPr>
            <a:xfrm>
              <a:off x="2927450" y="4122975"/>
              <a:ext cx="531825" cy="219650"/>
            </a:xfrm>
            <a:custGeom>
              <a:avLst/>
              <a:gdLst/>
              <a:ahLst/>
              <a:cxnLst/>
              <a:rect l="l" t="t" r="r" b="b"/>
              <a:pathLst>
                <a:path w="21273" h="8786" extrusionOk="0">
                  <a:moveTo>
                    <a:pt x="4162" y="0"/>
                  </a:moveTo>
                  <a:lnTo>
                    <a:pt x="4162" y="1387"/>
                  </a:lnTo>
                  <a:lnTo>
                    <a:pt x="4162" y="3237"/>
                  </a:lnTo>
                  <a:lnTo>
                    <a:pt x="0" y="3237"/>
                  </a:lnTo>
                  <a:lnTo>
                    <a:pt x="0" y="4623"/>
                  </a:lnTo>
                  <a:lnTo>
                    <a:pt x="0" y="8786"/>
                  </a:lnTo>
                  <a:lnTo>
                    <a:pt x="1387" y="8786"/>
                  </a:lnTo>
                  <a:lnTo>
                    <a:pt x="1387" y="4623"/>
                  </a:lnTo>
                  <a:lnTo>
                    <a:pt x="5549" y="4623"/>
                  </a:lnTo>
                  <a:lnTo>
                    <a:pt x="5549" y="3237"/>
                  </a:lnTo>
                  <a:lnTo>
                    <a:pt x="5549" y="1387"/>
                  </a:lnTo>
                  <a:lnTo>
                    <a:pt x="15722" y="1387"/>
                  </a:lnTo>
                  <a:lnTo>
                    <a:pt x="15722" y="3237"/>
                  </a:lnTo>
                  <a:lnTo>
                    <a:pt x="15722" y="4623"/>
                  </a:lnTo>
                  <a:lnTo>
                    <a:pt x="19885" y="4623"/>
                  </a:lnTo>
                  <a:lnTo>
                    <a:pt x="19885" y="8786"/>
                  </a:lnTo>
                  <a:lnTo>
                    <a:pt x="21273" y="8786"/>
                  </a:lnTo>
                  <a:lnTo>
                    <a:pt x="21273" y="4623"/>
                  </a:lnTo>
                  <a:lnTo>
                    <a:pt x="21273" y="3237"/>
                  </a:lnTo>
                  <a:lnTo>
                    <a:pt x="17110" y="3237"/>
                  </a:lnTo>
                  <a:lnTo>
                    <a:pt x="17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0865;p63"/>
          <p:cNvSpPr txBox="1">
            <a:spLocks noGrp="1"/>
          </p:cNvSpPr>
          <p:nvPr>
            <p:ph type="title" idx="2"/>
          </p:nvPr>
        </p:nvSpPr>
        <p:spPr>
          <a:xfrm>
            <a:off x="5076804" y="2734194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상점</a:t>
            </a:r>
            <a:endParaRPr sz="3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3" name="Google Shape;10866;p63"/>
          <p:cNvSpPr txBox="1">
            <a:spLocks noGrp="1"/>
          </p:cNvSpPr>
          <p:nvPr>
            <p:ph type="subTitle" idx="1"/>
          </p:nvPr>
        </p:nvSpPr>
        <p:spPr>
          <a:xfrm>
            <a:off x="5076804" y="326234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캐릭터 또는</a:t>
            </a:r>
            <a:endParaRPr lang="en-US" altLang="ko-KR" sz="2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/>
              <a:t>화상 화면 효과</a:t>
            </a:r>
            <a:endParaRPr sz="2400" dirty="0"/>
          </a:p>
        </p:txBody>
      </p:sp>
      <p:grpSp>
        <p:nvGrpSpPr>
          <p:cNvPr id="130" name="Google Shape;16645;p110"/>
          <p:cNvGrpSpPr/>
          <p:nvPr/>
        </p:nvGrpSpPr>
        <p:grpSpPr>
          <a:xfrm>
            <a:off x="5965609" y="1818067"/>
            <a:ext cx="481089" cy="460193"/>
            <a:chOff x="6849050" y="4043100"/>
            <a:chExt cx="531825" cy="508725"/>
          </a:xfrm>
        </p:grpSpPr>
        <p:sp>
          <p:nvSpPr>
            <p:cNvPr id="131" name="Google Shape;16646;p110"/>
            <p:cNvSpPr/>
            <p:nvPr/>
          </p:nvSpPr>
          <p:spPr>
            <a:xfrm>
              <a:off x="7276800" y="40778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647;p110"/>
            <p:cNvSpPr/>
            <p:nvPr/>
          </p:nvSpPr>
          <p:spPr>
            <a:xfrm>
              <a:off x="7311450" y="4043100"/>
              <a:ext cx="69425" cy="34725"/>
            </a:xfrm>
            <a:custGeom>
              <a:avLst/>
              <a:gdLst/>
              <a:ahLst/>
              <a:cxnLst/>
              <a:rect l="l" t="t" r="r" b="b"/>
              <a:pathLst>
                <a:path w="2777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777" y="1388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648;p110"/>
            <p:cNvSpPr/>
            <p:nvPr/>
          </p:nvSpPr>
          <p:spPr>
            <a:xfrm>
              <a:off x="6849050" y="4112450"/>
              <a:ext cx="427775" cy="439375"/>
            </a:xfrm>
            <a:custGeom>
              <a:avLst/>
              <a:gdLst/>
              <a:ahLst/>
              <a:cxnLst/>
              <a:rect l="l" t="t" r="r" b="b"/>
              <a:pathLst>
                <a:path w="17111" h="17575" extrusionOk="0">
                  <a:moveTo>
                    <a:pt x="15722" y="1"/>
                  </a:moveTo>
                  <a:lnTo>
                    <a:pt x="15722" y="1389"/>
                  </a:lnTo>
                  <a:lnTo>
                    <a:pt x="0" y="1389"/>
                  </a:lnTo>
                  <a:lnTo>
                    <a:pt x="0" y="7863"/>
                  </a:lnTo>
                  <a:lnTo>
                    <a:pt x="1387" y="7863"/>
                  </a:lnTo>
                  <a:lnTo>
                    <a:pt x="1387" y="10638"/>
                  </a:lnTo>
                  <a:lnTo>
                    <a:pt x="2775" y="10638"/>
                  </a:lnTo>
                  <a:lnTo>
                    <a:pt x="2775" y="12024"/>
                  </a:lnTo>
                  <a:lnTo>
                    <a:pt x="4163" y="12024"/>
                  </a:lnTo>
                  <a:lnTo>
                    <a:pt x="4163" y="13412"/>
                  </a:lnTo>
                  <a:lnTo>
                    <a:pt x="4163" y="16187"/>
                  </a:lnTo>
                  <a:lnTo>
                    <a:pt x="5549" y="16187"/>
                  </a:lnTo>
                  <a:lnTo>
                    <a:pt x="5549" y="17575"/>
                  </a:lnTo>
                  <a:lnTo>
                    <a:pt x="8323" y="17575"/>
                  </a:lnTo>
                  <a:lnTo>
                    <a:pt x="8323" y="16187"/>
                  </a:lnTo>
                  <a:lnTo>
                    <a:pt x="9711" y="16187"/>
                  </a:lnTo>
                  <a:lnTo>
                    <a:pt x="9711" y="14800"/>
                  </a:lnTo>
                  <a:lnTo>
                    <a:pt x="11562" y="14800"/>
                  </a:lnTo>
                  <a:lnTo>
                    <a:pt x="11562" y="16187"/>
                  </a:lnTo>
                  <a:lnTo>
                    <a:pt x="12948" y="16187"/>
                  </a:lnTo>
                  <a:lnTo>
                    <a:pt x="12948" y="17575"/>
                  </a:lnTo>
                  <a:lnTo>
                    <a:pt x="15722" y="17575"/>
                  </a:lnTo>
                  <a:lnTo>
                    <a:pt x="15722" y="16187"/>
                  </a:lnTo>
                  <a:lnTo>
                    <a:pt x="17110" y="16187"/>
                  </a:lnTo>
                  <a:lnTo>
                    <a:pt x="17110" y="13412"/>
                  </a:lnTo>
                  <a:lnTo>
                    <a:pt x="17110" y="1389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649;p110"/>
            <p:cNvSpPr/>
            <p:nvPr/>
          </p:nvSpPr>
          <p:spPr>
            <a:xfrm>
              <a:off x="6849050" y="4147150"/>
              <a:ext cx="427775" cy="92525"/>
            </a:xfrm>
            <a:custGeom>
              <a:avLst/>
              <a:gdLst/>
              <a:ahLst/>
              <a:cxnLst/>
              <a:rect l="l" t="t" r="r" b="b"/>
              <a:pathLst>
                <a:path w="17111" h="3701" extrusionOk="0">
                  <a:moveTo>
                    <a:pt x="0" y="1"/>
                  </a:moveTo>
                  <a:lnTo>
                    <a:pt x="0" y="2775"/>
                  </a:lnTo>
                  <a:lnTo>
                    <a:pt x="0" y="3701"/>
                  </a:lnTo>
                  <a:lnTo>
                    <a:pt x="2775" y="3701"/>
                  </a:lnTo>
                  <a:lnTo>
                    <a:pt x="2775" y="2775"/>
                  </a:lnTo>
                  <a:lnTo>
                    <a:pt x="17110" y="2775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650;p110"/>
            <p:cNvSpPr/>
            <p:nvPr/>
          </p:nvSpPr>
          <p:spPr>
            <a:xfrm>
              <a:off x="6849050" y="4274325"/>
              <a:ext cx="69375" cy="69375"/>
            </a:xfrm>
            <a:custGeom>
              <a:avLst/>
              <a:gdLst/>
              <a:ahLst/>
              <a:cxnLst/>
              <a:rect l="l" t="t" r="r" b="b"/>
              <a:pathLst>
                <a:path w="2775" h="2775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2775"/>
                  </a:lnTo>
                  <a:lnTo>
                    <a:pt x="2775" y="2775"/>
                  </a:lnTo>
                  <a:lnTo>
                    <a:pt x="2775" y="1388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651;p110"/>
            <p:cNvSpPr/>
            <p:nvPr/>
          </p:nvSpPr>
          <p:spPr>
            <a:xfrm>
              <a:off x="6953100" y="4413050"/>
              <a:ext cx="138750" cy="138775"/>
            </a:xfrm>
            <a:custGeom>
              <a:avLst/>
              <a:gdLst/>
              <a:ahLst/>
              <a:cxnLst/>
              <a:rect l="l" t="t" r="r" b="b"/>
              <a:pathLst>
                <a:path w="5550" h="5551" extrusionOk="0">
                  <a:moveTo>
                    <a:pt x="1387" y="0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4163"/>
                  </a:lnTo>
                  <a:lnTo>
                    <a:pt x="1387" y="4163"/>
                  </a:lnTo>
                  <a:lnTo>
                    <a:pt x="1387" y="5551"/>
                  </a:lnTo>
                  <a:lnTo>
                    <a:pt x="4161" y="5551"/>
                  </a:lnTo>
                  <a:lnTo>
                    <a:pt x="4161" y="4163"/>
                  </a:lnTo>
                  <a:lnTo>
                    <a:pt x="5549" y="4163"/>
                  </a:lnTo>
                  <a:lnTo>
                    <a:pt x="5549" y="1388"/>
                  </a:lnTo>
                  <a:lnTo>
                    <a:pt x="4161" y="1388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652;p110"/>
            <p:cNvSpPr/>
            <p:nvPr/>
          </p:nvSpPr>
          <p:spPr>
            <a:xfrm>
              <a:off x="7138075" y="4413050"/>
              <a:ext cx="138750" cy="138775"/>
            </a:xfrm>
            <a:custGeom>
              <a:avLst/>
              <a:gdLst/>
              <a:ahLst/>
              <a:cxnLst/>
              <a:rect l="l" t="t" r="r" b="b"/>
              <a:pathLst>
                <a:path w="5550" h="5551" extrusionOk="0">
                  <a:moveTo>
                    <a:pt x="1387" y="0"/>
                  </a:moveTo>
                  <a:lnTo>
                    <a:pt x="1387" y="1388"/>
                  </a:lnTo>
                  <a:lnTo>
                    <a:pt x="1" y="1388"/>
                  </a:lnTo>
                  <a:lnTo>
                    <a:pt x="1" y="4163"/>
                  </a:lnTo>
                  <a:lnTo>
                    <a:pt x="1387" y="4163"/>
                  </a:lnTo>
                  <a:lnTo>
                    <a:pt x="1387" y="5551"/>
                  </a:lnTo>
                  <a:lnTo>
                    <a:pt x="4161" y="5551"/>
                  </a:lnTo>
                  <a:lnTo>
                    <a:pt x="4161" y="4163"/>
                  </a:lnTo>
                  <a:lnTo>
                    <a:pt x="5549" y="4163"/>
                  </a:lnTo>
                  <a:lnTo>
                    <a:pt x="5549" y="1388"/>
                  </a:lnTo>
                  <a:lnTo>
                    <a:pt x="4161" y="1388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653;p110"/>
            <p:cNvSpPr/>
            <p:nvPr/>
          </p:nvSpPr>
          <p:spPr>
            <a:xfrm>
              <a:off x="6953100" y="4413050"/>
              <a:ext cx="104050" cy="104075"/>
            </a:xfrm>
            <a:custGeom>
              <a:avLst/>
              <a:gdLst/>
              <a:ahLst/>
              <a:cxnLst/>
              <a:rect l="l" t="t" r="r" b="b"/>
              <a:pathLst>
                <a:path w="4162" h="4163" extrusionOk="0">
                  <a:moveTo>
                    <a:pt x="1" y="0"/>
                  </a:moveTo>
                  <a:lnTo>
                    <a:pt x="1" y="1388"/>
                  </a:lnTo>
                  <a:lnTo>
                    <a:pt x="1" y="4163"/>
                  </a:lnTo>
                  <a:lnTo>
                    <a:pt x="1387" y="4163"/>
                  </a:lnTo>
                  <a:lnTo>
                    <a:pt x="1387" y="1388"/>
                  </a:lnTo>
                  <a:lnTo>
                    <a:pt x="4161" y="1388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654;p110"/>
            <p:cNvSpPr/>
            <p:nvPr/>
          </p:nvSpPr>
          <p:spPr>
            <a:xfrm>
              <a:off x="6987775" y="4517100"/>
              <a:ext cx="69375" cy="34725"/>
            </a:xfrm>
            <a:custGeom>
              <a:avLst/>
              <a:gdLst/>
              <a:ahLst/>
              <a:cxnLst/>
              <a:rect l="l" t="t" r="r" b="b"/>
              <a:pathLst>
                <a:path w="2775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2774" y="138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655;p110"/>
            <p:cNvSpPr/>
            <p:nvPr/>
          </p:nvSpPr>
          <p:spPr>
            <a:xfrm>
              <a:off x="7057125" y="4447750"/>
              <a:ext cx="115625" cy="69375"/>
            </a:xfrm>
            <a:custGeom>
              <a:avLst/>
              <a:gdLst/>
              <a:ahLst/>
              <a:cxnLst/>
              <a:rect l="l" t="t" r="r" b="b"/>
              <a:pathLst>
                <a:path w="4625" h="2775" extrusionOk="0">
                  <a:moveTo>
                    <a:pt x="0" y="0"/>
                  </a:moveTo>
                  <a:lnTo>
                    <a:pt x="0" y="2775"/>
                  </a:lnTo>
                  <a:lnTo>
                    <a:pt x="1388" y="2775"/>
                  </a:lnTo>
                  <a:lnTo>
                    <a:pt x="1388" y="1388"/>
                  </a:lnTo>
                  <a:lnTo>
                    <a:pt x="3239" y="1388"/>
                  </a:lnTo>
                  <a:lnTo>
                    <a:pt x="3239" y="2775"/>
                  </a:lnTo>
                  <a:lnTo>
                    <a:pt x="4625" y="2775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656;p110"/>
            <p:cNvSpPr/>
            <p:nvPr/>
          </p:nvSpPr>
          <p:spPr>
            <a:xfrm>
              <a:off x="7172750" y="4517100"/>
              <a:ext cx="69375" cy="34725"/>
            </a:xfrm>
            <a:custGeom>
              <a:avLst/>
              <a:gdLst/>
              <a:ahLst/>
              <a:cxnLst/>
              <a:rect l="l" t="t" r="r" b="b"/>
              <a:pathLst>
                <a:path w="2775" h="1389" extrusionOk="0">
                  <a:moveTo>
                    <a:pt x="0" y="1"/>
                  </a:moveTo>
                  <a:lnTo>
                    <a:pt x="0" y="1389"/>
                  </a:lnTo>
                  <a:lnTo>
                    <a:pt x="2774" y="138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657;p110"/>
            <p:cNvSpPr/>
            <p:nvPr/>
          </p:nvSpPr>
          <p:spPr>
            <a:xfrm>
              <a:off x="7276800" y="4077800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658;p110"/>
            <p:cNvSpPr/>
            <p:nvPr/>
          </p:nvSpPr>
          <p:spPr>
            <a:xfrm>
              <a:off x="6849050" y="4112450"/>
              <a:ext cx="427775" cy="404675"/>
            </a:xfrm>
            <a:custGeom>
              <a:avLst/>
              <a:gdLst/>
              <a:ahLst/>
              <a:cxnLst/>
              <a:rect l="l" t="t" r="r" b="b"/>
              <a:pathLst>
                <a:path w="17111" h="16187" extrusionOk="0">
                  <a:moveTo>
                    <a:pt x="15722" y="1"/>
                  </a:moveTo>
                  <a:lnTo>
                    <a:pt x="15722" y="1389"/>
                  </a:lnTo>
                  <a:lnTo>
                    <a:pt x="0" y="1389"/>
                  </a:lnTo>
                  <a:lnTo>
                    <a:pt x="0" y="2777"/>
                  </a:lnTo>
                  <a:lnTo>
                    <a:pt x="0" y="7863"/>
                  </a:lnTo>
                  <a:lnTo>
                    <a:pt x="1387" y="7863"/>
                  </a:lnTo>
                  <a:lnTo>
                    <a:pt x="1387" y="2777"/>
                  </a:lnTo>
                  <a:lnTo>
                    <a:pt x="15722" y="2777"/>
                  </a:lnTo>
                  <a:lnTo>
                    <a:pt x="15722" y="12024"/>
                  </a:lnTo>
                  <a:lnTo>
                    <a:pt x="12948" y="12024"/>
                  </a:lnTo>
                  <a:lnTo>
                    <a:pt x="12948" y="13412"/>
                  </a:lnTo>
                  <a:lnTo>
                    <a:pt x="15722" y="13412"/>
                  </a:lnTo>
                  <a:lnTo>
                    <a:pt x="15722" y="16187"/>
                  </a:lnTo>
                  <a:lnTo>
                    <a:pt x="17110" y="16187"/>
                  </a:lnTo>
                  <a:lnTo>
                    <a:pt x="17110" y="13412"/>
                  </a:lnTo>
                  <a:lnTo>
                    <a:pt x="17110" y="1389"/>
                  </a:lnTo>
                  <a:lnTo>
                    <a:pt x="171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659;p110"/>
            <p:cNvSpPr/>
            <p:nvPr/>
          </p:nvSpPr>
          <p:spPr>
            <a:xfrm>
              <a:off x="7311450" y="4043100"/>
              <a:ext cx="69425" cy="34725"/>
            </a:xfrm>
            <a:custGeom>
              <a:avLst/>
              <a:gdLst/>
              <a:ahLst/>
              <a:cxnLst/>
              <a:rect l="l" t="t" r="r" b="b"/>
              <a:pathLst>
                <a:path w="2777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2777" y="1388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660;p110"/>
            <p:cNvSpPr/>
            <p:nvPr/>
          </p:nvSpPr>
          <p:spPr>
            <a:xfrm>
              <a:off x="6918400" y="4378375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1389" y="1389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661;p110"/>
            <p:cNvSpPr/>
            <p:nvPr/>
          </p:nvSpPr>
          <p:spPr>
            <a:xfrm>
              <a:off x="6883700" y="4309025"/>
              <a:ext cx="34725" cy="69375"/>
            </a:xfrm>
            <a:custGeom>
              <a:avLst/>
              <a:gdLst/>
              <a:ahLst/>
              <a:cxnLst/>
              <a:rect l="l" t="t" r="r" b="b"/>
              <a:pathLst>
                <a:path w="1389" h="2775" extrusionOk="0">
                  <a:moveTo>
                    <a:pt x="1" y="0"/>
                  </a:moveTo>
                  <a:lnTo>
                    <a:pt x="1" y="2775"/>
                  </a:lnTo>
                  <a:lnTo>
                    <a:pt x="1389" y="2775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89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1" name="Google Shape;10361;p5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프로젝트 구조</a:t>
            </a:r>
            <a:endParaRPr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0366" name="Google Shape;10366;p57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367" name="Google Shape;10367;p5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8" name="Google Shape;10368;p5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9" name="Google Shape;10369;p5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0" name="Google Shape;10370;p5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1" name="Google Shape;10371;p57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372" name="Google Shape;10372;p57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3" name="Google Shape;10373;p57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4" name="Google Shape;10374;p57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5" name="Google Shape;10375;p57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85757" y="1059371"/>
            <a:ext cx="8162257" cy="3573590"/>
            <a:chOff x="461043" y="1067608"/>
            <a:chExt cx="8162257" cy="3707591"/>
          </a:xfrm>
        </p:grpSpPr>
        <p:sp>
          <p:nvSpPr>
            <p:cNvPr id="8" name="직사각형 7"/>
            <p:cNvSpPr/>
            <p:nvPr/>
          </p:nvSpPr>
          <p:spPr>
            <a:xfrm>
              <a:off x="461043" y="1067608"/>
              <a:ext cx="8162257" cy="37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73" y="1382489"/>
              <a:ext cx="7811268" cy="30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7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1" name="Google Shape;10701;p59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02" name="Google Shape;10702;p59"/>
          <p:cNvSpPr txBox="1">
            <a:spLocks noGrp="1"/>
          </p:cNvSpPr>
          <p:nvPr>
            <p:ph type="title"/>
          </p:nvPr>
        </p:nvSpPr>
        <p:spPr>
          <a:xfrm>
            <a:off x="1334700" y="2059556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플레이</a:t>
            </a:r>
            <a:endParaRPr sz="60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0704" name="Google Shape;10704;p59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10705" name="Google Shape;10705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0712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0713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0714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0715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0716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0717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0718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0719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0720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0721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0722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0723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0724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0725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0726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0727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0728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0729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0730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0731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2" name="Google Shape;10732;p59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10733" name="Google Shape;10733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0742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0746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0747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0748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0" name="Google Shape;10760;p59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10761" name="Google Shape;10761;p5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5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5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5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5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5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5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5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5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5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5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5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5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5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5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5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5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5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5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5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5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5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5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5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5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5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5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88" name="Google Shape;10788;p5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9" name="Google Shape;10789;p59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0" name="Google Shape;10790;p59">
            <a:hlinkClick r:id="rId7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540</Words>
  <Application>Microsoft Office PowerPoint</Application>
  <PresentationFormat>화면 슬라이드 쇼(16:9)</PresentationFormat>
  <Paragraphs>181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Arial</vt:lpstr>
      <vt:lpstr>나눔스퀘어 네오 Regular</vt:lpstr>
      <vt:lpstr>Proxima Nova Semibold</vt:lpstr>
      <vt:lpstr>나눔스퀘어 네오 Heavy</vt:lpstr>
      <vt:lpstr>Orbitron</vt:lpstr>
      <vt:lpstr>Advent Pro</vt:lpstr>
      <vt:lpstr>Orbitron ExtraBold</vt:lpstr>
      <vt:lpstr>Advent Pro Medium</vt:lpstr>
      <vt:lpstr>맑은 고딕</vt:lpstr>
      <vt:lpstr>나눔스퀘어 네오 ExtraBold</vt:lpstr>
      <vt:lpstr>Proxima Nova</vt:lpstr>
      <vt:lpstr>Retro Video Games Newsletter XL by Slidesgo</vt:lpstr>
      <vt:lpstr>Slidesgo Final Pages</vt:lpstr>
      <vt:lpstr>FacEscape</vt:lpstr>
      <vt:lpstr>CONTENTS</vt:lpstr>
      <vt:lpstr>01</vt:lpstr>
      <vt:lpstr>기획 의도</vt:lpstr>
      <vt:lpstr>기획 의도</vt:lpstr>
      <vt:lpstr>재미</vt:lpstr>
      <vt:lpstr>부가 기능</vt:lpstr>
      <vt:lpstr>프로젝트 구조</vt:lpstr>
      <vt:lpstr>02</vt:lpstr>
      <vt:lpstr>Game Start</vt:lpstr>
      <vt:lpstr>03</vt:lpstr>
      <vt:lpstr>PowerPoint 프레젠테이션</vt:lpstr>
      <vt:lpstr>멀티플레이 게임을 만드려면?</vt:lpstr>
      <vt:lpstr>Socket.IO 라이브러리</vt:lpstr>
      <vt:lpstr>Socket.IO 라이브러리</vt:lpstr>
      <vt:lpstr>라이브러리를 사용하여…</vt:lpstr>
      <vt:lpstr>주요 로직</vt:lpstr>
      <vt:lpstr>PowerPoint 프레젠테이션</vt:lpstr>
      <vt:lpstr>웹 기반 게임을 만드려면?</vt:lpstr>
      <vt:lpstr>Phaser3</vt:lpstr>
      <vt:lpstr>Phaser3 : Scene</vt:lpstr>
      <vt:lpstr>Scene의 주요 메소드</vt:lpstr>
      <vt:lpstr>Phaser3</vt:lpstr>
      <vt:lpstr>Phaser3</vt:lpstr>
      <vt:lpstr>Phaser3</vt:lpstr>
      <vt:lpstr>Phaser3</vt:lpstr>
      <vt:lpstr>Phaser3</vt:lpstr>
      <vt:lpstr>04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FacEspace</dc:title>
  <dc:creator>SSAFY</dc:creator>
  <cp:lastModifiedBy>SSAFY</cp:lastModifiedBy>
  <cp:revision>175</cp:revision>
  <dcterms:modified xsi:type="dcterms:W3CDTF">2023-08-17T08:54:35Z</dcterms:modified>
</cp:coreProperties>
</file>