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6" r:id="rId1"/>
  </p:sldMasterIdLst>
  <p:notesMasterIdLst>
    <p:notesMasterId r:id="rId22"/>
  </p:notesMasterIdLst>
  <p:sldIdLst>
    <p:sldId id="256" r:id="rId2"/>
    <p:sldId id="257" r:id="rId3"/>
    <p:sldId id="259" r:id="rId4"/>
    <p:sldId id="260" r:id="rId5"/>
    <p:sldId id="261" r:id="rId6"/>
    <p:sldId id="274" r:id="rId7"/>
    <p:sldId id="262" r:id="rId8"/>
    <p:sldId id="263" r:id="rId9"/>
    <p:sldId id="265" r:id="rId10"/>
    <p:sldId id="266" r:id="rId11"/>
    <p:sldId id="270" r:id="rId12"/>
    <p:sldId id="275" r:id="rId13"/>
    <p:sldId id="276" r:id="rId14"/>
    <p:sldId id="277" r:id="rId15"/>
    <p:sldId id="278" r:id="rId16"/>
    <p:sldId id="279" r:id="rId17"/>
    <p:sldId id="280" r:id="rId18"/>
    <p:sldId id="284" r:id="rId19"/>
    <p:sldId id="281" r:id="rId20"/>
    <p:sldId id="25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h Ade" initials="JA" lastIdx="1" clrIdx="0">
    <p:extLst>
      <p:ext uri="{19B8F6BF-5375-455C-9EA6-DF929625EA0E}">
        <p15:presenceInfo xmlns:p15="http://schemas.microsoft.com/office/powerpoint/2012/main" userId="3db8eee2eccecc7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37" autoAdjust="0"/>
    <p:restoredTop sz="94657"/>
  </p:normalViewPr>
  <p:slideViewPr>
    <p:cSldViewPr snapToGrid="0">
      <p:cViewPr varScale="1">
        <p:scale>
          <a:sx n="125" d="100"/>
          <a:sy n="125" d="100"/>
        </p:scale>
        <p:origin x="2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412C2-F297-43E7-BE83-5D2AB06CE548}" type="datetimeFigureOut">
              <a:rPr lang="en-US" smtClean="0"/>
              <a:t>6/7/23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BA03C-5C1A-420D-B1EC-AD9DEBF1D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24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25BD6-7108-C655-8805-159B76F2F6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0F13C2-D835-9FD0-51F5-148E8E88B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685B6-05ED-65D2-488D-016AD473B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8E15-5061-4938-B353-C22736C1E62A}" type="datetime1">
              <a:rPr lang="ru-RU" smtClean="0"/>
              <a:t>07.06.2023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5590A-1AD4-7D91-0C89-9D1D459D0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32B4A-682A-341D-0061-A895AA982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24F3-E932-4F19-A21A-29BF31A0B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6277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B8588-8B8D-2C72-1B89-BA0DE5F0F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35DE4-ED64-F624-588E-81F0BD5A5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59640-EBB3-D29F-1E7D-105CC4FFD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037C-BACC-4526-9AFD-2B637BA37960}" type="datetime1">
              <a:rPr lang="ru-RU" smtClean="0"/>
              <a:t>07.06.2023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E0E90-EF02-3D15-10F1-C86860A88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8B251-725C-FF0B-597D-4C37C75BC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24F3-E932-4F19-A21A-29BF31A0B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6326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B6D646-CFE9-E95C-E994-73208F2B1B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8FB25F-956B-83F0-4D5E-EB44F83EE2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9A59E-CD31-B49B-D01E-17EC7A263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C8CA0-10CC-48BA-BC4F-CC4F7072DF17}" type="datetime1">
              <a:rPr lang="ru-RU" smtClean="0"/>
              <a:t>07.06.2023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F4B83-DEE2-64FB-8AE7-8FF0C34CE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2AF55-1FDC-7742-FF05-EB4D64332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24F3-E932-4F19-A21A-29BF31A0B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0081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7FFC0-8015-76D5-4AF0-772840142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EBA28-F3A9-0162-78BA-4588F75BD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66E4E-9EC0-C793-1F96-0477856C7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79D5-B4D1-4221-A428-FA0B93883CCB}" type="datetime1">
              <a:rPr lang="ru-RU" smtClean="0"/>
              <a:t>07.06.2023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DF236-0500-EF76-521E-57A7466A3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968E1-FDCF-CA04-FD9C-D523F6947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24F3-E932-4F19-A21A-29BF31A0B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9517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FD13E-9575-C21E-686C-B26E96E72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74B0E-9437-6FB5-AFE4-A96B595EF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A7A8D-56D1-B686-3644-7828AF164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322F-147B-4876-8601-82145487AD40}" type="datetime1">
              <a:rPr lang="ru-RU" smtClean="0"/>
              <a:t>07.06.2023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0CF84-06C1-0F0F-4AD5-DD8BC9F5F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ECCEC-80D5-BE9A-02CA-EDF081033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24F3-E932-4F19-A21A-29BF31A0B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6449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74D01-DA58-F0F3-ED4B-CC6198BD7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CA87E-7856-EDA1-D087-7899C4F892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64E28A-A081-1CB4-7221-7F58BE3D8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C548E-CB04-D2B4-2CAE-3EB30C3BC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9FD2C-9248-46BD-8266-FC27FDDC9047}" type="datetime1">
              <a:rPr lang="ru-RU" smtClean="0"/>
              <a:t>07.06.2023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0ABD7-FD8D-B22A-6357-3B79BF5FA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9D0E5-CA4E-1D8F-9919-D74F65155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24F3-E932-4F19-A21A-29BF31A0B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193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070C1-5E83-6D18-3B2F-5712A5656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84658F-F22D-E4A5-5D91-D1083C401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AA386-8B36-B51A-A0D8-1817C5B77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C26320-A48E-923A-28E0-D40B0C3A89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A26F76-8138-4689-4011-EFC03E61F5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601800-92CE-490A-387B-FED47E5E7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3B0F4-D3DC-4D21-BCFF-722DB92B05DC}" type="datetime1">
              <a:rPr lang="ru-RU" smtClean="0"/>
              <a:t>07.06.2023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8746C6-1883-E42B-CE9E-C31DC7843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4BF467-550E-6CD7-B376-ABF771FFB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24F3-E932-4F19-A21A-29BF31A0B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6144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DA5F7-7861-19B8-5F85-64D8D9982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938177-2644-B55C-9CB5-C8884D27F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AE0B-4B4E-4A4E-885C-1A6C9B18E086}" type="datetime1">
              <a:rPr lang="ru-RU" smtClean="0"/>
              <a:t>07.06.2023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449B28-DA3A-4B05-04AD-342CF01D6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B89B71-29E2-D80F-2A08-A3944B58F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24F3-E932-4F19-A21A-29BF31A0B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7429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A848B6-96CD-02DD-D697-E10AE91F0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5380-B3EF-472E-976C-7D1C64B09669}" type="datetime1">
              <a:rPr lang="ru-RU" smtClean="0"/>
              <a:t>07.06.2023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3B4412-67A5-4444-81FF-42BC8212D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AB330-93E8-6981-362E-B3387644D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24F3-E932-4F19-A21A-29BF31A0B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86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522A2-AC66-967C-AF06-D7D25280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6EDE5-1F95-1308-AB0C-CE7AC9D8F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13728-7318-7C0B-B90C-D4DB0AF5D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32C74D-1B57-39A9-97E0-3877042FD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AF9FF-F6CF-4FD1-B565-A3AAB013153A}" type="datetime1">
              <a:rPr lang="ru-RU" smtClean="0"/>
              <a:t>07.06.2023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116BE-757D-236C-2A92-06C2C3E9F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804BE-45F3-21EB-96AA-289A3E56B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24F3-E932-4F19-A21A-29BF31A0B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0721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B71AB-8911-F991-1A77-88F5905EE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A530A8-9618-2FBB-7C93-8E06C3B00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402BA9-01AB-4137-A396-FB65B2D57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92448-3EF3-BBCF-526F-C657CC88E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FDD6-0937-4A7F-9E9F-71539A6DC750}" type="datetime1">
              <a:rPr lang="ru-RU" smtClean="0"/>
              <a:t>07.06.2023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E7661-0F16-4CC9-C646-4C499CDEC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BCF9E-9931-838D-D774-AF909063B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24F3-E932-4F19-A21A-29BF31A0B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0374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360BCA-ACEB-79D8-7D12-28D3C86F5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70EA6-27C2-CC01-F16F-2D03E8A44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F8D52-D6E6-B771-0036-FAACD2DF0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89BCB-BAB3-4399-AEF6-A042EE38D178}" type="datetime1">
              <a:rPr lang="ru-RU" smtClean="0"/>
              <a:t>07.06.2023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D6AD4-F6D4-B88B-E688-049AF14A19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D651B-01CF-CA0F-BBA8-9039014D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324F3-E932-4F19-A21A-29BF31A0B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1338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D460C7AD-84A4-08F5-1211-5084743DFA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409409"/>
            <a:ext cx="9144000" cy="1200899"/>
          </a:xfrm>
        </p:spPr>
        <p:txBody>
          <a:bodyPr>
            <a:normAutofit/>
          </a:bodyPr>
          <a:lstStyle/>
          <a:p>
            <a: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мобильного приложения для заказа и доставки еды </a:t>
            </a:r>
            <a:endParaRPr lang="ru-RU" sz="3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7DC460-915A-7419-2010-536A414B06BB}"/>
              </a:ext>
            </a:extLst>
          </p:cNvPr>
          <p:cNvSpPr txBox="1"/>
          <p:nvPr/>
        </p:nvSpPr>
        <p:spPr>
          <a:xfrm>
            <a:off x="1665667" y="836136"/>
            <a:ext cx="91440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Волгоградский государственный технический университет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«Программное обеспечение автоматизированных систем»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одзаголовок 2">
            <a:extLst>
              <a:ext uri="{FF2B5EF4-FFF2-40B4-BE49-F238E27FC236}">
                <a16:creationId xmlns:a16="http://schemas.microsoft.com/office/drawing/2014/main" id="{8F7C572F-57EA-3CD8-B0DD-CB70BC049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2724" y="3963498"/>
            <a:ext cx="7069887" cy="2452257"/>
          </a:xfrm>
        </p:spPr>
        <p:txBody>
          <a:bodyPr>
            <a:normAutofit/>
          </a:bodyPr>
          <a:lstStyle/>
          <a:p>
            <a:pPr lvl="0" algn="l">
              <a:spcBef>
                <a:spcPts val="0"/>
              </a:spcBef>
            </a:pPr>
            <a:endParaRPr lang="ru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0"/>
              </a:spcBef>
            </a:pPr>
            <a:r>
              <a:rPr lang="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Исполнитель: студент группы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ПрИн-46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Шеху А.У.</a:t>
            </a:r>
          </a:p>
          <a:p>
            <a:pPr algn="l">
              <a:spcBef>
                <a:spcPts val="0"/>
              </a:spcBef>
            </a:pPr>
            <a:r>
              <a:rPr lang="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</a:t>
            </a:r>
            <a:r>
              <a:rPr lang="ru-RU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Ст. П, Гилка В.В</a:t>
            </a:r>
          </a:p>
          <a:p>
            <a:pPr algn="l">
              <a:spcBef>
                <a:spcPts val="0"/>
              </a:spcBef>
            </a:pPr>
            <a:endParaRPr lang="ru-RU" alt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ru-RU" dirty="0"/>
          </a:p>
          <a:p>
            <a:pPr>
              <a:spcBef>
                <a:spcPts val="0"/>
              </a:spcBef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Волгоград, 20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>
              <a:spcBef>
                <a:spcPts val="0"/>
              </a:spcBef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6846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E5948B-1722-D6B0-BB33-2CDE100F3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База данных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717EFA-C2A0-3959-12DC-3A3755AC5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24F3-E932-4F19-A21A-29BF31A0B8AF}" type="slidenum">
              <a:rPr lang="ru-RU" sz="2000" smtClean="0">
                <a:latin typeface="Arial Black" panose="020B0A04020102020204" pitchFamily="34" charset="0"/>
              </a:rPr>
              <a:t>10</a:t>
            </a:fld>
            <a:endParaRPr lang="ru-RU" sz="2000" dirty="0">
              <a:latin typeface="Arial Black" panose="020B0A040201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0B6050-9E24-4B91-A6CC-05D62B12E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873817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188D64-302C-0554-34D0-E426732E4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Результата разработанного программа </a:t>
            </a:r>
            <a:br>
              <a:rPr lang="en-US" dirty="0"/>
            </a:br>
            <a:r>
              <a:rPr lang="ru-RU" sz="3600" dirty="0"/>
              <a:t>Регистрация в приложении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A59838-9716-6C89-7D39-FD2C6E190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24F3-E932-4F19-A21A-29BF31A0B8AF}" type="slidenum">
              <a:rPr lang="ru-RU" sz="2000" smtClean="0">
                <a:latin typeface="Arial Black" panose="020B0A04020102020204" pitchFamily="34" charset="0"/>
              </a:rPr>
              <a:t>11</a:t>
            </a:fld>
            <a:endParaRPr lang="ru-RU" sz="2000" dirty="0">
              <a:latin typeface="Arial Black" panose="020B0A040201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0F054A-30A4-3BF4-2BF1-760AF831B0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440" y="1612698"/>
            <a:ext cx="2357119" cy="510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40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188D64-302C-0554-34D0-E426732E4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Результата разработанного программа </a:t>
            </a:r>
            <a:br>
              <a:rPr lang="en-US" dirty="0"/>
            </a:br>
            <a:r>
              <a:rPr lang="ru-RU" sz="4000" dirty="0"/>
              <a:t>Просмотр списка ресторанов</a:t>
            </a:r>
            <a:br>
              <a:rPr lang="en-US" sz="2000" dirty="0"/>
            </a:br>
            <a:endParaRPr lang="ru-RU" sz="3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A59838-9716-6C89-7D39-FD2C6E190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24F3-E932-4F19-A21A-29BF31A0B8AF}" type="slidenum">
              <a:rPr lang="ru-RU" sz="2000" smtClean="0">
                <a:latin typeface="Arial Black" panose="020B0A04020102020204" pitchFamily="34" charset="0"/>
              </a:rPr>
              <a:t>12</a:t>
            </a:fld>
            <a:endParaRPr lang="ru-RU" sz="2000" dirty="0"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76FD4A-9ADE-7340-DD72-40AA4F0CBA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037" y="1416233"/>
            <a:ext cx="2447925" cy="530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377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188D64-302C-0554-34D0-E426732E4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944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Результата разработанного программа </a:t>
            </a:r>
            <a:br>
              <a:rPr lang="en-US" dirty="0"/>
            </a:br>
            <a:r>
              <a:rPr lang="ru-RU" dirty="0"/>
              <a:t>Просмотр информации о ресторанах и их меню</a:t>
            </a:r>
            <a:br>
              <a:rPr lang="en-US" dirty="0"/>
            </a:br>
            <a:br>
              <a:rPr lang="en-US" dirty="0"/>
            </a:br>
            <a:endParaRPr lang="ru-RU" sz="3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A59838-9716-6C89-7D39-FD2C6E190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24F3-E932-4F19-A21A-29BF31A0B8AF}" type="slidenum">
              <a:rPr lang="ru-RU" sz="2000" smtClean="0">
                <a:latin typeface="Arial Black" panose="020B0A04020102020204" pitchFamily="34" charset="0"/>
              </a:rPr>
              <a:t>13</a:t>
            </a:fld>
            <a:endParaRPr lang="ru-RU" sz="2000" dirty="0">
              <a:latin typeface="Arial Black" panose="020B0A040201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13A40D-91D5-9A6B-386E-3B7A82C5B8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766" y="1551856"/>
            <a:ext cx="2368074" cy="513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814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188D64-302C-0554-34D0-E426732E4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Результата разработанного программа</a:t>
            </a:r>
            <a:br>
              <a:rPr lang="en-US" dirty="0"/>
            </a:br>
            <a:r>
              <a:rPr lang="ru-RU" dirty="0"/>
              <a:t>Просмотр информации о блюде </a:t>
            </a:r>
            <a:br>
              <a:rPr lang="en-US" dirty="0"/>
            </a:br>
            <a:endParaRPr lang="ru-RU" sz="3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A59838-9716-6C89-7D39-FD2C6E190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24F3-E932-4F19-A21A-29BF31A0B8AF}" type="slidenum">
              <a:rPr lang="ru-RU" sz="2000" smtClean="0">
                <a:latin typeface="Arial Black" panose="020B0A04020102020204" pitchFamily="34" charset="0"/>
              </a:rPr>
              <a:t>14</a:t>
            </a:fld>
            <a:endParaRPr lang="ru-RU" sz="2000" dirty="0">
              <a:latin typeface="Arial Black" panose="020B0A040201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1AE57D-A1DF-8F37-9316-5C357E0798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646" y="1473834"/>
            <a:ext cx="2358708" cy="511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438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188D64-302C-0554-34D0-E426732E4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Результата разработанного программа </a:t>
            </a:r>
            <a:br>
              <a:rPr lang="en-US" dirty="0"/>
            </a:br>
            <a:endParaRPr lang="ru-RU" sz="3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A59838-9716-6C89-7D39-FD2C6E190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24F3-E932-4F19-A21A-29BF31A0B8AF}" type="slidenum">
              <a:rPr lang="ru-RU" sz="2000" smtClean="0">
                <a:latin typeface="Arial Black" panose="020B0A04020102020204" pitchFamily="34" charset="0"/>
              </a:rPr>
              <a:t>15</a:t>
            </a:fld>
            <a:endParaRPr lang="ru-RU" sz="2000" dirty="0">
              <a:latin typeface="Arial Black" panose="020B0A040201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C5EB69-1DAF-C202-FD39-C409B084BA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327" y="1543368"/>
            <a:ext cx="2266633" cy="491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506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188D64-302C-0554-34D0-E426732E4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Результата разработанного программа </a:t>
            </a:r>
            <a:br>
              <a:rPr lang="en-US" dirty="0"/>
            </a:br>
            <a:endParaRPr lang="ru-RU" sz="3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A59838-9716-6C89-7D39-FD2C6E190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24F3-E932-4F19-A21A-29BF31A0B8AF}" type="slidenum">
              <a:rPr lang="ru-RU" sz="2000" smtClean="0">
                <a:latin typeface="Arial Black" panose="020B0A04020102020204" pitchFamily="34" charset="0"/>
              </a:rPr>
              <a:t>16</a:t>
            </a:fld>
            <a:endParaRPr lang="ru-RU" sz="2000" dirty="0">
              <a:latin typeface="Arial Black" panose="020B0A040201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A4DAF6-979D-4300-DD54-3A6957E604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987" y="1638234"/>
            <a:ext cx="2232025" cy="483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820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188D64-302C-0554-34D0-E426732E4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Результата разработанного программа </a:t>
            </a:r>
            <a:br>
              <a:rPr lang="en-US" dirty="0"/>
            </a:br>
            <a:endParaRPr lang="ru-RU" sz="3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A59838-9716-6C89-7D39-FD2C6E190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24F3-E932-4F19-A21A-29BF31A0B8AF}" type="slidenum">
              <a:rPr lang="ru-RU" sz="2000" smtClean="0">
                <a:latin typeface="Arial Black" panose="020B0A04020102020204" pitchFamily="34" charset="0"/>
              </a:rPr>
              <a:t>17</a:t>
            </a:fld>
            <a:endParaRPr lang="ru-RU" sz="2000" dirty="0"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996BEA-E8E5-92E6-3FCB-E79C37DE2A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280" y="1339063"/>
            <a:ext cx="2377440" cy="515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376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188D64-302C-0554-34D0-E426732E4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Результата разработанного программа </a:t>
            </a:r>
            <a:br>
              <a:rPr lang="en-US" dirty="0"/>
            </a:br>
            <a:endParaRPr lang="ru-RU" sz="3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A59838-9716-6C89-7D39-FD2C6E190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24F3-E932-4F19-A21A-29BF31A0B8AF}" type="slidenum">
              <a:rPr lang="ru-RU" sz="2000" smtClean="0">
                <a:latin typeface="Arial Black" panose="020B0A04020102020204" pitchFamily="34" charset="0"/>
              </a:rPr>
              <a:t>18</a:t>
            </a:fld>
            <a:endParaRPr lang="ru-RU" sz="2000" dirty="0">
              <a:latin typeface="Arial Black" panose="020B0A040201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E8A0E8-5C47-526B-CDBC-30B2B66EE3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731" y="1543049"/>
            <a:ext cx="2268538" cy="491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659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188D64-302C-0554-34D0-E426732E4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Результата разработанного программа </a:t>
            </a:r>
            <a:br>
              <a:rPr lang="en-US" dirty="0"/>
            </a:br>
            <a:endParaRPr lang="ru-RU" sz="3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A59838-9716-6C89-7D39-FD2C6E190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24F3-E932-4F19-A21A-29BF31A0B8AF}" type="slidenum">
              <a:rPr lang="ru-RU" sz="2000" smtClean="0">
                <a:latin typeface="Arial Black" panose="020B0A04020102020204" pitchFamily="34" charset="0"/>
              </a:rPr>
              <a:t>19</a:t>
            </a:fld>
            <a:endParaRPr lang="ru-RU" sz="2000" dirty="0">
              <a:latin typeface="Arial Black" panose="020B0A040201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0FB316-9F90-74F0-0DBB-AFF3F2FDCC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197" y="1348740"/>
            <a:ext cx="2402523" cy="520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359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341081-F4EA-5D50-0203-8764BB2AB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Актуальность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E4840C-B11B-0AB4-14EC-1655D14C2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3200" dirty="0"/>
              <a:t>В современном, быстро меняющемся мире люди постоянно ищут способы оптимизировать свою повседневную деятельность, включая процесс заказа еды. С широким распространением смартфонов и доступностью онлайн-сервисов люди все больше осознают удобство и эффективность совершения покупок онлайн.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BBD5DE-9F24-5F78-0434-8F74EC1FF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24F3-E932-4F19-A21A-29BF31A0B8AF}" type="slidenum">
              <a:rPr lang="ru-RU" sz="2000" smtClean="0">
                <a:latin typeface="Arial Black" panose="020B0A04020102020204" pitchFamily="34" charset="0"/>
              </a:rPr>
              <a:t>2</a:t>
            </a:fld>
            <a:endParaRPr lang="ru-RU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082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6E0FC4-232C-4C8C-3EFC-A3EA33246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502" y="1404778"/>
            <a:ext cx="6494755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9C5F8C-EE1E-AEB5-562D-A9D615B7B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24F3-E932-4F19-A21A-29BF31A0B8AF}" type="slidenum">
              <a:rPr lang="ru-RU" sz="2000" smtClean="0">
                <a:latin typeface="Arial Black" panose="020B0A04020102020204" pitchFamily="34" charset="0"/>
              </a:rPr>
              <a:t>20</a:t>
            </a:fld>
            <a:endParaRPr lang="ru-RU" sz="2000" dirty="0"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67B96E-C716-569E-3D9B-BDC854E09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720" y="2575559"/>
            <a:ext cx="3500120" cy="357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715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9D58C7-37FA-E91F-F19F-941768916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Объект и предмет исследования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0638D4-793C-CDAF-8CB5-962CAB573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Объект исследования: </a:t>
            </a:r>
            <a:r>
              <a:rPr lang="ru-RU" sz="3600" dirty="0">
                <a:effectLst/>
                <a:ea typeface="Times New Roman" panose="02020603050405020304" pitchFamily="18" charset="0"/>
              </a:rPr>
              <a:t>заказ и доставки еды</a:t>
            </a:r>
            <a:r>
              <a:rPr lang="en-NG" sz="3600" dirty="0">
                <a:effectLst/>
              </a:rPr>
              <a:t> </a:t>
            </a:r>
            <a:r>
              <a:rPr lang="ru-RU" sz="3600" dirty="0"/>
              <a:t>Предмет исследования: упрощение заказа еды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5C46C6-7BA7-A5E9-DE1C-A88F91F4F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24F3-E932-4F19-A21A-29BF31A0B8AF}" type="slidenum">
              <a:rPr lang="ru-RU" sz="2000" smtClean="0">
                <a:latin typeface="Arial Black" panose="020B0A04020102020204" pitchFamily="34" charset="0"/>
              </a:rPr>
              <a:t>3</a:t>
            </a:fld>
            <a:endParaRPr lang="ru-RU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766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86426F-47D0-EB7C-52E3-E5F344767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541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Цель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E3C4BA-37F4-D1CE-3692-2ED95C10C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3600" dirty="0">
                <a:effectLst/>
                <a:ea typeface="Times New Roman" panose="02020603050405020304" pitchFamily="18" charset="0"/>
              </a:rPr>
              <a:t>Целью </a:t>
            </a:r>
            <a:r>
              <a:rPr lang="ru-RU" sz="3600" dirty="0"/>
              <a:t>работы</a:t>
            </a:r>
            <a:r>
              <a:rPr lang="ru-RU" sz="3600" dirty="0">
                <a:effectLst/>
                <a:ea typeface="Times New Roman" panose="02020603050405020304" pitchFamily="18" charset="0"/>
              </a:rPr>
              <a:t> является</a:t>
            </a:r>
            <a:r>
              <a:rPr lang="en-US" sz="3600" dirty="0">
                <a:effectLst/>
                <a:ea typeface="Times New Roman" panose="02020603050405020304" pitchFamily="18" charset="0"/>
              </a:rPr>
              <a:t> </a:t>
            </a:r>
            <a:r>
              <a:rPr lang="ru-RU" sz="3600" dirty="0">
                <a:effectLst/>
                <a:ea typeface="Times New Roman" panose="02020603050405020304" pitchFamily="18" charset="0"/>
              </a:rPr>
              <a:t>создание удобного и функционального приложения, которое позволит пользователям быстро и легко выбирать блюда и оформлять заказы</a:t>
            </a:r>
            <a:r>
              <a:rPr lang="en-NG" sz="3600" dirty="0">
                <a:ea typeface="Times New Roman" panose="02020603050405020304" pitchFamily="18" charset="0"/>
              </a:rPr>
              <a:t>.</a:t>
            </a:r>
            <a:endParaRPr lang="ru-RU" sz="3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C9040D-4C2D-3A19-AC77-4811E1F03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24F3-E932-4F19-A21A-29BF31A0B8AF}" type="slidenum">
              <a:rPr lang="ru-RU" sz="2000" smtClean="0">
                <a:latin typeface="Arial Black" panose="020B0A04020102020204" pitchFamily="34" charset="0"/>
              </a:rPr>
              <a:t>4</a:t>
            </a:fld>
            <a:endParaRPr lang="ru-RU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039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80D8B9-BE09-88F3-0E1A-DAAF0C49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Задачи исследования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606460-711C-0338-2C73-F4CF7D9FC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240"/>
            <a:ext cx="10515600" cy="4815839"/>
          </a:xfrm>
        </p:spPr>
        <p:txBody>
          <a:bodyPr>
            <a:normAutofit/>
          </a:bodyPr>
          <a:lstStyle/>
          <a:p>
            <a:r>
              <a:rPr lang="ru-RU" sz="3600" dirty="0"/>
              <a:t>Изучить существующие системы </a:t>
            </a:r>
            <a:r>
              <a:rPr lang="ru-RU" sz="3600" dirty="0">
                <a:effectLst/>
                <a:ea typeface="Times New Roman" panose="02020603050405020304" pitchFamily="18" charset="0"/>
              </a:rPr>
              <a:t>заказа и доставки еды</a:t>
            </a:r>
            <a:r>
              <a:rPr lang="en-NG" sz="3600" dirty="0">
                <a:effectLst/>
              </a:rPr>
              <a:t> </a:t>
            </a:r>
            <a:endParaRPr lang="ru-RU" sz="3600" dirty="0"/>
          </a:p>
          <a:p>
            <a:r>
              <a:rPr lang="ru-RU" sz="3600" dirty="0"/>
              <a:t>Изучить технологии реализации мобильного приложения</a:t>
            </a:r>
          </a:p>
          <a:p>
            <a:r>
              <a:rPr lang="ru-RU" sz="3600" dirty="0"/>
              <a:t>Изучить технологии тестирования приложения</a:t>
            </a:r>
          </a:p>
          <a:p>
            <a:r>
              <a:rPr lang="ru-RU" sz="3600" dirty="0"/>
              <a:t>Разработать приложение для </a:t>
            </a:r>
            <a:r>
              <a:rPr lang="ru-RU" sz="3600" dirty="0">
                <a:effectLst/>
                <a:ea typeface="Times New Roman" panose="02020603050405020304" pitchFamily="18" charset="0"/>
              </a:rPr>
              <a:t>заказа и доставки еды</a:t>
            </a:r>
            <a:r>
              <a:rPr lang="en-NG" sz="3600" dirty="0">
                <a:effectLst/>
              </a:rPr>
              <a:t> </a:t>
            </a:r>
            <a:endParaRPr lang="ru-RU" sz="3600" dirty="0"/>
          </a:p>
          <a:p>
            <a:r>
              <a:rPr lang="ru-RU" sz="3600" dirty="0"/>
              <a:t>Протестировать разработанное приложение</a:t>
            </a:r>
          </a:p>
          <a:p>
            <a:pPr marL="0" indent="0">
              <a:buNone/>
            </a:pPr>
            <a:endParaRPr lang="ru-RU" sz="3600" dirty="0"/>
          </a:p>
          <a:p>
            <a:pPr marL="0" indent="0">
              <a:buNone/>
            </a:pPr>
            <a:endParaRPr lang="ru-RU" sz="3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B4EFE8-ADE3-1496-2766-E18CDEB1F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24F3-E932-4F19-A21A-29BF31A0B8AF}" type="slidenum">
              <a:rPr lang="ru-RU" sz="2000" smtClean="0">
                <a:latin typeface="Arial Black" panose="020B0A04020102020204" pitchFamily="34" charset="0"/>
              </a:rPr>
              <a:t>5</a:t>
            </a:fld>
            <a:endParaRPr lang="ru-RU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271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46DFFA-4D9B-284C-573C-92EA52A73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Существующие решения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E01674-E4B7-3933-CA10-3334E6942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24F3-E932-4F19-A21A-29BF31A0B8AF}" type="slidenum">
              <a:rPr lang="ru-RU" sz="2000" smtClean="0">
                <a:latin typeface="Arial Black" panose="020B0A04020102020204" pitchFamily="34" charset="0"/>
              </a:rPr>
              <a:t>6</a:t>
            </a:fld>
            <a:endParaRPr lang="ru-RU" sz="2000" dirty="0">
              <a:latin typeface="Arial Black" panose="020B0A04020102020204" pitchFamily="34" charset="0"/>
            </a:endParaRPr>
          </a:p>
        </p:txBody>
      </p:sp>
      <p:graphicFrame>
        <p:nvGraphicFramePr>
          <p:cNvPr id="7" name="Таблица 4">
            <a:extLst>
              <a:ext uri="{FF2B5EF4-FFF2-40B4-BE49-F238E27FC236}">
                <a16:creationId xmlns:a16="http://schemas.microsoft.com/office/drawing/2014/main" id="{893E5A1C-59DD-EC1C-5A39-83D50F03EF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2005606"/>
              </p:ext>
            </p:extLst>
          </p:nvPr>
        </p:nvGraphicFramePr>
        <p:xfrm>
          <a:off x="838200" y="1825625"/>
          <a:ext cx="10515605" cy="3210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1">
                  <a:extLst>
                    <a:ext uri="{9D8B030D-6E8A-4147-A177-3AD203B41FA5}">
                      <a16:colId xmlns:a16="http://schemas.microsoft.com/office/drawing/2014/main" val="2757203276"/>
                    </a:ext>
                  </a:extLst>
                </a:gridCol>
                <a:gridCol w="2103121">
                  <a:extLst>
                    <a:ext uri="{9D8B030D-6E8A-4147-A177-3AD203B41FA5}">
                      <a16:colId xmlns:a16="http://schemas.microsoft.com/office/drawing/2014/main" val="1007917787"/>
                    </a:ext>
                  </a:extLst>
                </a:gridCol>
                <a:gridCol w="2103121">
                  <a:extLst>
                    <a:ext uri="{9D8B030D-6E8A-4147-A177-3AD203B41FA5}">
                      <a16:colId xmlns:a16="http://schemas.microsoft.com/office/drawing/2014/main" val="530214985"/>
                    </a:ext>
                  </a:extLst>
                </a:gridCol>
                <a:gridCol w="2103121">
                  <a:extLst>
                    <a:ext uri="{9D8B030D-6E8A-4147-A177-3AD203B41FA5}">
                      <a16:colId xmlns:a16="http://schemas.microsoft.com/office/drawing/2014/main" val="81900030"/>
                    </a:ext>
                  </a:extLst>
                </a:gridCol>
                <a:gridCol w="2103121">
                  <a:extLst>
                    <a:ext uri="{9D8B030D-6E8A-4147-A177-3AD203B41FA5}">
                      <a16:colId xmlns:a16="http://schemas.microsoft.com/office/drawing/2014/main" val="3745800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</a:rPr>
                        <a:t>Jumia Food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>
                          <a:solidFill>
                            <a:schemeClr val="lt1"/>
                          </a:solidFill>
                          <a:effectLst/>
                        </a:rPr>
                        <a:t>Яндекс.Еды</a:t>
                      </a:r>
                      <a:r>
                        <a:rPr lang="en-NG" dirty="0">
                          <a:effectLst/>
                        </a:rPr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</a:rPr>
                        <a:t>Delivery Club</a:t>
                      </a:r>
                      <a:r>
                        <a:rPr lang="en-NG" dirty="0">
                          <a:effectLst/>
                        </a:rPr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Наше приложение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6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Доступность в РФ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518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Создание корзины для разных ресторанов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37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Отслеживание заказов в режиме реального времени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601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наличие раздела "Избранное".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70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6795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F3AC18-B7BE-6D2C-040E-F56068B60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Предлагаемое решение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4511E0-EB9A-B164-D036-3BCFD1B85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/>
              <a:t>В качестве решения предлагается создание мобильного приложения</a:t>
            </a:r>
            <a:r>
              <a:rPr lang="ru-RU" sz="3600" dirty="0">
                <a:effectLst/>
                <a:ea typeface="Times New Roman" panose="02020603050405020304" pitchFamily="18" charset="0"/>
              </a:rPr>
              <a:t>, которая свяжет клиентов с широким спектром местных ресторанов, позволяя им в любое время заказать свои любимые блюда из полного меню</a:t>
            </a:r>
            <a:r>
              <a:rPr lang="en-US" sz="3600" dirty="0">
                <a:effectLst/>
                <a:ea typeface="Times New Roman" panose="02020603050405020304" pitchFamily="18" charset="0"/>
              </a:rPr>
              <a:t>.</a:t>
            </a:r>
            <a:endParaRPr lang="ru-RU" sz="3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5896B0-DEF2-8580-74B5-A7B67447F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24F3-E932-4F19-A21A-29BF31A0B8AF}" type="slidenum">
              <a:rPr lang="ru-RU" sz="2000" smtClean="0">
                <a:latin typeface="Arial Black" panose="020B0A04020102020204" pitchFamily="34" charset="0"/>
              </a:rPr>
              <a:t>7</a:t>
            </a:fld>
            <a:endParaRPr lang="ru-RU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227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3AF005-167D-0D45-D670-DB8D6D9EF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Функциональные 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E63F6E-8114-1E67-C36F-EA6CCED34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Регистрация/Авторизация в приложении</a:t>
            </a:r>
          </a:p>
          <a:p>
            <a:r>
              <a:rPr lang="ru-RU" dirty="0"/>
              <a:t>Просмотр списка ресторанов</a:t>
            </a:r>
            <a:endParaRPr lang="en-US" dirty="0"/>
          </a:p>
          <a:p>
            <a:r>
              <a:rPr lang="ru-RU" dirty="0"/>
              <a:t>Просмотр информации о ресторанах и их меню</a:t>
            </a:r>
            <a:endParaRPr lang="en-US" dirty="0"/>
          </a:p>
          <a:p>
            <a:r>
              <a:rPr lang="ru-RU" dirty="0"/>
              <a:t>Просмотр информации о блюде</a:t>
            </a:r>
            <a:endParaRPr lang="en-US" dirty="0"/>
          </a:p>
          <a:p>
            <a:r>
              <a:rPr lang="ru-RU" dirty="0"/>
              <a:t>Добавление/извлечение блюда из корзины</a:t>
            </a:r>
            <a:endParaRPr lang="en-US" dirty="0"/>
          </a:p>
          <a:p>
            <a:r>
              <a:rPr lang="ru-RU" dirty="0"/>
              <a:t>Оформление заказа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8DE748-97DE-F6A0-0F82-1C024041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24F3-E932-4F19-A21A-29BF31A0B8AF}" type="slidenum">
              <a:rPr lang="ru-RU" sz="2000" smtClean="0">
                <a:latin typeface="Arial Black" panose="020B0A04020102020204" pitchFamily="34" charset="0"/>
              </a:rPr>
              <a:t>8</a:t>
            </a:fld>
            <a:endParaRPr lang="ru-RU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026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8F8B9-5C0E-C522-54CB-15D02A021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Средства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65DB57-7C72-9780-C668-A8B89EDC1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800" dirty="0"/>
              <a:t>Платформа </a:t>
            </a:r>
            <a:r>
              <a:rPr lang="en-GB" sz="2800" dirty="0"/>
              <a:t>React Native </a:t>
            </a:r>
            <a:r>
              <a:rPr lang="ru-RU" sz="2800" dirty="0"/>
              <a:t>в сочетании с широко распространенным языком программирования </a:t>
            </a:r>
            <a:r>
              <a:rPr lang="en-GB" sz="2800" dirty="0"/>
              <a:t>JavaScript </a:t>
            </a:r>
            <a:r>
              <a:rPr lang="ru-RU" sz="2800" dirty="0"/>
              <a:t>используется для разработки надежного и универсального мобильного приложения.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539045-4109-0D24-F22A-AC65755E7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24F3-E932-4F19-A21A-29BF31A0B8AF}" type="slidenum">
              <a:rPr lang="ru-RU" sz="2000" smtClean="0">
                <a:latin typeface="Arial Black" panose="020B0A04020102020204" pitchFamily="34" charset="0"/>
              </a:rPr>
              <a:t>9</a:t>
            </a:fld>
            <a:endParaRPr lang="ru-RU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70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1000</TotalTime>
  <Words>364</Words>
  <Application>Microsoft Macintosh PowerPoint</Application>
  <PresentationFormat>Widescreen</PresentationFormat>
  <Paragraphs>88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Arial Black</vt:lpstr>
      <vt:lpstr>Calibri</vt:lpstr>
      <vt:lpstr>Calibri Light</vt:lpstr>
      <vt:lpstr>Times New Roman</vt:lpstr>
      <vt:lpstr>Office Theme</vt:lpstr>
      <vt:lpstr>Разработка мобильного приложения для заказа и доставки еды </vt:lpstr>
      <vt:lpstr>Актуальность работы</vt:lpstr>
      <vt:lpstr>Объект и предмет исследования</vt:lpstr>
      <vt:lpstr>Цель работы</vt:lpstr>
      <vt:lpstr>Задачи исследования</vt:lpstr>
      <vt:lpstr>Существующие решения</vt:lpstr>
      <vt:lpstr>Предлагаемое решение</vt:lpstr>
      <vt:lpstr>Функциональные требования</vt:lpstr>
      <vt:lpstr>Средства разработки</vt:lpstr>
      <vt:lpstr>База данных</vt:lpstr>
      <vt:lpstr>Результата разработанного программа  Регистрация в приложении</vt:lpstr>
      <vt:lpstr>Результата разработанного программа  Просмотр списка ресторанов </vt:lpstr>
      <vt:lpstr>Результата разработанного программа  Просмотр информации о ресторанах и их меню  </vt:lpstr>
      <vt:lpstr>Результата разработанного программа Просмотр информации о блюде  </vt:lpstr>
      <vt:lpstr>Результата разработанного программа  </vt:lpstr>
      <vt:lpstr>Результата разработанного программа  </vt:lpstr>
      <vt:lpstr>Результата разработанного программа  </vt:lpstr>
      <vt:lpstr>Результата разработанного программа  </vt:lpstr>
      <vt:lpstr>Результата разработанного программа  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мобильного приложения на Android для поиска вакансий</dc:title>
  <dc:creator>Yura</dc:creator>
  <cp:lastModifiedBy>Abubakar Shehu Umar</cp:lastModifiedBy>
  <cp:revision>24</cp:revision>
  <dcterms:created xsi:type="dcterms:W3CDTF">2022-06-08T17:59:24Z</dcterms:created>
  <dcterms:modified xsi:type="dcterms:W3CDTF">2023-06-07T19:02:06Z</dcterms:modified>
</cp:coreProperties>
</file>