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DA0A15-A18C-43FC-ACCE-6A566B930E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87F207-3DF7-4CC1-BF14-82816286DC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3B3270A-CF9B-407E-B2F9-C4D55FF0F08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29560" y="210204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Система учета и продажи товаров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6858000" y="4343400"/>
            <a:ext cx="29718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r"/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Выполнили: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Горбачев Дмитрий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Шишкин Артём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Целевая аудитория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2057400"/>
            <a:ext cx="9071640" cy="187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Любой начинающий бизнес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Автосервисы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Спортзалы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Кафе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Задачи, решаемы ИС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907164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Учёт товара на складе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Редактирование, добавление товара/категорий/брендов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Формирование корзины и оформление заказа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Просмотр чеков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Аналоги на рынке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8288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“Управление ассортиментом”, Эвотора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“1C:Розница”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“МойСклад”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“LiteBox”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Схема данных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925920" y="880920"/>
            <a:ext cx="8446680" cy="4376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3204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Контекстная диаграмма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685800" y="837360"/>
            <a:ext cx="8686800" cy="483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</TotalTime>
  <Application>LibreOffice/25.2.3.2$Linux_X86_64 LibreOffice_project/e2f07fdb2c9617da0850dd33696759be68bcc5ab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2025-05-18T19:49:06Z</dcterms:created>
  <dc:creator/>
  <dc:description/>
  <dc:language>en-US</dc:language>
  <cp:lastModifiedBy/>
  <dcterms:modified xsi:type="dcterms:W3CDTF">2025-05-22T18:39:34Z</dcterms:modified>
  <cp:revision>3</cp:revision>
  <dc:subject/>
  <dc:title/>
</cp:coreProperties>
</file>