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AFAA14-1DA5-4ECA-BFF4-50048F170041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86" name="Rectangle 7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28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29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78F986-D3BD-4B79-94B3-AC939141653F}" type="slidenum">
              <a:rPr b="0" lang="ru-RU" sz="1050" strike="noStrike" u="none">
                <a:solidFill>
                  <a:schemeClr val="dk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6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97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Вставка рисунка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7BD9FA4-0ABB-4EAE-8C4D-94E4AC563320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</a:t>
            </a: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76527E6-DD86-408A-A7A3-1106C5AD5C0B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22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24960" y="414720"/>
            <a:ext cx="2628720" cy="575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414720"/>
            <a:ext cx="7733880" cy="57571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F7FFD5A-D291-41F9-944C-A7519E662113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42EC31-D402-44C1-9336-134756F47248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40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400" spc="201" strike="noStrike" u="none" cap="all">
                <a:solidFill>
                  <a:schemeClr val="dk2"/>
                </a:solidFill>
                <a:effectLst/>
                <a:uFillTx/>
                <a:latin typeface="Calibri Light"/>
              </a:rPr>
              <a:t>Образец текста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1EC7B8-64B9-473D-ABF2-62D366D33310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47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9793D5F-F558-4D67-A155-43429C5BD77A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trike="noStrike" u="none" cap="all">
                <a:solidFill>
                  <a:schemeClr val="dk2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trike="noStrike" u="none" cap="all">
                <a:solidFill>
                  <a:schemeClr val="dk2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EB71098-496A-4D27-B679-90AC3C967E50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378C3FD-82EA-4404-A408-614350FA52BC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78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E5CEDF7-65F1-446D-935C-F3F4EA98DFB3}" type="slidenum">
              <a:rPr b="0" lang="ru-RU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Сбор, анализ и визуализация данных об аренде коммерческой недвижимости в городе Иркутске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201" strike="noStrike" u="none" cap="all">
              <a:solidFill>
                <a:schemeClr val="dk2"/>
              </a:solidFill>
              <a:effectLst/>
              <a:uFillTx/>
              <a:latin typeface="Calibri Light"/>
            </a:endParaRPr>
          </a:p>
        </p:txBody>
      </p:sp>
      <p:sp>
        <p:nvSpPr>
          <p:cNvPr id="107" name="TextBox 3"/>
          <p:cNvSpPr/>
          <p:nvPr/>
        </p:nvSpPr>
        <p:spPr>
          <a:xfrm>
            <a:off x="9885600" y="5159160"/>
            <a:ext cx="253980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Выполнили практику: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Ильин Семён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Шишкин Артём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Сулейманов Турал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"/>
          <p:cNvSpPr/>
          <p:nvPr/>
        </p:nvSpPr>
        <p:spPr>
          <a:xfrm>
            <a:off x="0" y="2644200"/>
            <a:ext cx="1219176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ru-RU" sz="8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Спасибо за внимание!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Задача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43000" y="2760120"/>
            <a:ext cx="1005804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Задача учебной практики заключается в сборе, анализе и визуализации данных об аренде коммерческой недвижимости, полученных с помощью парсинга или скраппинга открытых источников.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Инструменты разработки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Язык программирования: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Python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IDE: Visual Studio Code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Библиотеки: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requests — </a:t>
            </a:r>
            <a:r>
              <a:rPr b="0" lang="ru-RU" sz="2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для 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HTTP-</a:t>
            </a:r>
            <a:r>
              <a:rPr b="0" lang="ru-RU" sz="2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запросов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selenium—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для парсинга динамических сайтов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pandas —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для обработки и агрегации данных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plotly —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для интерактивных графиков и карт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streamlit —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для создания веб-интерфейса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h3 (Uber) —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для построения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hexbin-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сеток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Схема работы приложения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971800" y="2057400"/>
            <a:ext cx="6194520" cy="414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Сбор данных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28600" y="2743200"/>
            <a:ext cx="4572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Выбор и анализ источника данных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Процесс получения данных с помощью скрытого API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Первый этап работы с Selenium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Второй этап работы с Selenium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3092" t="0" r="0" b="-846"/>
          <a:stretch/>
        </p:blipFill>
        <p:spPr>
          <a:xfrm>
            <a:off x="5029200" y="1828800"/>
            <a:ext cx="7162920" cy="4458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Обработка и анализ данных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269480" y="2514600"/>
            <a:ext cx="461772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Анализ и работа с начальными данными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Построение сетки с использованием библиотеки H3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Построение графиков и дополнительный анализ расширенного файла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1828800"/>
            <a:ext cx="6858000" cy="451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916200" y="12240"/>
            <a:ext cx="1041660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Разработка пользовательского интерфейса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3040" y="2149200"/>
            <a:ext cx="445896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Выбор инструментов разработки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Первый прототип веб-приложения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Выбор базовой карты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Разработка по второму прототипу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Визуализация сетчатой H3-карты и борьба с выбросами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Работа с графиками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Организация структуры проекта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458960" y="1828800"/>
            <a:ext cx="7656840" cy="450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ru-RU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Заключение 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28375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В ходе практики разработано веб-приложение для анализа рынка аренды коммерческой недвижимости Иркутска. Реализована визуализация на карте, графики цен и плотности предложений. Данные собирались с “Авито”, при этом были учтены ограничения (блокировки, частые запросы) — сбор реализован с задержками и в несколько этапов. Проведена очистка, нормализация и геокодирование данных для отображения на карте. В дальнейшем планируется расширение охвата на Байкальский регион и подключение новых источников (“Циан”, “ДомКлик” и др.).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Application>LibreOffice/25.2.4.3$Linux_X86_64 LibreOffice_project/4758c3e74d89866c6bf878d16c73c2d1d7a2926e</Application>
  <AppVersion>15.0000</AppVersion>
  <Words>352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2025-06-25T14:06:44Z</dcterms:created>
  <dc:creator>Турал Сулейманов</dc:creator>
  <dc:description/>
  <dc:language>en-US</dc:language>
  <cp:lastModifiedBy/>
  <dcterms:modified xsi:type="dcterms:W3CDTF">2025-06-26T21:40:33Z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9</vt:i4>
  </property>
</Properties>
</file>