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8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89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1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9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3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0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4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7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2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9DE1C4-8BA6-48B5-B12B-3B78F552C2D9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53DB-CBC8-43FE-AC70-AA4B4FEC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4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7341" y="2588398"/>
            <a:ext cx="9995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GESTURE CONTROLLED ROBOT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2615" y="3403943"/>
            <a:ext cx="48926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SWITCHING THEORY LAB MINI PROJECT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73548" y="4524286"/>
            <a:ext cx="47003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Name : Asutosh Swain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Roll No: 1701CS12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5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8839" y="1566903"/>
            <a:ext cx="28119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OBJECTIVE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5950" y="2274789"/>
            <a:ext cx="110482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make a gesture controlled robot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 Arduino and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Ultrasonic sensor.</a:t>
            </a:r>
          </a:p>
        </p:txBody>
      </p:sp>
    </p:spTree>
    <p:extLst>
      <p:ext uri="{BB962C8B-B14F-4D97-AF65-F5344CB8AC3E}">
        <p14:creationId xmlns:p14="http://schemas.microsoft.com/office/powerpoint/2010/main" val="2647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87" y="4314648"/>
            <a:ext cx="2360783" cy="1644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31" y="1348079"/>
            <a:ext cx="2087918" cy="2087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12" y="4364529"/>
            <a:ext cx="1834404" cy="1834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87" y="1430262"/>
            <a:ext cx="2278322" cy="1923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4" y="1219301"/>
            <a:ext cx="2491873" cy="2345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30" y="4016114"/>
            <a:ext cx="2277720" cy="22777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6669" y="501134"/>
            <a:ext cx="3323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Hardware used: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2393" y="343599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Nano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093554" y="338011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Transmitter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75715" y="356477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Ultrasonic Sensor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932302" y="62487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084550" y="595932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Receiver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229540" y="61439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driver</a:t>
            </a:r>
          </a:p>
        </p:txBody>
      </p:sp>
    </p:spTree>
    <p:extLst>
      <p:ext uri="{BB962C8B-B14F-4D97-AF65-F5344CB8AC3E}">
        <p14:creationId xmlns:p14="http://schemas.microsoft.com/office/powerpoint/2010/main" val="15623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22" y="888945"/>
            <a:ext cx="9404723" cy="663018"/>
          </a:xfrm>
        </p:spPr>
        <p:txBody>
          <a:bodyPr/>
          <a:lstStyle/>
          <a:p>
            <a:r>
              <a:rPr lang="en-US" sz="3600" dirty="0" smtClean="0"/>
              <a:t>Flow Chart for working of the model: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03" y="1914150"/>
            <a:ext cx="6896698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6" y="2380735"/>
            <a:ext cx="7971750" cy="38794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7149" y="542956"/>
            <a:ext cx="9404723" cy="663018"/>
          </a:xfrm>
        </p:spPr>
        <p:txBody>
          <a:bodyPr/>
          <a:lstStyle/>
          <a:p>
            <a:r>
              <a:rPr lang="en-US" sz="3600" dirty="0" smtClean="0"/>
              <a:t>Working of Transmitter circuit: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93341" y="1387206"/>
            <a:ext cx="911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Ultrasonic sensor measures the distance and Arduino processes it sends it </a:t>
            </a:r>
          </a:p>
          <a:p>
            <a:r>
              <a:rPr lang="en-US" dirty="0"/>
              <a:t>	</a:t>
            </a:r>
            <a:r>
              <a:rPr lang="en-US" dirty="0" smtClean="0"/>
              <a:t>through the </a:t>
            </a:r>
            <a:r>
              <a:rPr lang="en-US" dirty="0" err="1" smtClean="0"/>
              <a:t>Rf</a:t>
            </a:r>
            <a:r>
              <a:rPr lang="en-US" dirty="0" smtClean="0"/>
              <a:t> transmitter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7149" y="542956"/>
            <a:ext cx="9404723" cy="663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Working of Receiver circuit: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93341" y="1387206"/>
            <a:ext cx="1007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RF receiver module receives the distance as a radio packet and the Arduino Uno </a:t>
            </a:r>
          </a:p>
          <a:p>
            <a:pPr lvl="1"/>
            <a:r>
              <a:rPr lang="en-US" dirty="0" smtClean="0"/>
              <a:t>Processes it gets the distance and sends signal to motor driver for functioning.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94" y="2214769"/>
            <a:ext cx="8847697" cy="42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6794" y="2456590"/>
            <a:ext cx="59089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6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105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Flow Chart for working of the model:</vt:lpstr>
      <vt:lpstr>Working of Transmitter circuit: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2019-04-22T17:29:00Z</dcterms:created>
  <dcterms:modified xsi:type="dcterms:W3CDTF">2019-04-22T17:57:56Z</dcterms:modified>
</cp:coreProperties>
</file>