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52CC1B-E139-4B5D-931C-84561A9DE6E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BA8558-0D4B-4921-9CE4-DDFB908E6D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457200" y="381000"/>
            <a:ext cx="8382000" cy="74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Baskerville Old Face" pitchFamily="18" charset="0"/>
                <a:ea typeface="Calibri" pitchFamily="34" charset="0"/>
                <a:cs typeface="Times New Roman" pitchFamily="18" charset="0"/>
              </a:rPr>
              <a:t>Francis Xavier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itchFamily="18" charset="0"/>
                <a:ea typeface="Calibri" pitchFamily="34" charset="0"/>
                <a:cs typeface="Times New Roman" pitchFamily="18" charset="0"/>
              </a:rPr>
              <a:t>Engineering College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 Of Information Technology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</a:t>
            </a:r>
            <a:r>
              <a:rPr lang="en-US" sz="2800" b="1" i="1" dirty="0">
                <a:latin typeface="Arial" pitchFamily="34" charset="0"/>
                <a:ea typeface="Calibri" pitchFamily="34" charset="0"/>
                <a:cs typeface="Arial" pitchFamily="34" charset="0"/>
              </a:rPr>
              <a:t>Batch:    II year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i="1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Team Head:    Mr. D. JOSEPH PUSHPA RAJ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i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2800" b="1" i="1" dirty="0"/>
              <a:t>     Team Leader:   P.ASUWINI</a:t>
            </a:r>
          </a:p>
          <a:p>
            <a:r>
              <a:rPr lang="en-US" sz="2800" b="1" i="1" dirty="0"/>
              <a:t>Team members:   V.K.SUPRIYA BANU</a:t>
            </a:r>
          </a:p>
          <a:p>
            <a:r>
              <a:rPr lang="en-US" sz="2800" b="1" i="1" dirty="0"/>
              <a:t>                                   S.SHERIN FATHIMA</a:t>
            </a:r>
          </a:p>
          <a:p>
            <a:r>
              <a:rPr lang="en-US" sz="2800" b="1" i="1" dirty="0"/>
              <a:t>                                   E.MARI SELVI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474345"/>
            <a:ext cx="716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OUTPUT: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number of employees details:2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employee number :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123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employee name: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ashwini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basic pay: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5000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employee number :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124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employee name: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supriya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Enter the basic pay: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10000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$$$$$$$$ SUPRIYA INFOTECH PRIVATE       LIMITED$$$$$$$$$$$$$$$$$$$$$$$$$$$$$$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**************************************EMPLOYEE PAYROLL DETAILS*************************************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66736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____________________________________________________________________________________________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612845"/>
            <a:ext cx="6629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Company name   : SUPIRYA INFOTECH PRIVATE LIMITED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Company address: 15th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jos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street,Tirunelveli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contact        : 9750386546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*****************************************************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EMPLOYEENUMBER :123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EMPLOYEENAME :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ashwini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BASICSALARY :5000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DA :500.00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HRA : 375.00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PF :500.00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GROSSPAY :6375.00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EPF :250.00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LIC :125.00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TOTALDEDUCTION :375.00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NETSALARY :6000.00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____________________________________________________________________________________________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612844"/>
            <a:ext cx="6934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Company name   : SUPIRYA INFOTECH PRIVATE LIMITED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Company address: 15th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jos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street,Tirunelveli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contact        : 9750386546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*****************************************************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EMPLOYEENUMBER :124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EMPLOYEENAME :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supriya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BASICSALARY :10000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DA :1000.00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HRA : 750.00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PF :1000.00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GROSSPAY :12750.00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EPF :500.00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LIC :250.00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TOTALDEDUCTION :750.00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NETSALARY :12000.00</a:t>
            </a:r>
            <a:endParaRPr lang="en-US" dirty="0"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____________________________________________________________________________________________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001000" cy="914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askerville Old Face" pitchFamily="18" charset="0"/>
              </a:rPr>
              <a:t>Employee Payroll Processing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i="1" dirty="0"/>
              <a:t>Introduction:</a:t>
            </a:r>
          </a:p>
          <a:p>
            <a:pPr>
              <a:buNone/>
            </a:pPr>
            <a:r>
              <a:rPr lang="en-US" sz="2800" i="1" dirty="0">
                <a:latin typeface="Calibri" pitchFamily="34" charset="0"/>
                <a:cs typeface="Calibri" pitchFamily="34" charset="0"/>
              </a:rPr>
              <a:t>                    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 simple project in C that generates employee salary payload processing.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This system allows the user to 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     1. Login .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    2. Collect the employee details.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			  3. Calculating HRA,DA,PF.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                4. Display the Gross salary.</a:t>
            </a:r>
          </a:p>
          <a:p>
            <a:pPr>
              <a:buNone/>
            </a:pPr>
            <a:r>
              <a:rPr lang="en-US" dirty="0"/>
              <a:t>                               </a:t>
            </a:r>
          </a:p>
        </p:txBody>
      </p:sp>
    </p:spTree>
  </p:cSld>
  <p:clrMapOvr>
    <a:masterClrMapping/>
  </p:clrMapOvr>
  <p:transition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6858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800" b="1" dirty="0">
                <a:latin typeface="Baskerville Old Face" pitchFamily="18" charset="0"/>
              </a:rPr>
              <a:t>Steps for calculating employee payroll process</a:t>
            </a:r>
            <a:r>
              <a:rPr lang="en-US" sz="3800" b="1" dirty="0"/>
              <a:t>:</a:t>
            </a:r>
          </a:p>
          <a:p>
            <a:pPr algn="ctr">
              <a:buNone/>
            </a:pPr>
            <a:br>
              <a:rPr lang="en-US" sz="2800" dirty="0"/>
            </a:br>
            <a:r>
              <a:rPr lang="en-US" sz="2800" dirty="0"/>
              <a:t>                                </a:t>
            </a:r>
            <a:br>
              <a:rPr lang="en-US" sz="2800" dirty="0"/>
            </a:br>
            <a:r>
              <a:rPr lang="en-US" sz="2400" dirty="0"/>
              <a:t> </a:t>
            </a:r>
            <a:r>
              <a:rPr lang="en-US" sz="2400" b="1" dirty="0">
                <a:latin typeface="+mj-lt"/>
              </a:rPr>
              <a:t>step1</a:t>
            </a:r>
            <a:r>
              <a:rPr lang="en-US" sz="2400" b="1" dirty="0"/>
              <a:t>:</a:t>
            </a:r>
            <a:r>
              <a:rPr lang="en-US" sz="2800" dirty="0"/>
              <a:t>   get a employee number, employee name ,basic pay.</a:t>
            </a:r>
          </a:p>
          <a:p>
            <a:pPr>
              <a:buNone/>
            </a:pP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</a:t>
            </a:r>
            <a:r>
              <a:rPr lang="en-US" sz="2400" b="1" dirty="0">
                <a:latin typeface="+mj-lt"/>
              </a:rPr>
              <a:t>step 2</a:t>
            </a:r>
            <a:r>
              <a:rPr lang="en-US" sz="2800" b="1" dirty="0"/>
              <a:t>:</a:t>
            </a:r>
            <a:r>
              <a:rPr lang="en-US" sz="2800" dirty="0"/>
              <a:t>  calculate DA, </a:t>
            </a:r>
            <a:r>
              <a:rPr lang="en-US" sz="2800" dirty="0" err="1"/>
              <a:t>HRA,PF,Gross</a:t>
            </a:r>
            <a:r>
              <a:rPr lang="en-US" sz="2800" dirty="0"/>
              <a:t> salary, EPF, LIC,                            Total detection and finally Net salary.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 </a:t>
            </a:r>
            <a:r>
              <a:rPr lang="en-US" sz="2400" b="1" dirty="0">
                <a:latin typeface="+mj-lt"/>
              </a:rPr>
              <a:t>step 3</a:t>
            </a:r>
            <a:r>
              <a:rPr lang="en-US" sz="2800" b="1" dirty="0"/>
              <a:t>:  </a:t>
            </a:r>
            <a:r>
              <a:rPr lang="en-US" sz="2800" dirty="0"/>
              <a:t>display the employee payroll.</a:t>
            </a:r>
          </a:p>
          <a:p>
            <a:pPr>
              <a:buNone/>
            </a:pP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Baskerville Old Face" pitchFamily="18" charset="0"/>
              </a:rPr>
              <a:t>Calculation: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br>
              <a:rPr lang="en-US" sz="1800" dirty="0"/>
            </a:br>
            <a:r>
              <a:rPr lang="en-US" sz="1800" dirty="0"/>
              <a:t>                  1. Domestic Allowance(DA)=basic pay*(10/100)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                  2. House Rent Allowance(HRA)=basic pay*(7.5/100)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                  3. Personal Funds(PF)=basic pay*(15/100)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                  4. Gross Salary=basic Pay+ DA+HRA+PF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                   5. Employees  Provident  Fund(EPF)=PF/2</a:t>
            </a:r>
          </a:p>
          <a:p>
            <a:pPr>
              <a:buNone/>
            </a:pPr>
            <a:r>
              <a:rPr lang="en-US" sz="1800" dirty="0"/>
              <a:t> 		</a:t>
            </a:r>
          </a:p>
          <a:p>
            <a:pPr>
              <a:buNone/>
            </a:pPr>
            <a:r>
              <a:rPr lang="en-US" sz="1800" dirty="0"/>
              <a:t>                       6. Life  Insurance Corporation(LIC)= EPF/2</a:t>
            </a:r>
          </a:p>
          <a:p>
            <a:pPr>
              <a:buNone/>
            </a:pPr>
            <a:r>
              <a:rPr lang="en-US" sz="1800" dirty="0"/>
              <a:t>		</a:t>
            </a:r>
          </a:p>
          <a:p>
            <a:pPr>
              <a:buNone/>
            </a:pPr>
            <a:r>
              <a:rPr lang="en-US" sz="1800" dirty="0"/>
              <a:t>	                  7. Total Deduction= PF+EPF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                   8. Net Salary=Gross Salary-Total Deduction </a:t>
            </a:r>
            <a:br>
              <a:rPr lang="en-US" sz="1800" dirty="0"/>
            </a:br>
            <a:r>
              <a:rPr lang="en-US" sz="1800" dirty="0"/>
              <a:t>               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latin typeface="Baskerville Old Face" pitchFamily="18" charset="0"/>
              </a:rPr>
              <a:t>Example:</a:t>
            </a:r>
          </a:p>
        </p:txBody>
      </p:sp>
      <p:pic>
        <p:nvPicPr>
          <p:cNvPr id="4" name="Content Placeholder 3" descr="example-of-paysli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905000"/>
            <a:ext cx="5905500" cy="3657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751344"/>
            <a:ext cx="670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 program for employee salary payroll </a:t>
            </a:r>
            <a:r>
              <a:rPr lang="en-US" dirty="0" err="1"/>
              <a:t>proccceesing</a:t>
            </a:r>
            <a:r>
              <a:rPr lang="en-US" dirty="0"/>
              <a:t> calculation</a:t>
            </a:r>
          </a:p>
          <a:p>
            <a:r>
              <a:rPr lang="en-US" dirty="0"/>
              <a:t>// developed by </a:t>
            </a:r>
            <a:r>
              <a:rPr lang="en-US" dirty="0" err="1"/>
              <a:t>p.asuwini,v.k.supriya</a:t>
            </a:r>
            <a:r>
              <a:rPr lang="en-US" dirty="0"/>
              <a:t> </a:t>
            </a:r>
            <a:r>
              <a:rPr lang="en-US" dirty="0" err="1"/>
              <a:t>banu,e.mari</a:t>
            </a:r>
            <a:r>
              <a:rPr lang="en-US" dirty="0"/>
              <a:t> </a:t>
            </a:r>
            <a:r>
              <a:rPr lang="en-US" dirty="0" err="1"/>
              <a:t>selvi,s.sherin</a:t>
            </a:r>
            <a:r>
              <a:rPr lang="en-US" dirty="0"/>
              <a:t> </a:t>
            </a:r>
            <a:r>
              <a:rPr lang="en-US" dirty="0" err="1"/>
              <a:t>fathima</a:t>
            </a:r>
            <a:endParaRPr lang="en-US" dirty="0"/>
          </a:p>
          <a:p>
            <a:endParaRPr lang="en-US" dirty="0"/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emp_no,basic_pay</a:t>
            </a:r>
            <a:r>
              <a:rPr lang="en-US" dirty="0"/>
              <a:t>;</a:t>
            </a:r>
          </a:p>
          <a:p>
            <a:r>
              <a:rPr lang="en-US" dirty="0"/>
              <a:t>    float </a:t>
            </a:r>
            <a:r>
              <a:rPr lang="en-US" dirty="0" err="1"/>
              <a:t>hra,da,pf,gross,epf,lic,deduction,net</a:t>
            </a:r>
            <a:r>
              <a:rPr lang="en-US" dirty="0"/>
              <a:t>;</a:t>
            </a:r>
          </a:p>
          <a:p>
            <a:r>
              <a:rPr lang="en-US" dirty="0"/>
              <a:t>    char </a:t>
            </a:r>
            <a:r>
              <a:rPr lang="en-US" dirty="0" err="1"/>
              <a:t>emp_name</a:t>
            </a:r>
            <a:r>
              <a:rPr lang="en-US" dirty="0"/>
              <a:t>[20];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n,i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employee e1[20];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the number of employees details:");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95400"/>
            <a:ext cx="6324600" cy="495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employee number :\n");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emp_no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employee name:\n");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("%s",e1[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emp_name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("Enter the basic pay:\n");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("%d",&amp;e1[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basic_pay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da</a:t>
            </a:r>
            <a:r>
              <a:rPr lang="en-US" dirty="0"/>
              <a:t>=e1[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basic_pay</a:t>
            </a:r>
            <a:r>
              <a:rPr lang="en-US" dirty="0"/>
              <a:t>*(10/100.0);</a:t>
            </a:r>
          </a:p>
          <a:p>
            <a:r>
              <a:rPr lang="en-US" dirty="0"/>
              <a:t>        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hra</a:t>
            </a:r>
            <a:r>
              <a:rPr lang="en-US" dirty="0"/>
              <a:t>=e1[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basic_pay</a:t>
            </a:r>
            <a:r>
              <a:rPr lang="en-US" dirty="0"/>
              <a:t>*(7.5/100.0);</a:t>
            </a:r>
          </a:p>
          <a:p>
            <a:r>
              <a:rPr lang="en-US" dirty="0"/>
              <a:t>        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pf</a:t>
            </a:r>
            <a:r>
              <a:rPr lang="en-US" dirty="0"/>
              <a:t>=e1[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basic_pay</a:t>
            </a:r>
            <a:r>
              <a:rPr lang="en-US" dirty="0"/>
              <a:t>*(10/100.0);</a:t>
            </a:r>
          </a:p>
          <a:p>
            <a:r>
              <a:rPr lang="en-US" dirty="0"/>
              <a:t>        e1[</a:t>
            </a:r>
            <a:r>
              <a:rPr lang="en-US" dirty="0" err="1"/>
              <a:t>i</a:t>
            </a:r>
            <a:r>
              <a:rPr lang="en-US" dirty="0"/>
              <a:t>].gross=e1[</a:t>
            </a:r>
            <a:r>
              <a:rPr lang="en-US" dirty="0" err="1"/>
              <a:t>i</a:t>
            </a:r>
            <a:r>
              <a:rPr lang="en-US" dirty="0"/>
              <a:t>].basic_pay+e1[</a:t>
            </a:r>
            <a:r>
              <a:rPr lang="en-US" dirty="0" err="1"/>
              <a:t>i</a:t>
            </a:r>
            <a:r>
              <a:rPr lang="en-US" dirty="0"/>
              <a:t>].hra+e1[</a:t>
            </a:r>
            <a:r>
              <a:rPr lang="en-US" dirty="0" err="1"/>
              <a:t>i</a:t>
            </a:r>
            <a:r>
              <a:rPr lang="en-US" dirty="0"/>
              <a:t>].pf+e1[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da</a:t>
            </a:r>
            <a:r>
              <a:rPr lang="en-US" dirty="0"/>
              <a:t>;</a:t>
            </a:r>
          </a:p>
          <a:p>
            <a:r>
              <a:rPr lang="en-US" dirty="0"/>
              <a:t>        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epf</a:t>
            </a:r>
            <a:r>
              <a:rPr lang="en-US" dirty="0"/>
              <a:t>=e1[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pf</a:t>
            </a:r>
            <a:r>
              <a:rPr lang="en-US" dirty="0"/>
              <a:t>/2.0;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43000"/>
            <a:ext cx="7239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lic</a:t>
            </a:r>
            <a:r>
              <a:rPr lang="en-US" dirty="0"/>
              <a:t>=e1[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epf</a:t>
            </a:r>
            <a:r>
              <a:rPr lang="en-US" dirty="0"/>
              <a:t>/2.0;</a:t>
            </a:r>
          </a:p>
          <a:p>
            <a:r>
              <a:rPr lang="en-US" dirty="0"/>
              <a:t>        e1[</a:t>
            </a:r>
            <a:r>
              <a:rPr lang="en-US" dirty="0" err="1"/>
              <a:t>i</a:t>
            </a:r>
            <a:r>
              <a:rPr lang="en-US" dirty="0"/>
              <a:t>].deduction=e1[</a:t>
            </a:r>
            <a:r>
              <a:rPr lang="en-US" dirty="0" err="1"/>
              <a:t>i</a:t>
            </a:r>
            <a:r>
              <a:rPr lang="en-US" dirty="0"/>
              <a:t>].epf+e1[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lic</a:t>
            </a:r>
            <a:r>
              <a:rPr lang="en-US" dirty="0"/>
              <a:t>;</a:t>
            </a:r>
          </a:p>
          <a:p>
            <a:r>
              <a:rPr lang="en-US" dirty="0"/>
              <a:t>        e1[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 err="1"/>
              <a:t>.net</a:t>
            </a:r>
            <a:r>
              <a:rPr lang="en-US" dirty="0"/>
              <a:t>=e1[</a:t>
            </a:r>
            <a:r>
              <a:rPr lang="en-US" dirty="0" err="1"/>
              <a:t>i</a:t>
            </a:r>
            <a:r>
              <a:rPr lang="en-US" dirty="0"/>
              <a:t>].gross-e1[</a:t>
            </a:r>
            <a:r>
              <a:rPr lang="en-US" dirty="0" err="1"/>
              <a:t>i</a:t>
            </a:r>
            <a:r>
              <a:rPr lang="en-US" dirty="0"/>
              <a:t>].deduction;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("$$$$$$$$$$$$$$$$$$$$$$$$$$$$$$$$$$$$ SUPRIYA INFOTECH PRIVATE LIMITED $$$$$$$$$$$$$$$$$$$$$$$$$$$$$$$\n");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("\n**************************************EMPLOYEE PAYROLL DETAILS*************************************\n");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("\n____________________________________________________________________________________________");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nCompany</a:t>
            </a:r>
            <a:r>
              <a:rPr lang="en-US" dirty="0"/>
              <a:t> name   : SUPIRYA INFOTECH PRIVATE LIMITED\n");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nCompany</a:t>
            </a:r>
            <a:r>
              <a:rPr lang="en-US" dirty="0"/>
              <a:t> address: 15th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street,Tirunelveli</a:t>
            </a:r>
            <a:r>
              <a:rPr lang="en-US" dirty="0"/>
              <a:t>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ncontact</a:t>
            </a:r>
            <a:r>
              <a:rPr lang="en-US" dirty="0"/>
              <a:t>        : 9750386546");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371600"/>
            <a:ext cx="670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("\n*****************************************************\n");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nEMPLOYEENUMBER</a:t>
            </a:r>
            <a:r>
              <a:rPr lang="en-US" dirty="0"/>
              <a:t> :%d\</a:t>
            </a:r>
            <a:r>
              <a:rPr lang="en-US" dirty="0" err="1"/>
              <a:t>nEMPLOYEENAME</a:t>
            </a:r>
            <a:r>
              <a:rPr lang="en-US" dirty="0"/>
              <a:t> :%s\</a:t>
            </a:r>
            <a:r>
              <a:rPr lang="en-US" dirty="0" err="1"/>
              <a:t>nBASICSALARY</a:t>
            </a:r>
            <a:r>
              <a:rPr lang="en-US" dirty="0"/>
              <a:t> :%d\</a:t>
            </a:r>
            <a:r>
              <a:rPr lang="en-US" dirty="0" err="1"/>
              <a:t>nDA</a:t>
            </a:r>
            <a:r>
              <a:rPr lang="en-US" dirty="0"/>
              <a:t> :%.2f\</a:t>
            </a:r>
            <a:r>
              <a:rPr lang="en-US" dirty="0" err="1"/>
              <a:t>nHRA</a:t>
            </a:r>
            <a:r>
              <a:rPr lang="en-US" dirty="0"/>
              <a:t> : %.2f\</a:t>
            </a:r>
            <a:r>
              <a:rPr lang="en-US" dirty="0" err="1"/>
              <a:t>nPF</a:t>
            </a:r>
            <a:r>
              <a:rPr lang="en-US" dirty="0"/>
              <a:t> :%.2f\</a:t>
            </a:r>
            <a:r>
              <a:rPr lang="en-US" dirty="0" err="1"/>
              <a:t>nGROSSPAY</a:t>
            </a:r>
            <a:r>
              <a:rPr lang="en-US" dirty="0"/>
              <a:t> :%.2f\</a:t>
            </a:r>
            <a:r>
              <a:rPr lang="en-US" dirty="0" err="1"/>
              <a:t>nEPF</a:t>
            </a:r>
            <a:r>
              <a:rPr lang="en-US" dirty="0"/>
              <a:t> :%.2f\</a:t>
            </a:r>
            <a:r>
              <a:rPr lang="en-US" dirty="0" err="1"/>
              <a:t>nLIC</a:t>
            </a:r>
            <a:r>
              <a:rPr lang="en-US" dirty="0"/>
              <a:t> :%.2f\</a:t>
            </a:r>
            <a:r>
              <a:rPr lang="en-US" dirty="0" err="1"/>
              <a:t>nTOTALDEDUCTION</a:t>
            </a:r>
            <a:r>
              <a:rPr lang="en-US" dirty="0"/>
              <a:t> :%.2f\</a:t>
            </a:r>
            <a:r>
              <a:rPr lang="en-US" dirty="0" err="1"/>
              <a:t>nNETSALARY</a:t>
            </a:r>
            <a:r>
              <a:rPr lang="en-US" dirty="0"/>
              <a:t> :%.2f",e1[</a:t>
            </a:r>
            <a:r>
              <a:rPr lang="en-US" dirty="0" err="1"/>
              <a:t>i</a:t>
            </a:r>
            <a:r>
              <a:rPr lang="en-US" dirty="0"/>
              <a:t>].emp_no,e1[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emp_name</a:t>
            </a:r>
            <a:r>
              <a:rPr lang="en-US" dirty="0"/>
              <a:t>,</a:t>
            </a:r>
          </a:p>
          <a:p>
            <a:r>
              <a:rPr lang="en-US" dirty="0"/>
              <a:t>            e1[</a:t>
            </a:r>
            <a:r>
              <a:rPr lang="en-US" dirty="0" err="1"/>
              <a:t>i</a:t>
            </a:r>
            <a:r>
              <a:rPr lang="en-US" dirty="0"/>
              <a:t>].basic_pay,e1[</a:t>
            </a:r>
            <a:r>
              <a:rPr lang="en-US" dirty="0" err="1"/>
              <a:t>i</a:t>
            </a:r>
            <a:r>
              <a:rPr lang="en-US" dirty="0"/>
              <a:t>].da,e1[</a:t>
            </a:r>
            <a:r>
              <a:rPr lang="en-US" dirty="0" err="1"/>
              <a:t>i</a:t>
            </a:r>
            <a:r>
              <a:rPr lang="en-US" dirty="0"/>
              <a:t>].hra,e1[</a:t>
            </a:r>
            <a:r>
              <a:rPr lang="en-US" dirty="0" err="1"/>
              <a:t>i</a:t>
            </a:r>
            <a:r>
              <a:rPr lang="en-US" dirty="0"/>
              <a:t>].pf,e1[</a:t>
            </a:r>
            <a:r>
              <a:rPr lang="en-US" dirty="0" err="1"/>
              <a:t>i</a:t>
            </a:r>
            <a:r>
              <a:rPr lang="en-US" dirty="0"/>
              <a:t>].gross,e1[</a:t>
            </a:r>
            <a:r>
              <a:rPr lang="en-US" dirty="0" err="1"/>
              <a:t>i</a:t>
            </a:r>
            <a:r>
              <a:rPr lang="en-US" dirty="0"/>
              <a:t>].epf,e1[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lic</a:t>
            </a:r>
            <a:r>
              <a:rPr lang="en-US" dirty="0"/>
              <a:t>,</a:t>
            </a:r>
          </a:p>
          <a:p>
            <a:r>
              <a:rPr lang="en-US" dirty="0"/>
              <a:t>            e1[</a:t>
            </a:r>
            <a:r>
              <a:rPr lang="en-US" dirty="0" err="1"/>
              <a:t>i</a:t>
            </a:r>
            <a:r>
              <a:rPr lang="en-US" dirty="0"/>
              <a:t>].deduction,e1[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 err="1"/>
              <a:t>.net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("\n____________________________________________________________________________________________");</a:t>
            </a:r>
          </a:p>
          <a:p>
            <a:r>
              <a:rPr lang="en-US" dirty="0"/>
              <a:t>    }  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</TotalTime>
  <Words>589</Words>
  <Application>Microsoft Office PowerPoint</Application>
  <PresentationFormat>On-screen Show (4:3)</PresentationFormat>
  <Paragraphs>152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PowerPoint Presentation</vt:lpstr>
      <vt:lpstr>Employee Payroll Processing Calculation</vt:lpstr>
      <vt:lpstr>    </vt:lpstr>
      <vt:lpstr>Calculation:</vt:lpstr>
      <vt:lpstr> 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25</cp:revision>
  <dcterms:created xsi:type="dcterms:W3CDTF">2018-12-03T04:55:47Z</dcterms:created>
  <dcterms:modified xsi:type="dcterms:W3CDTF">2018-12-04T04:53:46Z</dcterms:modified>
</cp:coreProperties>
</file>