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28147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28147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281470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281470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e28147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e28147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e281470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e281470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3850" y="781525"/>
            <a:ext cx="867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don’t even do Data Science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Albert, Ethan, Daniil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3450" y="12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Methodology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900" y="129497"/>
            <a:ext cx="1104675" cy="13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69200" y="432275"/>
            <a:ext cx="7494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Due to the size and complexity of </a:t>
            </a:r>
            <a:r>
              <a:rPr lang="en-GB" sz="1600">
                <a:solidFill>
                  <a:schemeClr val="dk2"/>
                </a:solidFill>
              </a:rPr>
              <a:t>the data we had are working with we decided to use pytorch to develop a MLA in order to create a prediction model.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01775" y="1472450"/>
            <a:ext cx="41334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25" y="1236125"/>
            <a:ext cx="2054268" cy="1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477000" y="1236125"/>
            <a:ext cx="402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To start we decided to look at only 15 of the columns/ input variable of the dataframe in each file. We chose these specific 15 based upon avoiding repetition and </a:t>
            </a:r>
            <a:r>
              <a:rPr lang="en-GB" sz="1800">
                <a:solidFill>
                  <a:schemeClr val="dk2"/>
                </a:solidFill>
              </a:rPr>
              <a:t>redundancies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225" y="3010175"/>
            <a:ext cx="2609024" cy="176976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073525" y="3010175"/>
            <a:ext cx="602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From our starting 15 input  we first cut down to around half and then down to the single output variable we desired.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simplicity of this model means we didn’t need to add more hidden layers.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used LeakyReLu because its less likely to obtain a vanishing gradient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6725"/>
          <a:stretch/>
        </p:blipFill>
        <p:spPr>
          <a:xfrm>
            <a:off x="107075" y="2184600"/>
            <a:ext cx="2258325" cy="77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74" y="3074427"/>
            <a:ext cx="2258325" cy="18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532500" y="2184600"/>
            <a:ext cx="57417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CustomDataset class contains our test </a:t>
            </a:r>
            <a:r>
              <a:rPr lang="en-GB" sz="1800">
                <a:solidFill>
                  <a:schemeClr val="dk2"/>
                </a:solidFill>
              </a:rPr>
              <a:t>data frame</a:t>
            </a:r>
            <a:r>
              <a:rPr lang="en-GB" sz="1800">
                <a:solidFill>
                  <a:schemeClr val="dk2"/>
                </a:solidFill>
              </a:rPr>
              <a:t>, the corresponding results of the data frame and the transformation to get from our input variables to our output variables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Due to our time frame / computational limitations we only used a selection of 100,000 rows from each data frame(instead of all 2 mil). Without these limitations it would the most sense to use all the data in each file.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11500" y="60600"/>
            <a:ext cx="5741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used the L1 loss function to avoid negative errors zeroing out our total error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used an Adamax optimiser because it has a weight decay parameter meaning we can look at a smaller sample of the data without greatly increasing the risk of overfitting.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0" l="0" r="2248" t="0"/>
          <a:stretch/>
        </p:blipFill>
        <p:spPr>
          <a:xfrm>
            <a:off x="31725" y="172425"/>
            <a:ext cx="3008351" cy="1407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18798" l="0" r="0" t="0"/>
          <a:stretch/>
        </p:blipFill>
        <p:spPr>
          <a:xfrm>
            <a:off x="144475" y="1112000"/>
            <a:ext cx="3764600" cy="392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14124" l="0" r="0" t="5028"/>
          <a:stretch/>
        </p:blipFill>
        <p:spPr>
          <a:xfrm>
            <a:off x="144475" y="29075"/>
            <a:ext cx="1729924" cy="1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031400" y="0"/>
            <a:ext cx="456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In order to avoid overloading memory, we only looked at 1 file at a time.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576" y="29075"/>
            <a:ext cx="909954" cy="1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031400" y="1112000"/>
            <a:ext cx="41955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used a batch size of 64 </a:t>
            </a:r>
            <a:r>
              <a:rPr lang="en-GB" sz="1800">
                <a:solidFill>
                  <a:schemeClr val="dk2"/>
                </a:solidFill>
              </a:rPr>
              <a:t>because</a:t>
            </a:r>
            <a:r>
              <a:rPr lang="en-GB" sz="1800">
                <a:solidFill>
                  <a:schemeClr val="dk2"/>
                </a:solidFill>
              </a:rPr>
              <a:t> it was a good middle ground between having a large number of samples without taking too long to run.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For each file we did 3 epochs due to our limited time. After each epoch we saved the model </a:t>
            </a:r>
            <a:r>
              <a:rPr lang="en-GB" sz="1800">
                <a:solidFill>
                  <a:schemeClr val="dk2"/>
                </a:solidFill>
              </a:rPr>
              <a:t>in case</a:t>
            </a:r>
            <a:r>
              <a:rPr lang="en-GB" sz="1800">
                <a:solidFill>
                  <a:schemeClr val="dk2"/>
                </a:solidFill>
              </a:rPr>
              <a:t> we needed to end the training earlier than expected.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268850" y="1977000"/>
            <a:ext cx="66063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00"/>
              <a:t>Thank you for listening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