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56" r:id="rId7"/>
    <p:sldId id="258" r:id="rId8"/>
    <p:sldId id="257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61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7" indent="0" algn="ctr">
              <a:buNone/>
              <a:defRPr sz="2000"/>
            </a:lvl2pPr>
            <a:lvl3pPr marL="914353" indent="0" algn="ctr">
              <a:buNone/>
              <a:defRPr sz="1800"/>
            </a:lvl3pPr>
            <a:lvl4pPr marL="1371530" indent="0" algn="ctr">
              <a:buNone/>
              <a:defRPr sz="1600"/>
            </a:lvl4pPr>
            <a:lvl5pPr marL="1828706" indent="0" algn="ctr">
              <a:buNone/>
              <a:defRPr sz="1600"/>
            </a:lvl5pPr>
            <a:lvl6pPr marL="2285883" indent="0" algn="ctr">
              <a:buNone/>
              <a:defRPr sz="1600"/>
            </a:lvl6pPr>
            <a:lvl7pPr marL="2743060" indent="0" algn="ctr">
              <a:buNone/>
              <a:defRPr sz="1600"/>
            </a:lvl7pPr>
            <a:lvl8pPr marL="3200236" indent="0" algn="ctr">
              <a:buNone/>
              <a:defRPr sz="1600"/>
            </a:lvl8pPr>
            <a:lvl9pPr marL="365741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1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3" indent="0">
              <a:buNone/>
              <a:defRPr sz="1200"/>
            </a:lvl3pPr>
            <a:lvl4pPr marL="1371530" indent="0">
              <a:buNone/>
              <a:defRPr sz="1000"/>
            </a:lvl4pPr>
            <a:lvl5pPr marL="1828706" indent="0">
              <a:buNone/>
              <a:defRPr sz="1000"/>
            </a:lvl5pPr>
            <a:lvl6pPr marL="2285883" indent="0">
              <a:buNone/>
              <a:defRPr sz="1000"/>
            </a:lvl6pPr>
            <a:lvl7pPr marL="2743060" indent="0">
              <a:buNone/>
              <a:defRPr sz="1000"/>
            </a:lvl7pPr>
            <a:lvl8pPr marL="3200236" indent="0">
              <a:buNone/>
              <a:defRPr sz="1000"/>
            </a:lvl8pPr>
            <a:lvl9pPr marL="365741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7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3" indent="0">
              <a:buNone/>
              <a:defRPr sz="1200"/>
            </a:lvl3pPr>
            <a:lvl4pPr marL="1371530" indent="0">
              <a:buNone/>
              <a:defRPr sz="1000"/>
            </a:lvl4pPr>
            <a:lvl5pPr marL="1828706" indent="0">
              <a:buNone/>
              <a:defRPr sz="1000"/>
            </a:lvl5pPr>
            <a:lvl6pPr marL="2285883" indent="0">
              <a:buNone/>
              <a:defRPr sz="1000"/>
            </a:lvl6pPr>
            <a:lvl7pPr marL="2743060" indent="0">
              <a:buNone/>
              <a:defRPr sz="1000"/>
            </a:lvl7pPr>
            <a:lvl8pPr marL="3200236" indent="0">
              <a:buNone/>
              <a:defRPr sz="1000"/>
            </a:lvl8pPr>
            <a:lvl9pPr marL="365741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F360-7A31-456E-91B9-1111B5D5949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4377-F41A-450F-9B89-97CC33D9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Зависимости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13017-4E34-4537-AB17-C16D2C740170}"/>
              </a:ext>
            </a:extLst>
          </p:cNvPr>
          <p:cNvSpPr/>
          <p:nvPr/>
        </p:nvSpPr>
        <p:spPr>
          <a:xfrm>
            <a:off x="669726" y="1797868"/>
            <a:ext cx="5305426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Ощущения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Займет пару часов от силы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Слишком просто для тестов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Дока не нужна - и так понятно</a:t>
            </a:r>
          </a:p>
        </p:txBody>
      </p:sp>
    </p:spTree>
    <p:extLst>
      <p:ext uri="{BB962C8B-B14F-4D97-AF65-F5344CB8AC3E}">
        <p14:creationId xmlns:p14="http://schemas.microsoft.com/office/powerpoint/2010/main" val="40705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6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Виды </a:t>
            </a:r>
            <a:r>
              <a:rPr lang="en-US" altLang="en-US" sz="4219" dirty="0">
                <a:latin typeface="Helvetica Neue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19695" y="2319626"/>
            <a:ext cx="385762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веселые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скучные</a:t>
            </a:r>
          </a:p>
        </p:txBody>
      </p:sp>
    </p:spTree>
    <p:extLst>
      <p:ext uri="{BB962C8B-B14F-4D97-AF65-F5344CB8AC3E}">
        <p14:creationId xmlns:p14="http://schemas.microsoft.com/office/powerpoint/2010/main" val="30377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Веселые </a:t>
            </a:r>
            <a:r>
              <a:rPr lang="en-US" altLang="en-US" sz="4219" dirty="0">
                <a:latin typeface="Helvetica Neue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19695" y="2319626"/>
            <a:ext cx="8470305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Ошибки со статусом 200.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/>
              <a:t>false</a:t>
            </a:r>
            <a:r>
              <a:rPr lang="ru-RU" sz="2400" dirty="0"/>
              <a:t> одним из вариантов: </a:t>
            </a:r>
            <a:r>
              <a:rPr lang="ru-RU" sz="2400" b="1" dirty="0"/>
              <a:t>0</a:t>
            </a:r>
            <a:r>
              <a:rPr lang="ru-RU" sz="2400" dirty="0"/>
              <a:t>, </a:t>
            </a:r>
            <a:r>
              <a:rPr lang="ru-RU" sz="2400" b="1" dirty="0"/>
              <a:t>‘0’</a:t>
            </a:r>
            <a:r>
              <a:rPr lang="ru-RU" sz="2400" dirty="0"/>
              <a:t>, </a:t>
            </a:r>
            <a:r>
              <a:rPr lang="ru-RU" sz="2400" b="1" dirty="0"/>
              <a:t>‘</a:t>
            </a:r>
            <a:r>
              <a:rPr lang="ru-RU" sz="2400" b="1" dirty="0" err="1"/>
              <a:t>false</a:t>
            </a:r>
            <a:r>
              <a:rPr lang="ru-RU" sz="2400" b="1" dirty="0"/>
              <a:t>’</a:t>
            </a:r>
            <a:r>
              <a:rPr lang="ru-RU" sz="2400" dirty="0"/>
              <a:t>.</a:t>
            </a:r>
            <a:endParaRPr lang="ru-RU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Приходят никому не нужные данные.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Формат сохраняемых данных отличается от формата полученных.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Иные подобные штуки...</a:t>
            </a:r>
          </a:p>
        </p:txBody>
      </p:sp>
    </p:spTree>
    <p:extLst>
      <p:ext uri="{BB962C8B-B14F-4D97-AF65-F5344CB8AC3E}">
        <p14:creationId xmlns:p14="http://schemas.microsoft.com/office/powerpoint/2010/main" val="14982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Скучные </a:t>
            </a:r>
            <a:r>
              <a:rPr lang="en-US" altLang="en-US" sz="4219" dirty="0">
                <a:latin typeface="Helvetica Neue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19695" y="2319626"/>
            <a:ext cx="847030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API </a:t>
            </a:r>
            <a:r>
              <a:rPr lang="ru-RU" sz="2400" dirty="0"/>
              <a:t>без признаков `веселых`.</a:t>
            </a:r>
          </a:p>
        </p:txBody>
      </p:sp>
    </p:spTree>
    <p:extLst>
      <p:ext uri="{BB962C8B-B14F-4D97-AF65-F5344CB8AC3E}">
        <p14:creationId xmlns:p14="http://schemas.microsoft.com/office/powerpoint/2010/main" val="2100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Что делать, если попался веселый API?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19695" y="2319626"/>
            <a:ext cx="847030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Поругаться с </a:t>
            </a:r>
            <a:r>
              <a:rPr lang="ru-RU" sz="2400" dirty="0" err="1"/>
              <a:t>бекендерами</a:t>
            </a:r>
            <a:r>
              <a:rPr lang="ru-RU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Отгораживаться.</a:t>
            </a:r>
          </a:p>
        </p:txBody>
      </p:sp>
    </p:spTree>
    <p:extLst>
      <p:ext uri="{BB962C8B-B14F-4D97-AF65-F5344CB8AC3E}">
        <p14:creationId xmlns:p14="http://schemas.microsoft.com/office/powerpoint/2010/main" val="304775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Отгораживаемся от </a:t>
            </a:r>
            <a:r>
              <a:rPr lang="en-US" altLang="en-US" sz="4219" dirty="0" err="1">
                <a:latin typeface="Helvetica Neue"/>
              </a:rPr>
              <a:t>api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19695" y="2319626"/>
            <a:ext cx="8470305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классы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мапперы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репозитории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тесты API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D36A463-33AB-44B6-AD11-32B35B45B925}"/>
              </a:ext>
            </a:extLst>
          </p:cNvPr>
          <p:cNvSpPr/>
          <p:nvPr/>
        </p:nvSpPr>
        <p:spPr>
          <a:xfrm rot="10800000">
            <a:off x="2978345" y="2319626"/>
            <a:ext cx="533400" cy="225106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B5EE1-CDB1-4F4E-9E5F-6B9BC87546EE}"/>
              </a:ext>
            </a:extLst>
          </p:cNvPr>
          <p:cNvSpPr txBox="1"/>
          <p:nvPr/>
        </p:nvSpPr>
        <p:spPr>
          <a:xfrm>
            <a:off x="3400233" y="2609873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Эффект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Классы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19695" y="2319626"/>
            <a:ext cx="847030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декларация структуры данных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поддержка </a:t>
            </a:r>
            <a:r>
              <a:rPr lang="en-US" sz="2400" dirty="0"/>
              <a:t>IDE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01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Классы &gt; </a:t>
            </a:r>
            <a:r>
              <a:rPr lang="en-US" altLang="en-US" sz="4219" dirty="0">
                <a:latin typeface="Helvetica Neue"/>
              </a:rPr>
              <a:t>JavaScript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42DA14-B6FD-4496-887E-13C1B8D5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4" y="1795462"/>
            <a:ext cx="4581525" cy="47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8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Классы &gt; </a:t>
            </a:r>
            <a:r>
              <a:rPr lang="en-US" altLang="en-US" sz="4219" dirty="0">
                <a:latin typeface="Helvetica Neue"/>
              </a:rPr>
              <a:t>TypeScript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9FAB1-07F0-41C3-9A70-FE2A39D2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2" y="2119312"/>
            <a:ext cx="6891536" cy="37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 err="1">
                <a:latin typeface="Helvetica Neue"/>
              </a:rPr>
              <a:t>Мапперы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57795" y="4720758"/>
            <a:ext cx="847030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Суть - хелперы по преобразованию данных.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Желательно покрывать юнит тестами.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83644E-B467-499C-B687-0BBDFC65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6" y="1964531"/>
            <a:ext cx="6838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Репозитории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95895" y="5174567"/>
            <a:ext cx="847030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Суть - обертка над ресурсом.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5448D-099C-4916-A149-95782DFC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5" y="1820862"/>
            <a:ext cx="7868935" cy="253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E242F-2FDB-464E-BF48-D379F1AB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5" y="4585495"/>
            <a:ext cx="6151008" cy="5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Зависимости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13017-4E34-4537-AB17-C16D2C740170}"/>
              </a:ext>
            </a:extLst>
          </p:cNvPr>
          <p:cNvSpPr/>
          <p:nvPr/>
        </p:nvSpPr>
        <p:spPr>
          <a:xfrm>
            <a:off x="669726" y="1797868"/>
            <a:ext cx="8029774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Реальность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Недели на реализацию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Тестов нужно в разы больше, чем на любой доменный компонент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Не применимо без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0889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Тесты </a:t>
            </a:r>
            <a:r>
              <a:rPr lang="en-US" altLang="en-US" sz="4219" dirty="0">
                <a:latin typeface="Helvetica Neue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336847" y="4044936"/>
            <a:ext cx="8470305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Суть - тесты репозитория. Бонус - </a:t>
            </a:r>
            <a:r>
              <a:rPr lang="ru-RU" sz="2400" dirty="0" err="1"/>
              <a:t>блекбокс</a:t>
            </a:r>
            <a:r>
              <a:rPr lang="ru-RU" sz="2400" dirty="0"/>
              <a:t> тестирование фронта.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Фабрики полезны также для фронтовых компонентов и </a:t>
            </a:r>
            <a:r>
              <a:rPr lang="ru-RU" sz="2400" dirty="0" err="1"/>
              <a:t>дем</a:t>
            </a:r>
            <a:r>
              <a:rPr lang="ru-RU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75FC7-33B1-46B1-8891-F294202A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5" y="1977231"/>
            <a:ext cx="7804547" cy="16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Нужен компонент, а его нет.</a:t>
            </a:r>
          </a:p>
          <a:p>
            <a:pPr defTabSz="410751"/>
            <a:r>
              <a:rPr lang="ru-RU" altLang="en-US" sz="4219" dirty="0">
                <a:latin typeface="Helvetica Neue"/>
              </a:rPr>
              <a:t>Что делать?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AF242-5D18-4FA4-87A9-9409475045F3}"/>
              </a:ext>
            </a:extLst>
          </p:cNvPr>
          <p:cNvSpPr txBox="1"/>
          <p:nvPr/>
        </p:nvSpPr>
        <p:spPr>
          <a:xfrm>
            <a:off x="1219200" y="2781300"/>
            <a:ext cx="5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?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895C2-9303-4DA8-9515-A9398BB45EE8}"/>
              </a:ext>
            </a:extLst>
          </p:cNvPr>
          <p:cNvSpPr txBox="1"/>
          <p:nvPr/>
        </p:nvSpPr>
        <p:spPr>
          <a:xfrm>
            <a:off x="4317999" y="2730500"/>
            <a:ext cx="5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?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0055F-10FB-41D3-A236-D59E91443720}"/>
              </a:ext>
            </a:extLst>
          </p:cNvPr>
          <p:cNvSpPr txBox="1"/>
          <p:nvPr/>
        </p:nvSpPr>
        <p:spPr>
          <a:xfrm>
            <a:off x="7416798" y="2679700"/>
            <a:ext cx="5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937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Нужен компонент, а его нет.</a:t>
            </a:r>
          </a:p>
          <a:p>
            <a:pPr defTabSz="410751"/>
            <a:r>
              <a:rPr lang="ru-RU" altLang="en-US" sz="4219" dirty="0">
                <a:latin typeface="Helvetica Neue"/>
              </a:rPr>
              <a:t>Что делать?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AF242-5D18-4FA4-87A9-9409475045F3}"/>
              </a:ext>
            </a:extLst>
          </p:cNvPr>
          <p:cNvSpPr txBox="1"/>
          <p:nvPr/>
        </p:nvSpPr>
        <p:spPr>
          <a:xfrm>
            <a:off x="1092200" y="2641600"/>
            <a:ext cx="142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Украсть чужое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2F79-B937-4C27-8688-F44910113F34}"/>
              </a:ext>
            </a:extLst>
          </p:cNvPr>
          <p:cNvSpPr txBox="1"/>
          <p:nvPr/>
        </p:nvSpPr>
        <p:spPr>
          <a:xfrm>
            <a:off x="3860799" y="2641600"/>
            <a:ext cx="142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Украсть чужое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6B8E9-06F0-4B7F-9B01-20A64B02EC1D}"/>
              </a:ext>
            </a:extLst>
          </p:cNvPr>
          <p:cNvSpPr txBox="1"/>
          <p:nvPr/>
        </p:nvSpPr>
        <p:spPr>
          <a:xfrm>
            <a:off x="6629398" y="2641600"/>
            <a:ext cx="142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Украсть чужое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49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ru-RU" altLang="en-US" sz="4219" dirty="0">
                <a:latin typeface="Helvetica Neue"/>
              </a:rPr>
              <a:t>Как красть чужое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58300-6E1F-42CB-86AC-5DD6752AC842}"/>
              </a:ext>
            </a:extLst>
          </p:cNvPr>
          <p:cNvSpPr/>
          <p:nvPr/>
        </p:nvSpPr>
        <p:spPr>
          <a:xfrm>
            <a:off x="701671" y="2059478"/>
            <a:ext cx="6302574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Подвязаться на готовую библиотеку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Форкнуть</a:t>
            </a:r>
            <a:r>
              <a:rPr lang="ru-RU" sz="2400" dirty="0"/>
              <a:t> + модифицировать готовую библиотеку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Собрать свое из кусков чужого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C7F8A60-204E-4CDD-B3DC-15CFEF816E36}"/>
              </a:ext>
            </a:extLst>
          </p:cNvPr>
          <p:cNvSpPr/>
          <p:nvPr/>
        </p:nvSpPr>
        <p:spPr>
          <a:xfrm>
            <a:off x="6902645" y="2154425"/>
            <a:ext cx="533400" cy="225106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553E5-4C9C-409E-BFDA-D6FBEC5CB94A}"/>
              </a:ext>
            </a:extLst>
          </p:cNvPr>
          <p:cNvSpPr txBox="1"/>
          <p:nvPr/>
        </p:nvSpPr>
        <p:spPr>
          <a:xfrm>
            <a:off x="7277297" y="3643525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$$$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D761C-93D0-476B-BF63-B8D5C6D67C49}"/>
              </a:ext>
            </a:extLst>
          </p:cNvPr>
          <p:cNvSpPr txBox="1"/>
          <p:nvPr/>
        </p:nvSpPr>
        <p:spPr>
          <a:xfrm>
            <a:off x="7273733" y="2076372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3768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989AE6B-278E-4221-9761-71F30321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7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en-US" altLang="en-US" sz="4219" dirty="0">
                <a:latin typeface="Helvetica Neue"/>
              </a:rPr>
              <a:t>Vue UI </a:t>
            </a:r>
            <a:r>
              <a:rPr lang="ru-RU" altLang="en-US" sz="4219" dirty="0">
                <a:latin typeface="Helvetica Neue"/>
              </a:rPr>
              <a:t>фреймворки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3669-EA73-4180-BA60-7178A8434ADA}"/>
              </a:ext>
            </a:extLst>
          </p:cNvPr>
          <p:cNvSpPr/>
          <p:nvPr/>
        </p:nvSpPr>
        <p:spPr>
          <a:xfrm>
            <a:off x="419695" y="2319626"/>
            <a:ext cx="3857625" cy="1694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Vuetify</a:t>
            </a:r>
            <a:r>
              <a:rPr lang="en-US" sz="2400" dirty="0"/>
              <a:t> ~1500</a:t>
            </a:r>
            <a:r>
              <a:rPr lang="ru-RU" sz="2400" dirty="0"/>
              <a:t>0</a:t>
            </a:r>
            <a:r>
              <a:rPr lang="en-US" sz="2400" dirty="0"/>
              <a:t>⭐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Quasar ~</a:t>
            </a:r>
            <a:r>
              <a:rPr lang="ru-RU" sz="2400" dirty="0"/>
              <a:t>8000</a:t>
            </a:r>
            <a:r>
              <a:rPr lang="en-US" sz="2400" dirty="0"/>
              <a:t>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Vuestic</a:t>
            </a:r>
            <a:r>
              <a:rPr lang="en-US" sz="2400" dirty="0"/>
              <a:t> ~</a:t>
            </a:r>
            <a:r>
              <a:rPr lang="ru-RU" sz="2400" dirty="0"/>
              <a:t>5000</a:t>
            </a:r>
            <a:r>
              <a:rPr lang="en-US" sz="2400" dirty="0"/>
              <a:t>⭐ </a:t>
            </a:r>
          </a:p>
        </p:txBody>
      </p:sp>
      <p:pic>
        <p:nvPicPr>
          <p:cNvPr id="25" name="Picture 2" descr="https://cdn.vuetifyjs.com/images/logos/vuetify-logo-300.png">
            <a:extLst>
              <a:ext uri="{FF2B5EF4-FFF2-40B4-BE49-F238E27FC236}">
                <a16:creationId xmlns:a16="http://schemas.microsoft.com/office/drawing/2014/main" id="{FF130D40-967A-49A1-B871-9C02DB6B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07" y="1733428"/>
            <a:ext cx="28670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quasar-framework.org/images/quasar-logo-big.png">
            <a:extLst>
              <a:ext uri="{FF2B5EF4-FFF2-40B4-BE49-F238E27FC236}">
                <a16:creationId xmlns:a16="http://schemas.microsoft.com/office/drawing/2014/main" id="{D4EDBC37-4002-43DD-8A60-A4E0260A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53" y="28432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75BC53-4E72-4759-A2F2-DBA330179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67" y="5281644"/>
            <a:ext cx="2779713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39F8FDF-F3EF-4600-B0DD-5B212119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en-US" altLang="en-US" sz="4219" dirty="0" err="1">
                <a:latin typeface="Helvetica Neue"/>
              </a:rPr>
              <a:t>Vuetify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ECA55-0A75-4C30-8594-F20C4EEAEDE6}"/>
              </a:ext>
            </a:extLst>
          </p:cNvPr>
          <p:cNvSpPr/>
          <p:nvPr/>
        </p:nvSpPr>
        <p:spPr>
          <a:xfrm>
            <a:off x="419695" y="2319626"/>
            <a:ext cx="3857625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Мощный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Модульный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Тесты юнит тестами</a:t>
            </a:r>
          </a:p>
        </p:txBody>
      </p:sp>
      <p:pic>
        <p:nvPicPr>
          <p:cNvPr id="3074" name="Picture 2" descr="https://cdn.vuetifyjs.com/images/logos/vuetify-logo-300.png">
            <a:extLst>
              <a:ext uri="{FF2B5EF4-FFF2-40B4-BE49-F238E27FC236}">
                <a16:creationId xmlns:a16="http://schemas.microsoft.com/office/drawing/2014/main" id="{D9C24CEB-6995-4881-A6FA-30B95ADD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4016694"/>
            <a:ext cx="28670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9C460-5994-4D32-82FA-BFAD0F0B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44" y="1"/>
            <a:ext cx="3535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en-US" altLang="en-US" sz="4219" dirty="0">
                <a:latin typeface="Helvetica Neue"/>
              </a:rPr>
              <a:t>Quasar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19695" y="2319626"/>
            <a:ext cx="3857625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Кроссплатформенный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Так себе функционал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Тесты </a:t>
            </a:r>
            <a:r>
              <a:rPr lang="ru-RU" sz="2400" dirty="0" err="1"/>
              <a:t>демами</a:t>
            </a:r>
            <a:endParaRPr lang="ru-RU" sz="2400" dirty="0"/>
          </a:p>
        </p:txBody>
      </p:sp>
      <p:pic>
        <p:nvPicPr>
          <p:cNvPr id="2050" name="Picture 2" descr="https://quasar-framework.org/images/quasar-logo-big.png">
            <a:extLst>
              <a:ext uri="{FF2B5EF4-FFF2-40B4-BE49-F238E27FC236}">
                <a16:creationId xmlns:a16="http://schemas.microsoft.com/office/drawing/2014/main" id="{5620FD6A-737F-43CE-A4B7-E6B62146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4419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8ADEF-083A-434E-A6BE-A858F71F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8" y="0"/>
            <a:ext cx="3156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E09A83-4D3D-42FD-9621-5D3B1204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6" y="446484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9B318D"/>
                </a:solidFill>
                <a:latin typeface="+mj-lt"/>
                <a:ea typeface="+mj-ea"/>
                <a:cs typeface="+mj-cs"/>
                <a:sym typeface="Helvetica Neue" charset="0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algn="ctr" defTabSz="584200" rtl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9B318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751"/>
            <a:r>
              <a:rPr lang="en-US" altLang="en-US" sz="4219" dirty="0" err="1">
                <a:latin typeface="Helvetica Neue"/>
              </a:rPr>
              <a:t>Vuestic</a:t>
            </a:r>
            <a:endParaRPr lang="en-US" altLang="en-US" sz="4219" dirty="0"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EF9E2-2174-46DC-97D5-BD02BF84D856}"/>
              </a:ext>
            </a:extLst>
          </p:cNvPr>
          <p:cNvSpPr/>
          <p:nvPr/>
        </p:nvSpPr>
        <p:spPr>
          <a:xfrm>
            <a:off x="419695" y="2319626"/>
            <a:ext cx="3857625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Идет с </a:t>
            </a:r>
            <a:r>
              <a:rPr lang="ru-RU" sz="2400" dirty="0" err="1"/>
              <a:t>бойлерплейтом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Так себе функционал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Тесты </a:t>
            </a:r>
            <a:r>
              <a:rPr lang="ru-RU" sz="2400" dirty="0" err="1"/>
              <a:t>демами</a:t>
            </a:r>
            <a:endParaRPr lang="ru-R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B5BE7-65E7-4CCA-9BD6-60491919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80" y="0"/>
            <a:ext cx="332122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3C66-AEB9-44BC-8FD6-F5472143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67" y="5543550"/>
            <a:ext cx="2779713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251</Words>
  <Application>Microsoft Office PowerPoint</Application>
  <PresentationFormat>On-screen Show 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Asva</dc:creator>
  <cp:lastModifiedBy>Asva</cp:lastModifiedBy>
  <cp:revision>15</cp:revision>
  <dcterms:created xsi:type="dcterms:W3CDTF">2018-12-02T18:12:51Z</dcterms:created>
  <dcterms:modified xsi:type="dcterms:W3CDTF">2018-12-02T22:00:28Z</dcterms:modified>
</cp:coreProperties>
</file>