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4"/>
    <p:sldMasterId id="214748371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3716000" cx="24384000"/>
  <p:notesSz cx="6858000" cy="9144000"/>
  <p:embeddedFontLst>
    <p:embeddedFont>
      <p:font typeface="Roboto"/>
      <p:regular r:id="rId26"/>
      <p:bold r:id="rId27"/>
      <p:italic r:id="rId28"/>
      <p:boldItalic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94632F-5B11-4B07-846E-FA0617F46446}">
  <a:tblStyle styleId="{4894632F-5B11-4B07-846E-FA0617F464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ArialBlack-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29"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efa68258e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lakshya</a:t>
            </a:r>
            <a:endParaRPr/>
          </a:p>
        </p:txBody>
      </p:sp>
      <p:sp>
        <p:nvSpPr>
          <p:cNvPr id="322" name="Google Shape;322;g29efa68258e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efa68258e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interpret all of our models, we used a method called SHAP that uses principles from game theory to allocate *credit* to the input features for predicting the output. </a:t>
            </a:r>
            <a:endParaRPr/>
          </a:p>
          <a:p>
            <a:pPr indent="0" lvl="0" marL="0" rtl="0" algn="l">
              <a:spcBef>
                <a:spcPts val="0"/>
              </a:spcBef>
              <a:spcAft>
                <a:spcPts val="0"/>
              </a:spcAft>
              <a:buNone/>
            </a:pPr>
            <a:r>
              <a:rPr lang="en-US"/>
              <a:t>It does this by starting with a base rate and adding/subtracting different contributions from each feature until the final sum equals the target value.</a:t>
            </a:r>
            <a:endParaRPr/>
          </a:p>
          <a:p>
            <a:pPr indent="0" lvl="0" marL="0" rtl="0" algn="l">
              <a:spcBef>
                <a:spcPts val="0"/>
              </a:spcBef>
              <a:spcAft>
                <a:spcPts val="0"/>
              </a:spcAft>
              <a:buNone/>
            </a:pPr>
            <a:r>
              <a:rPr lang="en-US"/>
              <a:t>Naturally, features with higher absolute values have higher impact on the model’s output.</a:t>
            </a:r>
            <a:endParaRPr/>
          </a:p>
        </p:txBody>
      </p:sp>
      <p:sp>
        <p:nvSpPr>
          <p:cNvPr id="331" name="Google Shape;331;g29efa68258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f23a82b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f23a82b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are some sample SHAP summary plots. </a:t>
            </a:r>
            <a:endParaRPr/>
          </a:p>
          <a:p>
            <a:pPr indent="0" lvl="0" marL="0" rtl="0" algn="l">
              <a:spcBef>
                <a:spcPts val="0"/>
              </a:spcBef>
              <a:spcAft>
                <a:spcPts val="0"/>
              </a:spcAft>
              <a:buNone/>
            </a:pPr>
            <a:r>
              <a:rPr lang="en-US"/>
              <a:t>Both the tree based models we considered </a:t>
            </a:r>
            <a:r>
              <a:rPr lang="en-US"/>
              <a:t>give high priorities to similar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see that daily casual rider count depends on factors like workingday, temperature, and humidity. </a:t>
            </a:r>
            <a:endParaRPr/>
          </a:p>
          <a:p>
            <a:pPr indent="0" lvl="0" marL="0" rtl="0" algn="l">
              <a:spcBef>
                <a:spcPts val="0"/>
              </a:spcBef>
              <a:spcAft>
                <a:spcPts val="0"/>
              </a:spcAft>
              <a:buNone/>
            </a:pPr>
            <a:r>
              <a:rPr lang="en-US"/>
              <a:t>Workingday and weekday are highly correlated. And the year feature is important because ridership increased overall from 2011 to 2012.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hourly data, the most important factor is naturally the hour of the day followed by the other factors we saw for daily data. </a:t>
            </a:r>
            <a:endParaRPr/>
          </a:p>
        </p:txBody>
      </p:sp>
      <p:sp>
        <p:nvSpPr>
          <p:cNvPr id="340" name="Google Shape;340;g29f23a82b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f23a82bd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f23a82bd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Looking at registered riders, we see that the year feature is still high on the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again features like temp and workingday are important but it’s interesting to note that the yr feature is higher on the list than all these other factors. We also see features like month and season rising up the list. This is probably because registered users make a commitment to using bikes by purchasing annual memberships and follow through with regular bike usage.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also notice that the holiday feature contributes the least and that’s probably because of how sparse the data is and how rarely it helps with predicting the target.</a:t>
            </a:r>
            <a:endParaRPr/>
          </a:p>
        </p:txBody>
      </p:sp>
      <p:sp>
        <p:nvSpPr>
          <p:cNvPr id="352" name="Google Shape;352;g29f23a82bdc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a07e5fd1d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a07e5fd1d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Next we look at the SHAP summary plot for the linear regression model. </a:t>
            </a:r>
            <a:endParaRPr/>
          </a:p>
          <a:p>
            <a:pPr indent="0" lvl="0" marL="0" rtl="0" algn="l">
              <a:spcBef>
                <a:spcPts val="0"/>
              </a:spcBef>
              <a:spcAft>
                <a:spcPts val="0"/>
              </a:spcAft>
              <a:buNone/>
            </a:pPr>
            <a:r>
              <a:rPr lang="en-US"/>
              <a:t>It’s interesting to see how the binary variable “working day” is now at the top of the list and how the numeric features like weekday and month </a:t>
            </a:r>
            <a:r>
              <a:rPr lang="en-US"/>
              <a:t>are lower.  W</a:t>
            </a:r>
            <a:r>
              <a:rPr lang="en-US"/>
              <a:t>eekday values, for example, are assigned from 1-7. These values make sense to us as categories but aren’t as useful to the linear model. </a:t>
            </a:r>
            <a:endParaRPr/>
          </a:p>
        </p:txBody>
      </p:sp>
      <p:sp>
        <p:nvSpPr>
          <p:cNvPr id="364" name="Google Shape;364;g2a07e5fd1d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07e5fd1d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a07e5fd1d7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Here’s the SHAP plot for XGBoost but with PCA applied to the input features to restrict information to the top two PCA components. </a:t>
            </a:r>
            <a:endParaRPr/>
          </a:p>
          <a:p>
            <a:pPr indent="0" lvl="0" marL="0" rtl="0" algn="l">
              <a:spcBef>
                <a:spcPts val="0"/>
              </a:spcBef>
              <a:spcAft>
                <a:spcPts val="0"/>
              </a:spcAft>
              <a:buNone/>
            </a:pPr>
            <a:r>
              <a:rPr lang="en-US"/>
              <a:t>It’s interesting to see how almost all the information for predicting the model output comes from just about 2-3 input features. </a:t>
            </a:r>
            <a:endParaRPr/>
          </a:p>
        </p:txBody>
      </p:sp>
      <p:sp>
        <p:nvSpPr>
          <p:cNvPr id="376" name="Google Shape;376;g2a07e5fd1d7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efa68258e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powell</a:t>
            </a:r>
            <a:endParaRPr/>
          </a:p>
          <a:p>
            <a:pPr indent="-317500" lvl="0" marL="457200" rtl="0" algn="l">
              <a:spcBef>
                <a:spcPts val="0"/>
              </a:spcBef>
              <a:spcAft>
                <a:spcPts val="0"/>
              </a:spcAft>
              <a:buSzPts val="1400"/>
              <a:buChar char="-"/>
            </a:pPr>
            <a:r>
              <a:rPr lang="en-US"/>
              <a:t>limitations: not updating with time, data only for some seasons</a:t>
            </a:r>
            <a:endParaRPr/>
          </a:p>
        </p:txBody>
      </p:sp>
      <p:sp>
        <p:nvSpPr>
          <p:cNvPr id="385" name="Google Shape;385;g29efa68258e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efa68258e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lakshya</a:t>
            </a:r>
            <a:endParaRPr/>
          </a:p>
          <a:p>
            <a:pPr indent="0" lvl="0" marL="0" rtl="0" algn="l">
              <a:spcBef>
                <a:spcPts val="0"/>
              </a:spcBef>
              <a:spcAft>
                <a:spcPts val="0"/>
              </a:spcAft>
              <a:buNone/>
            </a:pPr>
            <a:r>
              <a:rPr lang="en-US"/>
              <a:t>Use the prophet model? </a:t>
            </a:r>
            <a:endParaRPr/>
          </a:p>
        </p:txBody>
      </p:sp>
      <p:sp>
        <p:nvSpPr>
          <p:cNvPr id="391" name="Google Shape;391;g29efa68258e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9efa68258e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lakshya</a:t>
            </a:r>
            <a:endParaRPr/>
          </a:p>
        </p:txBody>
      </p:sp>
      <p:sp>
        <p:nvSpPr>
          <p:cNvPr id="397" name="Google Shape;397;g29efa68258e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efa68258e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fadeel</a:t>
            </a:r>
            <a:endParaRPr/>
          </a:p>
        </p:txBody>
      </p:sp>
      <p:sp>
        <p:nvSpPr>
          <p:cNvPr id="264" name="Google Shape;264;g29efa68258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efa68258e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fadeel</a:t>
            </a:r>
            <a:endParaRPr/>
          </a:p>
        </p:txBody>
      </p:sp>
      <p:sp>
        <p:nvSpPr>
          <p:cNvPr id="272" name="Google Shape;272;g29efa68258e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9efa68258e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fadeel</a:t>
            </a:r>
            <a:endParaRPr/>
          </a:p>
        </p:txBody>
      </p:sp>
      <p:sp>
        <p:nvSpPr>
          <p:cNvPr id="279" name="Google Shape;279;g29efa68258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9efa68258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Powell </a:t>
            </a:r>
            <a:endParaRPr/>
          </a:p>
        </p:txBody>
      </p:sp>
      <p:sp>
        <p:nvSpPr>
          <p:cNvPr id="285" name="Google Shape;285;g29efa68258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23e6832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Powell </a:t>
            </a:r>
            <a:endParaRPr/>
          </a:p>
          <a:p>
            <a:pPr indent="0" lvl="0" marL="0" rtl="0" algn="l">
              <a:spcBef>
                <a:spcPts val="0"/>
              </a:spcBef>
              <a:spcAft>
                <a:spcPts val="0"/>
              </a:spcAft>
              <a:buNone/>
            </a:pPr>
            <a:r>
              <a:rPr lang="en-US" sz="1500">
                <a:latin typeface="Roboto"/>
                <a:ea typeface="Roboto"/>
                <a:cs typeface="Roboto"/>
                <a:sym typeface="Roboto"/>
              </a:rPr>
              <a:t>Trigonometric seasonality</a:t>
            </a:r>
            <a:r>
              <a:rPr lang="en-US" sz="1500">
                <a:highlight>
                  <a:srgbClr val="202124"/>
                </a:highlight>
                <a:latin typeface="Roboto"/>
                <a:ea typeface="Roboto"/>
                <a:cs typeface="Roboto"/>
                <a:sym typeface="Roboto"/>
              </a:rPr>
              <a:t>. </a:t>
            </a:r>
            <a:r>
              <a:rPr lang="en-US" sz="1500">
                <a:latin typeface="Roboto"/>
                <a:ea typeface="Roboto"/>
                <a:cs typeface="Roboto"/>
                <a:sym typeface="Roboto"/>
              </a:rPr>
              <a:t>Box-Cox transformation</a:t>
            </a:r>
            <a:r>
              <a:rPr lang="en-US" sz="1500">
                <a:highlight>
                  <a:srgbClr val="202124"/>
                </a:highlight>
                <a:latin typeface="Roboto"/>
                <a:ea typeface="Roboto"/>
                <a:cs typeface="Roboto"/>
                <a:sym typeface="Roboto"/>
              </a:rPr>
              <a:t>. </a:t>
            </a:r>
            <a:r>
              <a:rPr lang="en-US" sz="1500">
                <a:latin typeface="Roboto"/>
                <a:ea typeface="Roboto"/>
                <a:cs typeface="Roboto"/>
                <a:sym typeface="Roboto"/>
              </a:rPr>
              <a:t>ARMA errors</a:t>
            </a:r>
            <a:r>
              <a:rPr lang="en-US" sz="1500">
                <a:highlight>
                  <a:srgbClr val="202124"/>
                </a:highlight>
                <a:latin typeface="Roboto"/>
                <a:ea typeface="Roboto"/>
                <a:cs typeface="Roboto"/>
                <a:sym typeface="Roboto"/>
              </a:rPr>
              <a:t>. </a:t>
            </a:r>
            <a:r>
              <a:rPr lang="en-US" sz="1500">
                <a:latin typeface="Roboto"/>
                <a:ea typeface="Roboto"/>
                <a:cs typeface="Roboto"/>
                <a:sym typeface="Roboto"/>
              </a:rPr>
              <a:t>Trend</a:t>
            </a:r>
            <a:endParaRPr/>
          </a:p>
        </p:txBody>
      </p:sp>
      <p:sp>
        <p:nvSpPr>
          <p:cNvPr id="293" name="Google Shape;293;g2a023e6832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07e5fd1d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fadeel</a:t>
            </a:r>
            <a:endParaRPr/>
          </a:p>
        </p:txBody>
      </p:sp>
      <p:sp>
        <p:nvSpPr>
          <p:cNvPr id="300" name="Google Shape;300;g2a07e5fd1d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efa68258e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fadeel</a:t>
            </a:r>
            <a:endParaRPr/>
          </a:p>
          <a:p>
            <a:pPr indent="-317500" lvl="0" marL="457200" rtl="0" algn="l">
              <a:spcBef>
                <a:spcPts val="0"/>
              </a:spcBef>
              <a:spcAft>
                <a:spcPts val="0"/>
              </a:spcAft>
              <a:buSzPts val="1400"/>
              <a:buChar char="-"/>
            </a:pPr>
            <a:r>
              <a:rPr lang="en-US"/>
              <a:t>Hoping to use models that were the most simple and explainable so stuck with them</a:t>
            </a:r>
            <a:endParaRPr/>
          </a:p>
          <a:p>
            <a:pPr indent="-317500" lvl="0" marL="457200" rtl="0" algn="l">
              <a:spcBef>
                <a:spcPts val="0"/>
              </a:spcBef>
              <a:spcAft>
                <a:spcPts val="0"/>
              </a:spcAft>
              <a:buSzPts val="1400"/>
              <a:buChar char="-"/>
            </a:pPr>
            <a:r>
              <a:rPr lang="en-US"/>
              <a:t>Dataset size too small to actually do advanced deep neural networks</a:t>
            </a:r>
            <a:endParaRPr/>
          </a:p>
          <a:p>
            <a:pPr indent="-317500" lvl="0" marL="457200" rtl="0" algn="l">
              <a:spcBef>
                <a:spcPts val="0"/>
              </a:spcBef>
              <a:spcAft>
                <a:spcPts val="0"/>
              </a:spcAft>
              <a:buSzPts val="1400"/>
              <a:buChar char="-"/>
            </a:pPr>
            <a:r>
              <a:rPr lang="en-US"/>
              <a:t>Did ARIMA because it is a classical time series model and is not tested in literature on </a:t>
            </a:r>
            <a:r>
              <a:rPr lang="en-US"/>
              <a:t>this dataset</a:t>
            </a:r>
            <a:endParaRPr/>
          </a:p>
          <a:p>
            <a:pPr indent="-317500" lvl="0" marL="457200" rtl="0" algn="l">
              <a:spcBef>
                <a:spcPts val="0"/>
              </a:spcBef>
              <a:spcAft>
                <a:spcPts val="0"/>
              </a:spcAft>
              <a:buSzPts val="1400"/>
              <a:buChar char="-"/>
            </a:pPr>
            <a:r>
              <a:rPr lang="en-US"/>
              <a:t>Did RNN only because we found another study doing it + we wanted to see if we could outperform them with our incorporation of PCA transformations</a:t>
            </a:r>
            <a:endParaRPr/>
          </a:p>
        </p:txBody>
      </p:sp>
      <p:sp>
        <p:nvSpPr>
          <p:cNvPr id="306" name="Google Shape;306;g29efa68258e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efa68258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lakshya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LSTMs have less data in general</a:t>
            </a:r>
            <a:endParaRPr/>
          </a:p>
          <a:p>
            <a:pPr indent="-317500" lvl="0" marL="457200" rtl="0" algn="l">
              <a:spcBef>
                <a:spcPts val="0"/>
              </a:spcBef>
              <a:spcAft>
                <a:spcPts val="0"/>
              </a:spcAft>
              <a:buSzPts val="1400"/>
              <a:buChar char="-"/>
            </a:pPr>
            <a:r>
              <a:rPr lang="en-US"/>
              <a:t>Generally good performance. Performance increases with PCA</a:t>
            </a:r>
            <a:endParaRPr/>
          </a:p>
          <a:p>
            <a:pPr indent="-317500" lvl="0" marL="457200" rtl="0" algn="l">
              <a:spcBef>
                <a:spcPts val="0"/>
              </a:spcBef>
              <a:spcAft>
                <a:spcPts val="0"/>
              </a:spcAft>
              <a:buSzPts val="1400"/>
              <a:buChar char="-"/>
            </a:pPr>
            <a:r>
              <a:rPr lang="en-US"/>
              <a:t>DAILY dataset has around 700 data points whereas the hour dataset has around 17000 - explains why LSTMs </a:t>
            </a:r>
            <a:r>
              <a:rPr lang="en-US"/>
              <a:t>perform</a:t>
            </a:r>
            <a:r>
              <a:rPr lang="en-US"/>
              <a:t> better on the hourly dataset</a:t>
            </a:r>
            <a:endParaRPr/>
          </a:p>
        </p:txBody>
      </p:sp>
      <p:sp>
        <p:nvSpPr>
          <p:cNvPr id="313" name="Google Shape;313;g29efa68258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
  <p:cSld name="34">
    <p:bg>
      <p:bgPr>
        <a:solidFill>
          <a:schemeClr val="dk2"/>
        </a:solidFill>
      </p:bgPr>
    </p:bg>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1376363" y="894102"/>
            <a:ext cx="5046662" cy="600264"/>
          </a:xfrm>
          <a:prstGeom prst="rect">
            <a:avLst/>
          </a:prstGeom>
          <a:noFill/>
          <a:ln>
            <a:noFill/>
          </a:ln>
        </p:spPr>
      </p:pic>
      <p:pic>
        <p:nvPicPr>
          <p:cNvPr id="12" name="Google Shape;12;p2"/>
          <p:cNvPicPr preferRelativeResize="0"/>
          <p:nvPr/>
        </p:nvPicPr>
        <p:blipFill rotWithShape="1">
          <a:blip r:embed="rId2">
            <a:alphaModFix/>
          </a:blip>
          <a:srcRect b="0" l="0" r="0" t="0"/>
          <a:stretch/>
        </p:blipFill>
        <p:spPr>
          <a:xfrm>
            <a:off x="1376363" y="894102"/>
            <a:ext cx="5046662" cy="6002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
  <p:cSld name="42">
    <p:spTree>
      <p:nvGrpSpPr>
        <p:cNvPr id="40" name="Shape 40"/>
        <p:cNvGrpSpPr/>
        <p:nvPr/>
      </p:nvGrpSpPr>
      <p:grpSpPr>
        <a:xfrm>
          <a:off x="0" y="0"/>
          <a:ext cx="0" cy="0"/>
          <a:chOff x="0" y="0"/>
          <a:chExt cx="0" cy="0"/>
        </a:xfrm>
      </p:grpSpPr>
      <p:sp>
        <p:nvSpPr>
          <p:cNvPr id="41" name="Google Shape;41;p12"/>
          <p:cNvSpPr/>
          <p:nvPr>
            <p:ph idx="2" type="pic"/>
          </p:nvPr>
        </p:nvSpPr>
        <p:spPr>
          <a:xfrm>
            <a:off x="4030248" y="2513022"/>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42" name="Google Shape;42;p12"/>
          <p:cNvSpPr/>
          <p:nvPr>
            <p:ph idx="3" type="pic"/>
          </p:nvPr>
        </p:nvSpPr>
        <p:spPr>
          <a:xfrm>
            <a:off x="8642004" y="2513022"/>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43" name="Google Shape;43;p12"/>
          <p:cNvSpPr/>
          <p:nvPr>
            <p:ph idx="4" type="pic"/>
          </p:nvPr>
        </p:nvSpPr>
        <p:spPr>
          <a:xfrm>
            <a:off x="13253760" y="2513022"/>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44" name="Google Shape;44;p12"/>
          <p:cNvSpPr/>
          <p:nvPr>
            <p:ph idx="5" type="pic"/>
          </p:nvPr>
        </p:nvSpPr>
        <p:spPr>
          <a:xfrm>
            <a:off x="17865516" y="2513022"/>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45" name="Google Shape;45;p12"/>
          <p:cNvSpPr/>
          <p:nvPr>
            <p:ph idx="6" type="pic"/>
          </p:nvPr>
        </p:nvSpPr>
        <p:spPr>
          <a:xfrm>
            <a:off x="4030248" y="7760884"/>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46" name="Google Shape;46;p12"/>
          <p:cNvSpPr/>
          <p:nvPr>
            <p:ph idx="7" type="pic"/>
          </p:nvPr>
        </p:nvSpPr>
        <p:spPr>
          <a:xfrm>
            <a:off x="8642004" y="7760884"/>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47" name="Google Shape;47;p12"/>
          <p:cNvSpPr/>
          <p:nvPr>
            <p:ph idx="8" type="pic"/>
          </p:nvPr>
        </p:nvSpPr>
        <p:spPr>
          <a:xfrm>
            <a:off x="13253760" y="7760884"/>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48" name="Google Shape;48;p12"/>
          <p:cNvSpPr/>
          <p:nvPr>
            <p:ph idx="9" type="pic"/>
          </p:nvPr>
        </p:nvSpPr>
        <p:spPr>
          <a:xfrm>
            <a:off x="17865516" y="7760884"/>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49" name="Google Shape;49;p12"/>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Full Page Photo">
  <p:cSld name="01 Full Page Photo">
    <p:spTree>
      <p:nvGrpSpPr>
        <p:cNvPr id="50" name="Shape 50"/>
        <p:cNvGrpSpPr/>
        <p:nvPr/>
      </p:nvGrpSpPr>
      <p:grpSpPr>
        <a:xfrm>
          <a:off x="0" y="0"/>
          <a:ext cx="0" cy="0"/>
          <a:chOff x="0" y="0"/>
          <a:chExt cx="0" cy="0"/>
        </a:xfrm>
      </p:grpSpPr>
      <p:sp>
        <p:nvSpPr>
          <p:cNvPr id="51" name="Google Shape;51;p13"/>
          <p:cNvSpPr/>
          <p:nvPr>
            <p:ph idx="2" type="pic"/>
          </p:nvPr>
        </p:nvSpPr>
        <p:spPr>
          <a:xfrm>
            <a:off x="0" y="0"/>
            <a:ext cx="24384000" cy="13716000"/>
          </a:xfrm>
          <a:prstGeom prst="rect">
            <a:avLst/>
          </a:prstGeom>
          <a:solidFill>
            <a:srgbClr val="BFBFB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
  <p:cSld name="29">
    <p:spTree>
      <p:nvGrpSpPr>
        <p:cNvPr id="52" name="Shape 52"/>
        <p:cNvGrpSpPr/>
        <p:nvPr/>
      </p:nvGrpSpPr>
      <p:grpSpPr>
        <a:xfrm>
          <a:off x="0" y="0"/>
          <a:ext cx="0" cy="0"/>
          <a:chOff x="0" y="0"/>
          <a:chExt cx="0" cy="0"/>
        </a:xfrm>
      </p:grpSpPr>
      <p:sp>
        <p:nvSpPr>
          <p:cNvPr id="53" name="Google Shape;53;p14"/>
          <p:cNvSpPr/>
          <p:nvPr>
            <p:ph idx="2" type="pic"/>
          </p:nvPr>
        </p:nvSpPr>
        <p:spPr>
          <a:xfrm>
            <a:off x="1815548" y="1582059"/>
            <a:ext cx="20752904" cy="10551884"/>
          </a:xfrm>
          <a:prstGeom prst="rect">
            <a:avLst/>
          </a:prstGeom>
          <a:solidFill>
            <a:srgbClr val="BFBFBF"/>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
  <p:cSld name="27">
    <p:spTree>
      <p:nvGrpSpPr>
        <p:cNvPr id="54" name="Shape 54"/>
        <p:cNvGrpSpPr/>
        <p:nvPr/>
      </p:nvGrpSpPr>
      <p:grpSpPr>
        <a:xfrm>
          <a:off x="0" y="0"/>
          <a:ext cx="0" cy="0"/>
          <a:chOff x="0" y="0"/>
          <a:chExt cx="0" cy="0"/>
        </a:xfrm>
      </p:grpSpPr>
      <p:sp>
        <p:nvSpPr>
          <p:cNvPr id="55" name="Google Shape;55;p15"/>
          <p:cNvSpPr/>
          <p:nvPr>
            <p:ph idx="2" type="pic"/>
          </p:nvPr>
        </p:nvSpPr>
        <p:spPr>
          <a:xfrm>
            <a:off x="0" y="0"/>
            <a:ext cx="9736347" cy="13715999"/>
          </a:xfrm>
          <a:prstGeom prst="rect">
            <a:avLst/>
          </a:prstGeom>
          <a:solidFill>
            <a:srgbClr val="BFBFBF"/>
          </a:solidFill>
          <a:ln>
            <a:noFill/>
          </a:ln>
        </p:spPr>
      </p:sp>
      <p:sp>
        <p:nvSpPr>
          <p:cNvPr id="56" name="Google Shape;56;p15"/>
          <p:cNvSpPr/>
          <p:nvPr>
            <p:ph idx="3" type="pic"/>
          </p:nvPr>
        </p:nvSpPr>
        <p:spPr>
          <a:xfrm>
            <a:off x="14647652" y="0"/>
            <a:ext cx="9736347" cy="6858000"/>
          </a:xfrm>
          <a:prstGeom prst="rect">
            <a:avLst/>
          </a:prstGeom>
          <a:solidFill>
            <a:srgbClr val="BFBFBF"/>
          </a:solidFill>
          <a:ln>
            <a:noFill/>
          </a:ln>
        </p:spPr>
      </p:sp>
      <p:sp>
        <p:nvSpPr>
          <p:cNvPr id="57" name="Google Shape;57;p15"/>
          <p:cNvSpPr/>
          <p:nvPr>
            <p:ph idx="4" type="pic"/>
          </p:nvPr>
        </p:nvSpPr>
        <p:spPr>
          <a:xfrm>
            <a:off x="14647653" y="7161223"/>
            <a:ext cx="9736347" cy="6554775"/>
          </a:xfrm>
          <a:prstGeom prst="rect">
            <a:avLst/>
          </a:prstGeom>
          <a:solidFill>
            <a:srgbClr val="BFBFBF"/>
          </a:solidFill>
          <a:ln>
            <a:noFill/>
          </a:ln>
        </p:spPr>
      </p:sp>
      <p:sp>
        <p:nvSpPr>
          <p:cNvPr id="58" name="Google Shape;58;p15"/>
          <p:cNvSpPr/>
          <p:nvPr>
            <p:ph idx="5" type="pic"/>
          </p:nvPr>
        </p:nvSpPr>
        <p:spPr>
          <a:xfrm>
            <a:off x="10012017" y="0"/>
            <a:ext cx="4359966" cy="4361542"/>
          </a:xfrm>
          <a:prstGeom prst="rect">
            <a:avLst/>
          </a:prstGeom>
          <a:solidFill>
            <a:srgbClr val="BFBFBF"/>
          </a:solidFill>
          <a:ln>
            <a:noFill/>
          </a:ln>
        </p:spPr>
      </p:sp>
      <p:sp>
        <p:nvSpPr>
          <p:cNvPr id="59" name="Google Shape;59;p15"/>
          <p:cNvSpPr/>
          <p:nvPr>
            <p:ph idx="6" type="pic"/>
          </p:nvPr>
        </p:nvSpPr>
        <p:spPr>
          <a:xfrm>
            <a:off x="10012017" y="4680542"/>
            <a:ext cx="4359966" cy="4361542"/>
          </a:xfrm>
          <a:prstGeom prst="rect">
            <a:avLst/>
          </a:prstGeom>
          <a:solidFill>
            <a:srgbClr val="BFBFBF"/>
          </a:solidFill>
          <a:ln>
            <a:noFill/>
          </a:ln>
        </p:spPr>
      </p:sp>
      <p:sp>
        <p:nvSpPr>
          <p:cNvPr id="60" name="Google Shape;60;p15"/>
          <p:cNvSpPr/>
          <p:nvPr>
            <p:ph idx="7" type="pic"/>
          </p:nvPr>
        </p:nvSpPr>
        <p:spPr>
          <a:xfrm>
            <a:off x="10012017" y="9361084"/>
            <a:ext cx="4359966" cy="4361542"/>
          </a:xfrm>
          <a:prstGeom prst="rect">
            <a:avLst/>
          </a:prstGeom>
          <a:solidFill>
            <a:srgbClr val="BFBFBF"/>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1 Full Page Photo">
  <p:cSld name="1_01 Full Page Photo">
    <p:spTree>
      <p:nvGrpSpPr>
        <p:cNvPr id="61" name="Shape 61"/>
        <p:cNvGrpSpPr/>
        <p:nvPr/>
      </p:nvGrpSpPr>
      <p:grpSpPr>
        <a:xfrm>
          <a:off x="0" y="0"/>
          <a:ext cx="0" cy="0"/>
          <a:chOff x="0" y="0"/>
          <a:chExt cx="0" cy="0"/>
        </a:xfrm>
      </p:grpSpPr>
      <p:sp>
        <p:nvSpPr>
          <p:cNvPr id="62" name="Google Shape;62;p16"/>
          <p:cNvSpPr/>
          <p:nvPr>
            <p:ph idx="2" type="pic"/>
          </p:nvPr>
        </p:nvSpPr>
        <p:spPr>
          <a:xfrm>
            <a:off x="0" y="0"/>
            <a:ext cx="12192000" cy="13716000"/>
          </a:xfrm>
          <a:prstGeom prst="rect">
            <a:avLst/>
          </a:prstGeom>
          <a:solidFill>
            <a:srgbClr val="BFBFBF"/>
          </a:solidFill>
          <a:ln>
            <a:noFill/>
          </a:ln>
        </p:spPr>
      </p:sp>
      <p:sp>
        <p:nvSpPr>
          <p:cNvPr id="63" name="Google Shape;63;p16"/>
          <p:cNvSpPr/>
          <p:nvPr>
            <p:ph idx="3" type="pic"/>
          </p:nvPr>
        </p:nvSpPr>
        <p:spPr>
          <a:xfrm>
            <a:off x="12192000" y="0"/>
            <a:ext cx="12192000" cy="13716000"/>
          </a:xfrm>
          <a:prstGeom prst="rect">
            <a:avLst/>
          </a:prstGeom>
          <a:solidFill>
            <a:srgbClr val="BFBFBF"/>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p:cSld name="03">
    <p:spTree>
      <p:nvGrpSpPr>
        <p:cNvPr id="64" name="Shape 64"/>
        <p:cNvGrpSpPr/>
        <p:nvPr/>
      </p:nvGrpSpPr>
      <p:grpSpPr>
        <a:xfrm>
          <a:off x="0" y="0"/>
          <a:ext cx="0" cy="0"/>
          <a:chOff x="0" y="0"/>
          <a:chExt cx="0" cy="0"/>
        </a:xfrm>
      </p:grpSpPr>
      <p:sp>
        <p:nvSpPr>
          <p:cNvPr id="65" name="Google Shape;65;p17"/>
          <p:cNvSpPr/>
          <p:nvPr>
            <p:ph idx="2" type="pic"/>
          </p:nvPr>
        </p:nvSpPr>
        <p:spPr>
          <a:xfrm>
            <a:off x="6676572" y="0"/>
            <a:ext cx="15602856" cy="13716000"/>
          </a:xfrm>
          <a:prstGeom prst="rect">
            <a:avLst/>
          </a:prstGeom>
          <a:solidFill>
            <a:srgbClr val="BFBFBF"/>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p:cSld name="04">
    <p:spTree>
      <p:nvGrpSpPr>
        <p:cNvPr id="66" name="Shape 66"/>
        <p:cNvGrpSpPr/>
        <p:nvPr/>
      </p:nvGrpSpPr>
      <p:grpSpPr>
        <a:xfrm>
          <a:off x="0" y="0"/>
          <a:ext cx="0" cy="0"/>
          <a:chOff x="0" y="0"/>
          <a:chExt cx="0" cy="0"/>
        </a:xfrm>
      </p:grpSpPr>
      <p:sp>
        <p:nvSpPr>
          <p:cNvPr id="67" name="Google Shape;67;p18"/>
          <p:cNvSpPr/>
          <p:nvPr>
            <p:ph idx="2" type="pic"/>
          </p:nvPr>
        </p:nvSpPr>
        <p:spPr>
          <a:xfrm>
            <a:off x="2104570" y="0"/>
            <a:ext cx="22279428" cy="13716000"/>
          </a:xfrm>
          <a:prstGeom prst="rect">
            <a:avLst/>
          </a:prstGeom>
          <a:solidFill>
            <a:srgbClr val="BFBFBF"/>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
  <p:cSld name="06">
    <p:spTree>
      <p:nvGrpSpPr>
        <p:cNvPr id="68" name="Shape 68"/>
        <p:cNvGrpSpPr/>
        <p:nvPr/>
      </p:nvGrpSpPr>
      <p:grpSpPr>
        <a:xfrm>
          <a:off x="0" y="0"/>
          <a:ext cx="0" cy="0"/>
          <a:chOff x="0" y="0"/>
          <a:chExt cx="0" cy="0"/>
        </a:xfrm>
      </p:grpSpPr>
      <p:sp>
        <p:nvSpPr>
          <p:cNvPr id="69" name="Google Shape;69;p19"/>
          <p:cNvSpPr/>
          <p:nvPr>
            <p:ph idx="2" type="pic"/>
          </p:nvPr>
        </p:nvSpPr>
        <p:spPr>
          <a:xfrm>
            <a:off x="-1" y="2"/>
            <a:ext cx="8897256" cy="13715999"/>
          </a:xfrm>
          <a:prstGeom prst="rect">
            <a:avLst/>
          </a:prstGeom>
          <a:solidFill>
            <a:srgbClr val="BFBFBF"/>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
  <p:cSld name="07">
    <p:spTree>
      <p:nvGrpSpPr>
        <p:cNvPr id="70" name="Shape 70"/>
        <p:cNvGrpSpPr/>
        <p:nvPr/>
      </p:nvGrpSpPr>
      <p:grpSpPr>
        <a:xfrm>
          <a:off x="0" y="0"/>
          <a:ext cx="0" cy="0"/>
          <a:chOff x="0" y="0"/>
          <a:chExt cx="0" cy="0"/>
        </a:xfrm>
      </p:grpSpPr>
      <p:sp>
        <p:nvSpPr>
          <p:cNvPr id="71" name="Google Shape;71;p20"/>
          <p:cNvSpPr/>
          <p:nvPr>
            <p:ph idx="2" type="pic"/>
          </p:nvPr>
        </p:nvSpPr>
        <p:spPr>
          <a:xfrm>
            <a:off x="11916229" y="0"/>
            <a:ext cx="12467771" cy="13745340"/>
          </a:xfrm>
          <a:prstGeom prst="rect">
            <a:avLst/>
          </a:prstGeom>
          <a:solidFill>
            <a:srgbClr val="BFBFBF"/>
          </a:solidFill>
          <a:ln>
            <a:noFill/>
          </a:ln>
        </p:spPr>
      </p:sp>
      <p:sp>
        <p:nvSpPr>
          <p:cNvPr id="72" name="Google Shape;72;p20"/>
          <p:cNvSpPr/>
          <p:nvPr>
            <p:ph idx="3" type="pic"/>
          </p:nvPr>
        </p:nvSpPr>
        <p:spPr>
          <a:xfrm>
            <a:off x="1" y="7776080"/>
            <a:ext cx="11916229" cy="5939921"/>
          </a:xfrm>
          <a:prstGeom prst="rect">
            <a:avLst/>
          </a:prstGeom>
          <a:solidFill>
            <a:srgbClr val="BFBFBF"/>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
  <p:cSld name="08">
    <p:spTree>
      <p:nvGrpSpPr>
        <p:cNvPr id="73" name="Shape 73"/>
        <p:cNvGrpSpPr/>
        <p:nvPr/>
      </p:nvGrpSpPr>
      <p:grpSpPr>
        <a:xfrm>
          <a:off x="0" y="0"/>
          <a:ext cx="0" cy="0"/>
          <a:chOff x="0" y="0"/>
          <a:chExt cx="0" cy="0"/>
        </a:xfrm>
      </p:grpSpPr>
      <p:sp>
        <p:nvSpPr>
          <p:cNvPr id="74" name="Google Shape;74;p21"/>
          <p:cNvSpPr/>
          <p:nvPr>
            <p:ph idx="2" type="pic"/>
          </p:nvPr>
        </p:nvSpPr>
        <p:spPr>
          <a:xfrm>
            <a:off x="11393714" y="0"/>
            <a:ext cx="12990286" cy="13716000"/>
          </a:xfrm>
          <a:prstGeom prst="rect">
            <a:avLst/>
          </a:prstGeom>
          <a:solidFill>
            <a:srgbClr val="BFBFBF"/>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BF5700"/>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6802508" y="6172936"/>
            <a:ext cx="11519211" cy="1370127"/>
          </a:xfrm>
          <a:prstGeom prst="rect">
            <a:avLst/>
          </a:prstGeom>
          <a:noFill/>
          <a:ln>
            <a:noFill/>
          </a:ln>
        </p:spPr>
      </p:pic>
      <p:pic>
        <p:nvPicPr>
          <p:cNvPr id="15" name="Google Shape;15;p3"/>
          <p:cNvPicPr preferRelativeResize="0"/>
          <p:nvPr/>
        </p:nvPicPr>
        <p:blipFill rotWithShape="1">
          <a:blip r:embed="rId2">
            <a:alphaModFix/>
          </a:blip>
          <a:srcRect b="0" l="0" r="0" t="0"/>
          <a:stretch/>
        </p:blipFill>
        <p:spPr>
          <a:xfrm>
            <a:off x="6802508" y="6172936"/>
            <a:ext cx="11519211" cy="137012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
  <p:cSld name="09">
    <p:spTree>
      <p:nvGrpSpPr>
        <p:cNvPr id="75" name="Shape 75"/>
        <p:cNvGrpSpPr/>
        <p:nvPr/>
      </p:nvGrpSpPr>
      <p:grpSpPr>
        <a:xfrm>
          <a:off x="0" y="0"/>
          <a:ext cx="0" cy="0"/>
          <a:chOff x="0" y="0"/>
          <a:chExt cx="0" cy="0"/>
        </a:xfrm>
      </p:grpSpPr>
      <p:sp>
        <p:nvSpPr>
          <p:cNvPr id="76" name="Google Shape;76;p22"/>
          <p:cNvSpPr/>
          <p:nvPr>
            <p:ph idx="2" type="pic"/>
          </p:nvPr>
        </p:nvSpPr>
        <p:spPr>
          <a:xfrm>
            <a:off x="16637326" y="2130727"/>
            <a:ext cx="6117119" cy="6458858"/>
          </a:xfrm>
          <a:prstGeom prst="rect">
            <a:avLst/>
          </a:prstGeom>
          <a:solidFill>
            <a:srgbClr val="BFBFBF"/>
          </a:solidFill>
          <a:ln>
            <a:noFill/>
          </a:ln>
        </p:spPr>
      </p:sp>
      <p:sp>
        <p:nvSpPr>
          <p:cNvPr id="77" name="Google Shape;77;p22"/>
          <p:cNvSpPr/>
          <p:nvPr>
            <p:ph idx="3" type="pic"/>
          </p:nvPr>
        </p:nvSpPr>
        <p:spPr>
          <a:xfrm>
            <a:off x="9133440" y="2130727"/>
            <a:ext cx="6117119" cy="6458858"/>
          </a:xfrm>
          <a:prstGeom prst="rect">
            <a:avLst/>
          </a:prstGeom>
          <a:solidFill>
            <a:srgbClr val="BFBFBF"/>
          </a:solidFill>
          <a:ln>
            <a:noFill/>
          </a:ln>
        </p:spPr>
      </p:sp>
      <p:sp>
        <p:nvSpPr>
          <p:cNvPr id="78" name="Google Shape;78;p22"/>
          <p:cNvSpPr/>
          <p:nvPr>
            <p:ph idx="4" type="pic"/>
          </p:nvPr>
        </p:nvSpPr>
        <p:spPr>
          <a:xfrm>
            <a:off x="1629555" y="2130727"/>
            <a:ext cx="6117119" cy="6458858"/>
          </a:xfrm>
          <a:prstGeom prst="rect">
            <a:avLst/>
          </a:prstGeom>
          <a:solidFill>
            <a:srgbClr val="BFBFBF"/>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p:cSld name="10">
    <p:spTree>
      <p:nvGrpSpPr>
        <p:cNvPr id="79" name="Shape 79"/>
        <p:cNvGrpSpPr/>
        <p:nvPr/>
      </p:nvGrpSpPr>
      <p:grpSpPr>
        <a:xfrm>
          <a:off x="0" y="0"/>
          <a:ext cx="0" cy="0"/>
          <a:chOff x="0" y="0"/>
          <a:chExt cx="0" cy="0"/>
        </a:xfrm>
      </p:grpSpPr>
      <p:sp>
        <p:nvSpPr>
          <p:cNvPr id="80" name="Google Shape;80;p23"/>
          <p:cNvSpPr/>
          <p:nvPr>
            <p:ph idx="2" type="pic"/>
          </p:nvPr>
        </p:nvSpPr>
        <p:spPr>
          <a:xfrm>
            <a:off x="10406745" y="0"/>
            <a:ext cx="5994401" cy="13716000"/>
          </a:xfrm>
          <a:prstGeom prst="rect">
            <a:avLst/>
          </a:prstGeom>
          <a:solidFill>
            <a:srgbClr val="BFBFBF"/>
          </a:solidFill>
          <a:ln>
            <a:noFill/>
          </a:ln>
        </p:spPr>
      </p:sp>
      <p:sp>
        <p:nvSpPr>
          <p:cNvPr id="81" name="Google Shape;81;p23"/>
          <p:cNvSpPr/>
          <p:nvPr>
            <p:ph idx="3" type="pic"/>
          </p:nvPr>
        </p:nvSpPr>
        <p:spPr>
          <a:xfrm>
            <a:off x="17039770" y="0"/>
            <a:ext cx="5994401" cy="13716000"/>
          </a:xfrm>
          <a:prstGeom prst="rect">
            <a:avLst/>
          </a:prstGeom>
          <a:solidFill>
            <a:srgbClr val="BFBFBF"/>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p:cSld name="11">
    <p:spTree>
      <p:nvGrpSpPr>
        <p:cNvPr id="82" name="Shape 82"/>
        <p:cNvGrpSpPr/>
        <p:nvPr/>
      </p:nvGrpSpPr>
      <p:grpSpPr>
        <a:xfrm>
          <a:off x="0" y="0"/>
          <a:ext cx="0" cy="0"/>
          <a:chOff x="0" y="0"/>
          <a:chExt cx="0" cy="0"/>
        </a:xfrm>
      </p:grpSpPr>
      <p:sp>
        <p:nvSpPr>
          <p:cNvPr id="83" name="Google Shape;83;p24"/>
          <p:cNvSpPr/>
          <p:nvPr>
            <p:ph idx="2" type="pic"/>
          </p:nvPr>
        </p:nvSpPr>
        <p:spPr>
          <a:xfrm>
            <a:off x="10344169" y="1582059"/>
            <a:ext cx="9736347" cy="10551884"/>
          </a:xfrm>
          <a:prstGeom prst="rect">
            <a:avLst/>
          </a:prstGeom>
          <a:solidFill>
            <a:srgbClr val="BFBFBF"/>
          </a:solidFill>
          <a:ln>
            <a:noFill/>
          </a:ln>
        </p:spPr>
      </p:sp>
      <p:sp>
        <p:nvSpPr>
          <p:cNvPr id="84" name="Google Shape;84;p24"/>
          <p:cNvSpPr/>
          <p:nvPr>
            <p:ph idx="3" type="pic"/>
          </p:nvPr>
        </p:nvSpPr>
        <p:spPr>
          <a:xfrm>
            <a:off x="0" y="1582059"/>
            <a:ext cx="9736347" cy="10551884"/>
          </a:xfrm>
          <a:prstGeom prst="rect">
            <a:avLst/>
          </a:prstGeom>
          <a:solidFill>
            <a:srgbClr val="BFBFBF"/>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p:cSld name="12">
    <p:spTree>
      <p:nvGrpSpPr>
        <p:cNvPr id="85" name="Shape 85"/>
        <p:cNvGrpSpPr/>
        <p:nvPr/>
      </p:nvGrpSpPr>
      <p:grpSpPr>
        <a:xfrm>
          <a:off x="0" y="0"/>
          <a:ext cx="0" cy="0"/>
          <a:chOff x="0" y="0"/>
          <a:chExt cx="0" cy="0"/>
        </a:xfrm>
      </p:grpSpPr>
      <p:sp>
        <p:nvSpPr>
          <p:cNvPr id="86" name="Google Shape;86;p25"/>
          <p:cNvSpPr/>
          <p:nvPr>
            <p:ph idx="2" type="pic"/>
          </p:nvPr>
        </p:nvSpPr>
        <p:spPr>
          <a:xfrm>
            <a:off x="16071686" y="3091161"/>
            <a:ext cx="6692146" cy="7533678"/>
          </a:xfrm>
          <a:prstGeom prst="rect">
            <a:avLst/>
          </a:prstGeom>
          <a:solidFill>
            <a:srgbClr val="BFBFBF"/>
          </a:solidFill>
          <a:ln>
            <a:noFill/>
          </a:ln>
        </p:spPr>
      </p:sp>
      <p:sp>
        <p:nvSpPr>
          <p:cNvPr id="87" name="Google Shape;87;p25"/>
          <p:cNvSpPr/>
          <p:nvPr>
            <p:ph idx="3" type="pic"/>
          </p:nvPr>
        </p:nvSpPr>
        <p:spPr>
          <a:xfrm>
            <a:off x="1620168" y="3091161"/>
            <a:ext cx="6692146" cy="7533678"/>
          </a:xfrm>
          <a:prstGeom prst="rect">
            <a:avLst/>
          </a:prstGeom>
          <a:solidFill>
            <a:srgbClr val="BFBFBF"/>
          </a:solidFill>
          <a:ln>
            <a:noFill/>
          </a:ln>
        </p:spPr>
      </p:sp>
      <p:sp>
        <p:nvSpPr>
          <p:cNvPr id="88" name="Google Shape;88;p25"/>
          <p:cNvSpPr/>
          <p:nvPr>
            <p:ph idx="4" type="pic"/>
          </p:nvPr>
        </p:nvSpPr>
        <p:spPr>
          <a:xfrm>
            <a:off x="8845927" y="3091161"/>
            <a:ext cx="6692146" cy="7533678"/>
          </a:xfrm>
          <a:prstGeom prst="rect">
            <a:avLst/>
          </a:prstGeom>
          <a:solidFill>
            <a:srgbClr val="BFBFBF"/>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p:cSld name="13">
    <p:spTree>
      <p:nvGrpSpPr>
        <p:cNvPr id="89" name="Shape 89"/>
        <p:cNvGrpSpPr/>
        <p:nvPr/>
      </p:nvGrpSpPr>
      <p:grpSpPr>
        <a:xfrm>
          <a:off x="0" y="0"/>
          <a:ext cx="0" cy="0"/>
          <a:chOff x="0" y="0"/>
          <a:chExt cx="0" cy="0"/>
        </a:xfrm>
      </p:grpSpPr>
      <p:sp>
        <p:nvSpPr>
          <p:cNvPr id="90" name="Google Shape;90;p26"/>
          <p:cNvSpPr/>
          <p:nvPr>
            <p:ph idx="2" type="pic"/>
          </p:nvPr>
        </p:nvSpPr>
        <p:spPr>
          <a:xfrm>
            <a:off x="8962570" y="1973954"/>
            <a:ext cx="6792685" cy="9768093"/>
          </a:xfrm>
          <a:prstGeom prst="rect">
            <a:avLst/>
          </a:prstGeom>
          <a:solidFill>
            <a:srgbClr val="BFBFBF"/>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p:cSld name="14">
    <p:spTree>
      <p:nvGrpSpPr>
        <p:cNvPr id="91" name="Shape 91"/>
        <p:cNvGrpSpPr/>
        <p:nvPr/>
      </p:nvGrpSpPr>
      <p:grpSpPr>
        <a:xfrm>
          <a:off x="0" y="0"/>
          <a:ext cx="0" cy="0"/>
          <a:chOff x="0" y="0"/>
          <a:chExt cx="0" cy="0"/>
        </a:xfrm>
      </p:grpSpPr>
      <p:sp>
        <p:nvSpPr>
          <p:cNvPr id="92" name="Google Shape;92;p27"/>
          <p:cNvSpPr/>
          <p:nvPr>
            <p:ph idx="2" type="pic"/>
          </p:nvPr>
        </p:nvSpPr>
        <p:spPr>
          <a:xfrm>
            <a:off x="9173038" y="6168581"/>
            <a:ext cx="6037926" cy="6062343"/>
          </a:xfrm>
          <a:prstGeom prst="rect">
            <a:avLst/>
          </a:prstGeom>
          <a:solidFill>
            <a:srgbClr val="BFBFBF"/>
          </a:solidFill>
          <a:ln>
            <a:noFill/>
          </a:ln>
        </p:spPr>
      </p:sp>
      <p:sp>
        <p:nvSpPr>
          <p:cNvPr id="93" name="Google Shape;93;p27"/>
          <p:cNvSpPr/>
          <p:nvPr>
            <p:ph idx="3" type="pic"/>
          </p:nvPr>
        </p:nvSpPr>
        <p:spPr>
          <a:xfrm>
            <a:off x="2598067" y="6168581"/>
            <a:ext cx="6037926" cy="6062343"/>
          </a:xfrm>
          <a:prstGeom prst="rect">
            <a:avLst/>
          </a:prstGeom>
          <a:solidFill>
            <a:srgbClr val="BFBFBF"/>
          </a:solidFill>
          <a:ln>
            <a:noFill/>
          </a:ln>
        </p:spPr>
      </p:sp>
      <p:sp>
        <p:nvSpPr>
          <p:cNvPr id="94" name="Google Shape;94;p27"/>
          <p:cNvSpPr/>
          <p:nvPr>
            <p:ph idx="4" type="pic"/>
          </p:nvPr>
        </p:nvSpPr>
        <p:spPr>
          <a:xfrm>
            <a:off x="15748007" y="6168581"/>
            <a:ext cx="6037926" cy="6062343"/>
          </a:xfrm>
          <a:prstGeom prst="rect">
            <a:avLst/>
          </a:prstGeom>
          <a:solidFill>
            <a:srgbClr val="BFBFBF"/>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p:cSld name="15">
    <p:spTree>
      <p:nvGrpSpPr>
        <p:cNvPr id="95" name="Shape 95"/>
        <p:cNvGrpSpPr/>
        <p:nvPr/>
      </p:nvGrpSpPr>
      <p:grpSpPr>
        <a:xfrm>
          <a:off x="0" y="0"/>
          <a:ext cx="0" cy="0"/>
          <a:chOff x="0" y="0"/>
          <a:chExt cx="0" cy="0"/>
        </a:xfrm>
      </p:grpSpPr>
      <p:sp>
        <p:nvSpPr>
          <p:cNvPr id="96" name="Google Shape;96;p28"/>
          <p:cNvSpPr/>
          <p:nvPr>
            <p:ph idx="2" type="pic"/>
          </p:nvPr>
        </p:nvSpPr>
        <p:spPr>
          <a:xfrm>
            <a:off x="13660112" y="2256248"/>
            <a:ext cx="6883391" cy="9106519"/>
          </a:xfrm>
          <a:prstGeom prst="rect">
            <a:avLst/>
          </a:prstGeom>
          <a:solidFill>
            <a:srgbClr val="BFBFBF"/>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
  <p:cSld name="16">
    <p:spTree>
      <p:nvGrpSpPr>
        <p:cNvPr id="97" name="Shape 97"/>
        <p:cNvGrpSpPr/>
        <p:nvPr/>
      </p:nvGrpSpPr>
      <p:grpSpPr>
        <a:xfrm>
          <a:off x="0" y="0"/>
          <a:ext cx="0" cy="0"/>
          <a:chOff x="0" y="0"/>
          <a:chExt cx="0" cy="0"/>
        </a:xfrm>
      </p:grpSpPr>
      <p:sp>
        <p:nvSpPr>
          <p:cNvPr id="98" name="Google Shape;98;p29"/>
          <p:cNvSpPr/>
          <p:nvPr>
            <p:ph idx="2" type="pic"/>
          </p:nvPr>
        </p:nvSpPr>
        <p:spPr>
          <a:xfrm>
            <a:off x="18897600" y="2590115"/>
            <a:ext cx="2699656" cy="2699657"/>
          </a:xfrm>
          <a:prstGeom prst="rect">
            <a:avLst/>
          </a:prstGeom>
          <a:solidFill>
            <a:srgbClr val="BFBFBF"/>
          </a:solidFill>
          <a:ln>
            <a:noFill/>
          </a:ln>
        </p:spPr>
      </p:sp>
      <p:sp>
        <p:nvSpPr>
          <p:cNvPr id="99" name="Google Shape;99;p29"/>
          <p:cNvSpPr/>
          <p:nvPr>
            <p:ph idx="3" type="pic"/>
          </p:nvPr>
        </p:nvSpPr>
        <p:spPr>
          <a:xfrm>
            <a:off x="14848115" y="2590115"/>
            <a:ext cx="2699656" cy="2699657"/>
          </a:xfrm>
          <a:prstGeom prst="rect">
            <a:avLst/>
          </a:prstGeom>
          <a:solidFill>
            <a:srgbClr val="BFBFBF"/>
          </a:solidFill>
          <a:ln>
            <a:noFill/>
          </a:ln>
        </p:spPr>
      </p:sp>
      <p:sp>
        <p:nvSpPr>
          <p:cNvPr id="100" name="Google Shape;100;p29"/>
          <p:cNvSpPr/>
          <p:nvPr>
            <p:ph idx="4" type="pic"/>
          </p:nvPr>
        </p:nvSpPr>
        <p:spPr>
          <a:xfrm>
            <a:off x="10798627" y="2590115"/>
            <a:ext cx="2699656" cy="2699657"/>
          </a:xfrm>
          <a:prstGeom prst="rect">
            <a:avLst/>
          </a:prstGeom>
          <a:solidFill>
            <a:srgbClr val="BFBFBF"/>
          </a:solidFill>
          <a:ln>
            <a:noFill/>
          </a:ln>
        </p:spPr>
      </p:sp>
      <p:sp>
        <p:nvSpPr>
          <p:cNvPr id="101" name="Google Shape;101;p29"/>
          <p:cNvSpPr/>
          <p:nvPr>
            <p:ph idx="5" type="pic"/>
          </p:nvPr>
        </p:nvSpPr>
        <p:spPr>
          <a:xfrm>
            <a:off x="18897600" y="7412041"/>
            <a:ext cx="2699656" cy="2699657"/>
          </a:xfrm>
          <a:prstGeom prst="rect">
            <a:avLst/>
          </a:prstGeom>
          <a:solidFill>
            <a:srgbClr val="BFBFBF"/>
          </a:solidFill>
          <a:ln>
            <a:noFill/>
          </a:ln>
        </p:spPr>
      </p:sp>
      <p:sp>
        <p:nvSpPr>
          <p:cNvPr id="102" name="Google Shape;102;p29"/>
          <p:cNvSpPr/>
          <p:nvPr>
            <p:ph idx="6" type="pic"/>
          </p:nvPr>
        </p:nvSpPr>
        <p:spPr>
          <a:xfrm>
            <a:off x="14848115" y="7412041"/>
            <a:ext cx="2699656" cy="2699657"/>
          </a:xfrm>
          <a:prstGeom prst="rect">
            <a:avLst/>
          </a:prstGeom>
          <a:solidFill>
            <a:srgbClr val="BFBFBF"/>
          </a:solidFill>
          <a:ln>
            <a:noFill/>
          </a:ln>
        </p:spPr>
      </p:sp>
      <p:sp>
        <p:nvSpPr>
          <p:cNvPr id="103" name="Google Shape;103;p29"/>
          <p:cNvSpPr/>
          <p:nvPr>
            <p:ph idx="7" type="pic"/>
          </p:nvPr>
        </p:nvSpPr>
        <p:spPr>
          <a:xfrm>
            <a:off x="10798627" y="7412041"/>
            <a:ext cx="2699656" cy="2699657"/>
          </a:xfrm>
          <a:prstGeom prst="rect">
            <a:avLst/>
          </a:prstGeom>
          <a:solidFill>
            <a:srgbClr val="BFBFBF"/>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
  <p:cSld name="17">
    <p:spTree>
      <p:nvGrpSpPr>
        <p:cNvPr id="104" name="Shape 104"/>
        <p:cNvGrpSpPr/>
        <p:nvPr/>
      </p:nvGrpSpPr>
      <p:grpSpPr>
        <a:xfrm>
          <a:off x="0" y="0"/>
          <a:ext cx="0" cy="0"/>
          <a:chOff x="0" y="0"/>
          <a:chExt cx="0" cy="0"/>
        </a:xfrm>
      </p:grpSpPr>
      <p:sp>
        <p:nvSpPr>
          <p:cNvPr id="105" name="Google Shape;105;p30"/>
          <p:cNvSpPr/>
          <p:nvPr>
            <p:ph idx="2" type="pic"/>
          </p:nvPr>
        </p:nvSpPr>
        <p:spPr>
          <a:xfrm>
            <a:off x="11287042" y="4064389"/>
            <a:ext cx="8549532" cy="5372586"/>
          </a:xfrm>
          <a:prstGeom prst="rect">
            <a:avLst/>
          </a:prstGeom>
          <a:solidFill>
            <a:srgbClr val="BFBFBF"/>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
  <p:cSld name="18">
    <p:spTree>
      <p:nvGrpSpPr>
        <p:cNvPr id="106" name="Shape 106"/>
        <p:cNvGrpSpPr/>
        <p:nvPr/>
      </p:nvGrpSpPr>
      <p:grpSpPr>
        <a:xfrm>
          <a:off x="0" y="0"/>
          <a:ext cx="0" cy="0"/>
          <a:chOff x="0" y="0"/>
          <a:chExt cx="0" cy="0"/>
        </a:xfrm>
      </p:grpSpPr>
      <p:sp>
        <p:nvSpPr>
          <p:cNvPr id="107" name="Google Shape;107;p31"/>
          <p:cNvSpPr/>
          <p:nvPr>
            <p:ph idx="2" type="pic"/>
          </p:nvPr>
        </p:nvSpPr>
        <p:spPr>
          <a:xfrm>
            <a:off x="11529650" y="3667738"/>
            <a:ext cx="8151470" cy="5133693"/>
          </a:xfrm>
          <a:prstGeom prst="rect">
            <a:avLst/>
          </a:prstGeom>
          <a:solidFill>
            <a:srgbClr val="BFBFBF"/>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p:cSld name="23">
    <p:spTree>
      <p:nvGrpSpPr>
        <p:cNvPr id="17" name="Shape 17"/>
        <p:cNvGrpSpPr/>
        <p:nvPr/>
      </p:nvGrpSpPr>
      <p:grpSpPr>
        <a:xfrm>
          <a:off x="0" y="0"/>
          <a:ext cx="0" cy="0"/>
          <a:chOff x="0" y="0"/>
          <a:chExt cx="0" cy="0"/>
        </a:xfrm>
      </p:grpSpPr>
      <p:sp>
        <p:nvSpPr>
          <p:cNvPr id="18" name="Google Shape;18;p5"/>
          <p:cNvSpPr/>
          <p:nvPr>
            <p:ph idx="2" type="pic"/>
          </p:nvPr>
        </p:nvSpPr>
        <p:spPr>
          <a:xfrm>
            <a:off x="11230023" y="8936016"/>
            <a:ext cx="1923954" cy="1892196"/>
          </a:xfrm>
          <a:prstGeom prst="ellipse">
            <a:avLst/>
          </a:prstGeom>
          <a:solidFill>
            <a:srgbClr val="BFBFBF"/>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
  <p:cSld name="19">
    <p:spTree>
      <p:nvGrpSpPr>
        <p:cNvPr id="108" name="Shape 108"/>
        <p:cNvGrpSpPr/>
        <p:nvPr/>
      </p:nvGrpSpPr>
      <p:grpSpPr>
        <a:xfrm>
          <a:off x="0" y="0"/>
          <a:ext cx="0" cy="0"/>
          <a:chOff x="0" y="0"/>
          <a:chExt cx="0" cy="0"/>
        </a:xfrm>
      </p:grpSpPr>
      <p:sp>
        <p:nvSpPr>
          <p:cNvPr id="109" name="Google Shape;109;p32"/>
          <p:cNvSpPr/>
          <p:nvPr>
            <p:ph idx="2" type="pic"/>
          </p:nvPr>
        </p:nvSpPr>
        <p:spPr>
          <a:xfrm>
            <a:off x="10738902" y="2887251"/>
            <a:ext cx="5931374" cy="7914034"/>
          </a:xfrm>
          <a:prstGeom prst="rect">
            <a:avLst/>
          </a:prstGeom>
          <a:solidFill>
            <a:srgbClr val="BFBFBF"/>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p:cSld name="20">
    <p:spTree>
      <p:nvGrpSpPr>
        <p:cNvPr id="110" name="Shape 110"/>
        <p:cNvGrpSpPr/>
        <p:nvPr/>
      </p:nvGrpSpPr>
      <p:grpSpPr>
        <a:xfrm>
          <a:off x="0" y="0"/>
          <a:ext cx="0" cy="0"/>
          <a:chOff x="0" y="0"/>
          <a:chExt cx="0" cy="0"/>
        </a:xfrm>
      </p:grpSpPr>
      <p:sp>
        <p:nvSpPr>
          <p:cNvPr id="111" name="Google Shape;111;p33"/>
          <p:cNvSpPr/>
          <p:nvPr>
            <p:ph idx="2" type="pic"/>
          </p:nvPr>
        </p:nvSpPr>
        <p:spPr>
          <a:xfrm>
            <a:off x="10310954" y="3503687"/>
            <a:ext cx="3866819" cy="6837732"/>
          </a:xfrm>
          <a:prstGeom prst="rect">
            <a:avLst/>
          </a:prstGeom>
          <a:solidFill>
            <a:srgbClr val="BFBFBF"/>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p:cSld name="22">
    <p:spTree>
      <p:nvGrpSpPr>
        <p:cNvPr id="112" name="Shape 112"/>
        <p:cNvGrpSpPr/>
        <p:nvPr/>
      </p:nvGrpSpPr>
      <p:grpSpPr>
        <a:xfrm>
          <a:off x="0" y="0"/>
          <a:ext cx="0" cy="0"/>
          <a:chOff x="0" y="0"/>
          <a:chExt cx="0" cy="0"/>
        </a:xfrm>
      </p:grpSpPr>
      <p:sp>
        <p:nvSpPr>
          <p:cNvPr id="113" name="Google Shape;113;p34"/>
          <p:cNvSpPr/>
          <p:nvPr>
            <p:ph idx="2" type="pic"/>
          </p:nvPr>
        </p:nvSpPr>
        <p:spPr>
          <a:xfrm>
            <a:off x="16792579" y="7667626"/>
            <a:ext cx="4359274" cy="4467224"/>
          </a:xfrm>
          <a:prstGeom prst="rect">
            <a:avLst/>
          </a:prstGeom>
          <a:solidFill>
            <a:srgbClr val="BFBFBF"/>
          </a:solidFill>
          <a:ln>
            <a:noFill/>
          </a:ln>
        </p:spPr>
      </p:sp>
      <p:sp>
        <p:nvSpPr>
          <p:cNvPr id="114" name="Google Shape;114;p34"/>
          <p:cNvSpPr/>
          <p:nvPr>
            <p:ph idx="3" type="pic"/>
          </p:nvPr>
        </p:nvSpPr>
        <p:spPr>
          <a:xfrm>
            <a:off x="10012363" y="1962151"/>
            <a:ext cx="4359274" cy="4431097"/>
          </a:xfrm>
          <a:prstGeom prst="rect">
            <a:avLst/>
          </a:prstGeom>
          <a:solidFill>
            <a:srgbClr val="BFBFBF"/>
          </a:solidFill>
          <a:ln>
            <a:noFill/>
          </a:ln>
        </p:spPr>
      </p:sp>
      <p:sp>
        <p:nvSpPr>
          <p:cNvPr id="115" name="Google Shape;115;p34"/>
          <p:cNvSpPr/>
          <p:nvPr>
            <p:ph idx="4" type="pic"/>
          </p:nvPr>
        </p:nvSpPr>
        <p:spPr>
          <a:xfrm>
            <a:off x="3232149" y="7667626"/>
            <a:ext cx="4359274" cy="4467224"/>
          </a:xfrm>
          <a:prstGeom prst="rect">
            <a:avLst/>
          </a:prstGeom>
          <a:solidFill>
            <a:srgbClr val="BFBFBF"/>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
  <p:cSld name="25">
    <p:spTree>
      <p:nvGrpSpPr>
        <p:cNvPr id="116" name="Shape 116"/>
        <p:cNvGrpSpPr/>
        <p:nvPr/>
      </p:nvGrpSpPr>
      <p:grpSpPr>
        <a:xfrm>
          <a:off x="0" y="0"/>
          <a:ext cx="0" cy="0"/>
          <a:chOff x="0" y="0"/>
          <a:chExt cx="0" cy="0"/>
        </a:xfrm>
      </p:grpSpPr>
      <p:sp>
        <p:nvSpPr>
          <p:cNvPr id="117" name="Google Shape;117;p35"/>
          <p:cNvSpPr/>
          <p:nvPr>
            <p:ph idx="2" type="pic"/>
          </p:nvPr>
        </p:nvSpPr>
        <p:spPr>
          <a:xfrm>
            <a:off x="6859731" y="3162301"/>
            <a:ext cx="4338493" cy="4338494"/>
          </a:xfrm>
          <a:prstGeom prst="ellipse">
            <a:avLst/>
          </a:prstGeom>
          <a:solidFill>
            <a:srgbClr val="BFBFBF"/>
          </a:solidFill>
          <a:ln>
            <a:noFill/>
          </a:ln>
        </p:spPr>
      </p:sp>
      <p:sp>
        <p:nvSpPr>
          <p:cNvPr id="118" name="Google Shape;118;p35"/>
          <p:cNvSpPr/>
          <p:nvPr>
            <p:ph idx="3" type="pic"/>
          </p:nvPr>
        </p:nvSpPr>
        <p:spPr>
          <a:xfrm>
            <a:off x="13372043" y="3162301"/>
            <a:ext cx="4338493" cy="4338494"/>
          </a:xfrm>
          <a:prstGeom prst="ellipse">
            <a:avLst/>
          </a:prstGeom>
          <a:solidFill>
            <a:srgbClr val="BFBFBF"/>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
  <p:cSld name="26">
    <p:spTree>
      <p:nvGrpSpPr>
        <p:cNvPr id="119" name="Shape 119"/>
        <p:cNvGrpSpPr/>
        <p:nvPr/>
      </p:nvGrpSpPr>
      <p:grpSpPr>
        <a:xfrm>
          <a:off x="0" y="0"/>
          <a:ext cx="0" cy="0"/>
          <a:chOff x="0" y="0"/>
          <a:chExt cx="0" cy="0"/>
        </a:xfrm>
      </p:grpSpPr>
      <p:sp>
        <p:nvSpPr>
          <p:cNvPr id="120" name="Google Shape;120;p36"/>
          <p:cNvSpPr/>
          <p:nvPr>
            <p:ph idx="2" type="pic"/>
          </p:nvPr>
        </p:nvSpPr>
        <p:spPr>
          <a:xfrm>
            <a:off x="7725273" y="3111500"/>
            <a:ext cx="3931920" cy="8058150"/>
          </a:xfrm>
          <a:prstGeom prst="rect">
            <a:avLst/>
          </a:prstGeom>
          <a:solidFill>
            <a:srgbClr val="BFBFBF"/>
          </a:solidFill>
          <a:ln>
            <a:noFill/>
          </a:ln>
        </p:spPr>
      </p:sp>
      <p:sp>
        <p:nvSpPr>
          <p:cNvPr id="121" name="Google Shape;121;p36"/>
          <p:cNvSpPr/>
          <p:nvPr>
            <p:ph idx="3" type="pic"/>
          </p:nvPr>
        </p:nvSpPr>
        <p:spPr>
          <a:xfrm>
            <a:off x="11967542" y="3111500"/>
            <a:ext cx="3931920" cy="8058150"/>
          </a:xfrm>
          <a:prstGeom prst="rect">
            <a:avLst/>
          </a:prstGeom>
          <a:solidFill>
            <a:srgbClr val="BFBFBF"/>
          </a:solidFill>
          <a:ln>
            <a:noFill/>
          </a:ln>
        </p:spPr>
      </p:sp>
      <p:sp>
        <p:nvSpPr>
          <p:cNvPr id="122" name="Google Shape;122;p36"/>
          <p:cNvSpPr/>
          <p:nvPr>
            <p:ph idx="4" type="pic"/>
          </p:nvPr>
        </p:nvSpPr>
        <p:spPr>
          <a:xfrm>
            <a:off x="16209811" y="3111500"/>
            <a:ext cx="3931920" cy="8058150"/>
          </a:xfrm>
          <a:prstGeom prst="rect">
            <a:avLst/>
          </a:prstGeom>
          <a:solidFill>
            <a:srgbClr val="BFBFBF"/>
          </a:solidFill>
          <a:ln>
            <a:noFill/>
          </a:ln>
        </p:spPr>
      </p:sp>
      <p:sp>
        <p:nvSpPr>
          <p:cNvPr id="123" name="Google Shape;123;p36"/>
          <p:cNvSpPr/>
          <p:nvPr>
            <p:ph idx="5" type="pic"/>
          </p:nvPr>
        </p:nvSpPr>
        <p:spPr>
          <a:xfrm>
            <a:off x="20452080" y="3111500"/>
            <a:ext cx="3931920" cy="8058150"/>
          </a:xfrm>
          <a:prstGeom prst="rect">
            <a:avLst/>
          </a:prstGeom>
          <a:solidFill>
            <a:srgbClr val="BFBFBF"/>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
  <p:cSld name="28">
    <p:spTree>
      <p:nvGrpSpPr>
        <p:cNvPr id="124" name="Shape 124"/>
        <p:cNvGrpSpPr/>
        <p:nvPr/>
      </p:nvGrpSpPr>
      <p:grpSpPr>
        <a:xfrm>
          <a:off x="0" y="0"/>
          <a:ext cx="0" cy="0"/>
          <a:chOff x="0" y="0"/>
          <a:chExt cx="0" cy="0"/>
        </a:xfrm>
      </p:grpSpPr>
      <p:sp>
        <p:nvSpPr>
          <p:cNvPr id="125" name="Google Shape;125;p37"/>
          <p:cNvSpPr/>
          <p:nvPr>
            <p:ph idx="2" type="pic"/>
          </p:nvPr>
        </p:nvSpPr>
        <p:spPr>
          <a:xfrm>
            <a:off x="0" y="1582059"/>
            <a:ext cx="24384000" cy="10551884"/>
          </a:xfrm>
          <a:prstGeom prst="rect">
            <a:avLst/>
          </a:prstGeom>
          <a:solidFill>
            <a:srgbClr val="BFBFBF"/>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
  <p:cSld name="30">
    <p:spTree>
      <p:nvGrpSpPr>
        <p:cNvPr id="126" name="Shape 126"/>
        <p:cNvGrpSpPr/>
        <p:nvPr/>
      </p:nvGrpSpPr>
      <p:grpSpPr>
        <a:xfrm>
          <a:off x="0" y="0"/>
          <a:ext cx="0" cy="0"/>
          <a:chOff x="0" y="0"/>
          <a:chExt cx="0" cy="0"/>
        </a:xfrm>
      </p:grpSpPr>
      <p:sp>
        <p:nvSpPr>
          <p:cNvPr id="127" name="Google Shape;127;p38"/>
          <p:cNvSpPr/>
          <p:nvPr>
            <p:ph idx="2" type="pic"/>
          </p:nvPr>
        </p:nvSpPr>
        <p:spPr>
          <a:xfrm>
            <a:off x="1815549" y="1582059"/>
            <a:ext cx="12476922" cy="10551884"/>
          </a:xfrm>
          <a:prstGeom prst="rect">
            <a:avLst/>
          </a:prstGeom>
          <a:solidFill>
            <a:srgbClr val="BFBFBF"/>
          </a:solidFill>
          <a:ln>
            <a:noFill/>
          </a:ln>
        </p:spPr>
      </p:sp>
      <p:sp>
        <p:nvSpPr>
          <p:cNvPr id="128" name="Google Shape;128;p38"/>
          <p:cNvSpPr/>
          <p:nvPr>
            <p:ph idx="3" type="pic"/>
          </p:nvPr>
        </p:nvSpPr>
        <p:spPr>
          <a:xfrm>
            <a:off x="14647652" y="1582058"/>
            <a:ext cx="7918704" cy="5029200"/>
          </a:xfrm>
          <a:prstGeom prst="rect">
            <a:avLst/>
          </a:prstGeom>
          <a:solidFill>
            <a:srgbClr val="BFBFBF"/>
          </a:solidFill>
          <a:ln>
            <a:noFill/>
          </a:ln>
        </p:spPr>
      </p:sp>
      <p:sp>
        <p:nvSpPr>
          <p:cNvPr id="129" name="Google Shape;129;p38"/>
          <p:cNvSpPr/>
          <p:nvPr>
            <p:ph idx="4" type="pic"/>
          </p:nvPr>
        </p:nvSpPr>
        <p:spPr>
          <a:xfrm>
            <a:off x="14647652" y="7104742"/>
            <a:ext cx="7920800" cy="5029200"/>
          </a:xfrm>
          <a:prstGeom prst="rect">
            <a:avLst/>
          </a:prstGeom>
          <a:solidFill>
            <a:srgbClr val="BFBFBF"/>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0">
  <p:cSld name="1_30">
    <p:spTree>
      <p:nvGrpSpPr>
        <p:cNvPr id="130" name="Shape 130"/>
        <p:cNvGrpSpPr/>
        <p:nvPr/>
      </p:nvGrpSpPr>
      <p:grpSpPr>
        <a:xfrm>
          <a:off x="0" y="0"/>
          <a:ext cx="0" cy="0"/>
          <a:chOff x="0" y="0"/>
          <a:chExt cx="0" cy="0"/>
        </a:xfrm>
      </p:grpSpPr>
      <p:sp>
        <p:nvSpPr>
          <p:cNvPr id="131" name="Google Shape;131;p39"/>
          <p:cNvSpPr/>
          <p:nvPr>
            <p:ph idx="2" type="pic"/>
          </p:nvPr>
        </p:nvSpPr>
        <p:spPr>
          <a:xfrm>
            <a:off x="1" y="0"/>
            <a:ext cx="12192000" cy="7104742"/>
          </a:xfrm>
          <a:prstGeom prst="rect">
            <a:avLst/>
          </a:prstGeom>
          <a:solidFill>
            <a:srgbClr val="BFBFBF"/>
          </a:solidFill>
          <a:ln>
            <a:noFill/>
          </a:ln>
        </p:spPr>
      </p:sp>
      <p:sp>
        <p:nvSpPr>
          <p:cNvPr id="132" name="Google Shape;132;p39"/>
          <p:cNvSpPr/>
          <p:nvPr>
            <p:ph idx="3" type="pic"/>
          </p:nvPr>
        </p:nvSpPr>
        <p:spPr>
          <a:xfrm>
            <a:off x="12212782" y="0"/>
            <a:ext cx="12171219" cy="7104742"/>
          </a:xfrm>
          <a:prstGeom prst="rect">
            <a:avLst/>
          </a:prstGeom>
          <a:solidFill>
            <a:srgbClr val="BFBFBF"/>
          </a:solidFill>
          <a:ln>
            <a:noFill/>
          </a:ln>
        </p:spPr>
      </p:sp>
      <p:sp>
        <p:nvSpPr>
          <p:cNvPr id="133" name="Google Shape;133;p39"/>
          <p:cNvSpPr/>
          <p:nvPr>
            <p:ph idx="4" type="pic"/>
          </p:nvPr>
        </p:nvSpPr>
        <p:spPr>
          <a:xfrm>
            <a:off x="0" y="7104742"/>
            <a:ext cx="12192000" cy="7104742"/>
          </a:xfrm>
          <a:prstGeom prst="rect">
            <a:avLst/>
          </a:prstGeom>
          <a:solidFill>
            <a:srgbClr val="BFBFBF"/>
          </a:solidFill>
          <a:ln>
            <a:noFill/>
          </a:ln>
        </p:spPr>
      </p:sp>
      <p:sp>
        <p:nvSpPr>
          <p:cNvPr id="134" name="Google Shape;134;p39"/>
          <p:cNvSpPr/>
          <p:nvPr>
            <p:ph idx="5" type="pic"/>
          </p:nvPr>
        </p:nvSpPr>
        <p:spPr>
          <a:xfrm>
            <a:off x="12212782" y="7104742"/>
            <a:ext cx="12192000" cy="7104742"/>
          </a:xfrm>
          <a:prstGeom prst="rect">
            <a:avLst/>
          </a:prstGeom>
          <a:solidFill>
            <a:srgbClr val="BFBFBF"/>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
  <p:cSld name="31">
    <p:spTree>
      <p:nvGrpSpPr>
        <p:cNvPr id="135" name="Shape 135"/>
        <p:cNvGrpSpPr/>
        <p:nvPr/>
      </p:nvGrpSpPr>
      <p:grpSpPr>
        <a:xfrm>
          <a:off x="0" y="0"/>
          <a:ext cx="0" cy="0"/>
          <a:chOff x="0" y="0"/>
          <a:chExt cx="0" cy="0"/>
        </a:xfrm>
      </p:grpSpPr>
      <p:sp>
        <p:nvSpPr>
          <p:cNvPr id="136" name="Google Shape;136;p40"/>
          <p:cNvSpPr/>
          <p:nvPr>
            <p:ph idx="2" type="pic"/>
          </p:nvPr>
        </p:nvSpPr>
        <p:spPr>
          <a:xfrm>
            <a:off x="12232640" y="0"/>
            <a:ext cx="6035040" cy="13716000"/>
          </a:xfrm>
          <a:prstGeom prst="rect">
            <a:avLst/>
          </a:prstGeom>
          <a:solidFill>
            <a:srgbClr val="BFBFBF"/>
          </a:solidFill>
          <a:ln>
            <a:noFill/>
          </a:ln>
        </p:spPr>
      </p:sp>
      <p:sp>
        <p:nvSpPr>
          <p:cNvPr id="137" name="Google Shape;137;p40"/>
          <p:cNvSpPr/>
          <p:nvPr>
            <p:ph idx="3" type="pic"/>
          </p:nvPr>
        </p:nvSpPr>
        <p:spPr>
          <a:xfrm>
            <a:off x="18348960" y="0"/>
            <a:ext cx="6035040" cy="13716000"/>
          </a:xfrm>
          <a:prstGeom prst="rect">
            <a:avLst/>
          </a:prstGeom>
          <a:solidFill>
            <a:srgbClr val="BFBFBF"/>
          </a:solidFill>
          <a:ln>
            <a:noFill/>
          </a:ln>
        </p:spPr>
      </p:sp>
      <p:sp>
        <p:nvSpPr>
          <p:cNvPr id="138" name="Google Shape;138;p40"/>
          <p:cNvSpPr/>
          <p:nvPr>
            <p:ph idx="4" type="pic"/>
          </p:nvPr>
        </p:nvSpPr>
        <p:spPr>
          <a:xfrm>
            <a:off x="6116320" y="0"/>
            <a:ext cx="6035040" cy="13716000"/>
          </a:xfrm>
          <a:prstGeom prst="rect">
            <a:avLst/>
          </a:prstGeom>
          <a:solidFill>
            <a:srgbClr val="BFBFBF"/>
          </a:solidFill>
          <a:ln>
            <a:noFill/>
          </a:ln>
        </p:spPr>
      </p:sp>
      <p:sp>
        <p:nvSpPr>
          <p:cNvPr id="139" name="Google Shape;139;p40"/>
          <p:cNvSpPr/>
          <p:nvPr>
            <p:ph idx="5" type="pic"/>
          </p:nvPr>
        </p:nvSpPr>
        <p:spPr>
          <a:xfrm>
            <a:off x="0" y="0"/>
            <a:ext cx="6035040" cy="13716000"/>
          </a:xfrm>
          <a:prstGeom prst="rect">
            <a:avLst/>
          </a:prstGeom>
          <a:solidFill>
            <a:srgbClr val="BFBFBF"/>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
  <p:cSld name="32">
    <p:spTree>
      <p:nvGrpSpPr>
        <p:cNvPr id="140" name="Shape 140"/>
        <p:cNvGrpSpPr/>
        <p:nvPr/>
      </p:nvGrpSpPr>
      <p:grpSpPr>
        <a:xfrm>
          <a:off x="0" y="0"/>
          <a:ext cx="0" cy="0"/>
          <a:chOff x="0" y="0"/>
          <a:chExt cx="0" cy="0"/>
        </a:xfrm>
      </p:grpSpPr>
      <p:sp>
        <p:nvSpPr>
          <p:cNvPr id="141" name="Google Shape;141;p41"/>
          <p:cNvSpPr/>
          <p:nvPr>
            <p:ph idx="2" type="pic"/>
          </p:nvPr>
        </p:nvSpPr>
        <p:spPr>
          <a:xfrm>
            <a:off x="12232640" y="0"/>
            <a:ext cx="6035040" cy="6858000"/>
          </a:xfrm>
          <a:prstGeom prst="rect">
            <a:avLst/>
          </a:prstGeom>
          <a:solidFill>
            <a:srgbClr val="BFBFBF"/>
          </a:solidFill>
          <a:ln>
            <a:noFill/>
          </a:ln>
        </p:spPr>
      </p:sp>
      <p:sp>
        <p:nvSpPr>
          <p:cNvPr id="142" name="Google Shape;142;p41"/>
          <p:cNvSpPr/>
          <p:nvPr>
            <p:ph idx="3" type="pic"/>
          </p:nvPr>
        </p:nvSpPr>
        <p:spPr>
          <a:xfrm>
            <a:off x="18348960" y="0"/>
            <a:ext cx="6035040" cy="6858000"/>
          </a:xfrm>
          <a:prstGeom prst="rect">
            <a:avLst/>
          </a:prstGeom>
          <a:solidFill>
            <a:srgbClr val="BFBFBF"/>
          </a:solidFill>
          <a:ln>
            <a:noFill/>
          </a:ln>
        </p:spPr>
      </p:sp>
      <p:sp>
        <p:nvSpPr>
          <p:cNvPr id="143" name="Google Shape;143;p41"/>
          <p:cNvSpPr/>
          <p:nvPr>
            <p:ph idx="4" type="pic"/>
          </p:nvPr>
        </p:nvSpPr>
        <p:spPr>
          <a:xfrm>
            <a:off x="6116320" y="0"/>
            <a:ext cx="6035040" cy="6858000"/>
          </a:xfrm>
          <a:prstGeom prst="rect">
            <a:avLst/>
          </a:prstGeom>
          <a:solidFill>
            <a:srgbClr val="BFBFBF"/>
          </a:solidFill>
          <a:ln>
            <a:noFill/>
          </a:ln>
        </p:spPr>
      </p:sp>
      <p:sp>
        <p:nvSpPr>
          <p:cNvPr id="144" name="Google Shape;144;p41"/>
          <p:cNvSpPr/>
          <p:nvPr>
            <p:ph idx="5" type="pic"/>
          </p:nvPr>
        </p:nvSpPr>
        <p:spPr>
          <a:xfrm>
            <a:off x="0" y="0"/>
            <a:ext cx="6035040" cy="6858000"/>
          </a:xfrm>
          <a:prstGeom prst="rect">
            <a:avLst/>
          </a:prstGeom>
          <a:solidFill>
            <a:srgbClr val="BFBFBF"/>
          </a:solidFill>
          <a:ln>
            <a:noFill/>
          </a:ln>
        </p:spPr>
      </p:sp>
      <p:sp>
        <p:nvSpPr>
          <p:cNvPr id="145" name="Google Shape;145;p41"/>
          <p:cNvSpPr/>
          <p:nvPr>
            <p:ph idx="6" type="pic"/>
          </p:nvPr>
        </p:nvSpPr>
        <p:spPr>
          <a:xfrm>
            <a:off x="12232640" y="6937513"/>
            <a:ext cx="6035040" cy="6858000"/>
          </a:xfrm>
          <a:prstGeom prst="rect">
            <a:avLst/>
          </a:prstGeom>
          <a:solidFill>
            <a:srgbClr val="BFBFBF"/>
          </a:solidFill>
          <a:ln>
            <a:noFill/>
          </a:ln>
        </p:spPr>
      </p:sp>
      <p:sp>
        <p:nvSpPr>
          <p:cNvPr id="146" name="Google Shape;146;p41"/>
          <p:cNvSpPr/>
          <p:nvPr>
            <p:ph idx="7" type="pic"/>
          </p:nvPr>
        </p:nvSpPr>
        <p:spPr>
          <a:xfrm>
            <a:off x="18348960" y="6937513"/>
            <a:ext cx="6035040" cy="6858000"/>
          </a:xfrm>
          <a:prstGeom prst="rect">
            <a:avLst/>
          </a:prstGeom>
          <a:solidFill>
            <a:srgbClr val="BFBFBF"/>
          </a:solidFill>
          <a:ln>
            <a:noFill/>
          </a:ln>
        </p:spPr>
      </p:sp>
      <p:sp>
        <p:nvSpPr>
          <p:cNvPr id="147" name="Google Shape;147;p41"/>
          <p:cNvSpPr/>
          <p:nvPr>
            <p:ph idx="8" type="pic"/>
          </p:nvPr>
        </p:nvSpPr>
        <p:spPr>
          <a:xfrm>
            <a:off x="6116320" y="6937513"/>
            <a:ext cx="6035040" cy="6858000"/>
          </a:xfrm>
          <a:prstGeom prst="rect">
            <a:avLst/>
          </a:prstGeom>
          <a:solidFill>
            <a:srgbClr val="BFBFBF"/>
          </a:solidFill>
          <a:ln>
            <a:noFill/>
          </a:ln>
        </p:spPr>
      </p:sp>
      <p:sp>
        <p:nvSpPr>
          <p:cNvPr id="148" name="Google Shape;148;p41"/>
          <p:cNvSpPr/>
          <p:nvPr>
            <p:ph idx="9" type="pic"/>
          </p:nvPr>
        </p:nvSpPr>
        <p:spPr>
          <a:xfrm>
            <a:off x="0" y="6937513"/>
            <a:ext cx="6035040" cy="6858000"/>
          </a:xfrm>
          <a:prstGeom prst="rect">
            <a:avLst/>
          </a:prstGeom>
          <a:solidFill>
            <a:srgbClr val="BFBFBF"/>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p:cSld name="24">
    <p:spTree>
      <p:nvGrpSpPr>
        <p:cNvPr id="19" name="Shape 19"/>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49" name="Shape 149"/>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
  <p:cSld name="34">
    <p:bg>
      <p:bgPr>
        <a:solidFill>
          <a:schemeClr val="dk2"/>
        </a:solidFill>
      </p:bgPr>
    </p:bg>
    <p:spTree>
      <p:nvGrpSpPr>
        <p:cNvPr id="150" name="Shape 150"/>
        <p:cNvGrpSpPr/>
        <p:nvPr/>
      </p:nvGrpSpPr>
      <p:grpSpPr>
        <a:xfrm>
          <a:off x="0" y="0"/>
          <a:ext cx="0" cy="0"/>
          <a:chOff x="0" y="0"/>
          <a:chExt cx="0" cy="0"/>
        </a:xfrm>
      </p:grpSpPr>
      <p:pic>
        <p:nvPicPr>
          <p:cNvPr id="151" name="Google Shape;151;p43"/>
          <p:cNvPicPr preferRelativeResize="0"/>
          <p:nvPr/>
        </p:nvPicPr>
        <p:blipFill rotWithShape="1">
          <a:blip r:embed="rId2">
            <a:alphaModFix/>
          </a:blip>
          <a:srcRect b="0" l="0" r="0" t="0"/>
          <a:stretch/>
        </p:blipFill>
        <p:spPr>
          <a:xfrm>
            <a:off x="1376363" y="894102"/>
            <a:ext cx="5046662" cy="600264"/>
          </a:xfrm>
          <a:prstGeom prst="rect">
            <a:avLst/>
          </a:prstGeom>
          <a:noFill/>
          <a:ln>
            <a:noFill/>
          </a:ln>
        </p:spPr>
      </p:pic>
      <p:pic>
        <p:nvPicPr>
          <p:cNvPr id="152" name="Google Shape;152;p43"/>
          <p:cNvPicPr preferRelativeResize="0"/>
          <p:nvPr/>
        </p:nvPicPr>
        <p:blipFill rotWithShape="1">
          <a:blip r:embed="rId2">
            <a:alphaModFix/>
          </a:blip>
          <a:srcRect b="0" l="0" r="0" t="0"/>
          <a:stretch/>
        </p:blipFill>
        <p:spPr>
          <a:xfrm>
            <a:off x="1376363" y="894102"/>
            <a:ext cx="5046662" cy="600264"/>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
  <p:cSld name="35">
    <p:bg>
      <p:bgPr>
        <a:solidFill>
          <a:schemeClr val="dk1"/>
        </a:solidFill>
      </p:bgPr>
    </p:bg>
    <p:spTree>
      <p:nvGrpSpPr>
        <p:cNvPr id="153" name="Shape 153"/>
        <p:cNvGrpSpPr/>
        <p:nvPr/>
      </p:nvGrpSpPr>
      <p:grpSpPr>
        <a:xfrm>
          <a:off x="0" y="0"/>
          <a:ext cx="0" cy="0"/>
          <a:chOff x="0" y="0"/>
          <a:chExt cx="0" cy="0"/>
        </a:xfrm>
      </p:grpSpPr>
      <p:pic>
        <p:nvPicPr>
          <p:cNvPr id="154" name="Google Shape;154;p44"/>
          <p:cNvPicPr preferRelativeResize="0"/>
          <p:nvPr/>
        </p:nvPicPr>
        <p:blipFill rotWithShape="1">
          <a:blip r:embed="rId2">
            <a:alphaModFix/>
          </a:blip>
          <a:srcRect b="0" l="0" r="0" t="0"/>
          <a:stretch/>
        </p:blipFill>
        <p:spPr>
          <a:xfrm>
            <a:off x="1376363" y="911036"/>
            <a:ext cx="5046662" cy="600264"/>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
  <p:cSld name="37">
    <p:spTree>
      <p:nvGrpSpPr>
        <p:cNvPr id="155" name="Shape 155"/>
        <p:cNvGrpSpPr/>
        <p:nvPr/>
      </p:nvGrpSpPr>
      <p:grpSpPr>
        <a:xfrm>
          <a:off x="0" y="0"/>
          <a:ext cx="0" cy="0"/>
          <a:chOff x="0" y="0"/>
          <a:chExt cx="0" cy="0"/>
        </a:xfrm>
      </p:grpSpPr>
      <p:sp>
        <p:nvSpPr>
          <p:cNvPr id="156" name="Google Shape;156;p45"/>
          <p:cNvSpPr txBox="1"/>
          <p:nvPr/>
        </p:nvSpPr>
        <p:spPr>
          <a:xfrm>
            <a:off x="22772539" y="471223"/>
            <a:ext cx="1295506" cy="656590"/>
          </a:xfrm>
          <a:prstGeom prst="rect">
            <a:avLst/>
          </a:prstGeom>
          <a:noFill/>
          <a:ln>
            <a:noFill/>
          </a:ln>
        </p:spPr>
        <p:txBody>
          <a:bodyPr anchorCtr="0" anchor="ctr" bIns="121900" lIns="243825" spcFirstLastPara="1" rIns="243825" wrap="square" tIns="121900">
            <a:noAutofit/>
          </a:bodyPr>
          <a:lstStyle/>
          <a:p>
            <a:pPr indent="0" lvl="0" marL="0" marR="0" rtl="0" algn="ctr">
              <a:spcBef>
                <a:spcPts val="0"/>
              </a:spcBef>
              <a:spcAft>
                <a:spcPts val="0"/>
              </a:spcAft>
              <a:buNone/>
            </a:pPr>
            <a:fld id="{00000000-1234-1234-1234-123412341234}" type="slidenum">
              <a:rPr b="0" i="0" lang="en-US" sz="2400">
                <a:solidFill>
                  <a:schemeClr val="dk1"/>
                </a:solidFill>
                <a:latin typeface="Arial"/>
                <a:ea typeface="Arial"/>
                <a:cs typeface="Arial"/>
                <a:sym typeface="Arial"/>
              </a:rPr>
              <a:t>‹#›</a:t>
            </a:fld>
            <a:endParaRPr b="0" i="0" sz="2400">
              <a:solidFill>
                <a:schemeClr val="dk1"/>
              </a:solidFill>
              <a:latin typeface="Arial"/>
              <a:ea typeface="Arial"/>
              <a:cs typeface="Arial"/>
              <a:sym typeface="Arial"/>
            </a:endParaRPr>
          </a:p>
        </p:txBody>
      </p:sp>
      <p:sp>
        <p:nvSpPr>
          <p:cNvPr id="157" name="Google Shape;157;p45"/>
          <p:cNvSpPr/>
          <p:nvPr>
            <p:ph idx="2" type="pic"/>
          </p:nvPr>
        </p:nvSpPr>
        <p:spPr>
          <a:xfrm>
            <a:off x="17174817" y="4"/>
            <a:ext cx="7209182" cy="6857996"/>
          </a:xfrm>
          <a:prstGeom prst="rect">
            <a:avLst/>
          </a:prstGeom>
          <a:gradFill>
            <a:gsLst>
              <a:gs pos="0">
                <a:srgbClr val="D8D8D8"/>
              </a:gs>
              <a:gs pos="99000">
                <a:srgbClr val="BFBFBF"/>
              </a:gs>
              <a:gs pos="100000">
                <a:srgbClr val="BFBFBF"/>
              </a:gs>
            </a:gsLst>
            <a:lin ang="5400000" scaled="0"/>
          </a:gradFill>
          <a:ln>
            <a:noFill/>
          </a:ln>
        </p:spPr>
      </p:sp>
      <p:sp>
        <p:nvSpPr>
          <p:cNvPr id="158" name="Google Shape;158;p45"/>
          <p:cNvSpPr/>
          <p:nvPr>
            <p:ph idx="3" type="pic"/>
          </p:nvPr>
        </p:nvSpPr>
        <p:spPr>
          <a:xfrm>
            <a:off x="9965633" y="4"/>
            <a:ext cx="7209182" cy="6857996"/>
          </a:xfrm>
          <a:prstGeom prst="rect">
            <a:avLst/>
          </a:prstGeom>
          <a:gradFill>
            <a:gsLst>
              <a:gs pos="0">
                <a:srgbClr val="D8D8D8"/>
              </a:gs>
              <a:gs pos="99000">
                <a:srgbClr val="BFBFBF"/>
              </a:gs>
              <a:gs pos="100000">
                <a:srgbClr val="BFBFBF"/>
              </a:gs>
            </a:gsLst>
            <a:lin ang="5400000" scaled="0"/>
          </a:gradFill>
          <a:ln>
            <a:noFill/>
          </a:ln>
        </p:spPr>
      </p:sp>
      <p:sp>
        <p:nvSpPr>
          <p:cNvPr id="159" name="Google Shape;159;p45"/>
          <p:cNvSpPr/>
          <p:nvPr>
            <p:ph idx="4" type="pic"/>
          </p:nvPr>
        </p:nvSpPr>
        <p:spPr>
          <a:xfrm>
            <a:off x="17174817" y="6858000"/>
            <a:ext cx="7209182" cy="6857996"/>
          </a:xfrm>
          <a:prstGeom prst="rect">
            <a:avLst/>
          </a:prstGeom>
          <a:gradFill>
            <a:gsLst>
              <a:gs pos="0">
                <a:srgbClr val="D8D8D8"/>
              </a:gs>
              <a:gs pos="99000">
                <a:srgbClr val="BFBFBF"/>
              </a:gs>
              <a:gs pos="100000">
                <a:srgbClr val="BFBFBF"/>
              </a:gs>
            </a:gsLst>
            <a:lin ang="5400000" scaled="0"/>
          </a:gradFill>
          <a:ln>
            <a:noFill/>
          </a:ln>
        </p:spPr>
      </p:sp>
      <p:sp>
        <p:nvSpPr>
          <p:cNvPr id="160" name="Google Shape;160;p45"/>
          <p:cNvSpPr/>
          <p:nvPr>
            <p:ph idx="5" type="pic"/>
          </p:nvPr>
        </p:nvSpPr>
        <p:spPr>
          <a:xfrm>
            <a:off x="9965633" y="6858000"/>
            <a:ext cx="7209182" cy="6857996"/>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
  <p:cSld name="38">
    <p:spTree>
      <p:nvGrpSpPr>
        <p:cNvPr id="161" name="Shape 161"/>
        <p:cNvGrpSpPr/>
        <p:nvPr/>
      </p:nvGrpSpPr>
      <p:grpSpPr>
        <a:xfrm>
          <a:off x="0" y="0"/>
          <a:ext cx="0" cy="0"/>
          <a:chOff x="0" y="0"/>
          <a:chExt cx="0" cy="0"/>
        </a:xfrm>
      </p:grpSpPr>
      <p:sp>
        <p:nvSpPr>
          <p:cNvPr id="162" name="Google Shape;162;p46"/>
          <p:cNvSpPr txBox="1"/>
          <p:nvPr/>
        </p:nvSpPr>
        <p:spPr>
          <a:xfrm>
            <a:off x="22772539" y="471223"/>
            <a:ext cx="1295506" cy="656590"/>
          </a:xfrm>
          <a:prstGeom prst="rect">
            <a:avLst/>
          </a:prstGeom>
          <a:noFill/>
          <a:ln>
            <a:noFill/>
          </a:ln>
        </p:spPr>
        <p:txBody>
          <a:bodyPr anchorCtr="0" anchor="ctr" bIns="121900" lIns="243825" spcFirstLastPara="1" rIns="243825" wrap="square" tIns="121900">
            <a:noAutofit/>
          </a:bodyPr>
          <a:lstStyle/>
          <a:p>
            <a:pPr indent="0" lvl="0" marL="0" marR="0" rtl="0" algn="ctr">
              <a:spcBef>
                <a:spcPts val="0"/>
              </a:spcBef>
              <a:spcAft>
                <a:spcPts val="0"/>
              </a:spcAft>
              <a:buNone/>
            </a:pPr>
            <a:fld id="{00000000-1234-1234-1234-123412341234}" type="slidenum">
              <a:rPr b="0" i="0" lang="en-US" sz="2400">
                <a:solidFill>
                  <a:schemeClr val="dk1"/>
                </a:solidFill>
                <a:latin typeface="Arial"/>
                <a:ea typeface="Arial"/>
                <a:cs typeface="Arial"/>
                <a:sym typeface="Arial"/>
              </a:rPr>
              <a:t>‹#›</a:t>
            </a:fld>
            <a:endParaRPr b="0" i="0" sz="2400">
              <a:solidFill>
                <a:schemeClr val="dk1"/>
              </a:solidFill>
              <a:latin typeface="Arial"/>
              <a:ea typeface="Arial"/>
              <a:cs typeface="Arial"/>
              <a:sym typeface="Arial"/>
            </a:endParaRPr>
          </a:p>
        </p:txBody>
      </p:sp>
      <p:sp>
        <p:nvSpPr>
          <p:cNvPr id="163" name="Google Shape;163;p46"/>
          <p:cNvSpPr/>
          <p:nvPr>
            <p:ph idx="2" type="pic"/>
          </p:nvPr>
        </p:nvSpPr>
        <p:spPr>
          <a:xfrm>
            <a:off x="17174817" y="3"/>
            <a:ext cx="7209182" cy="13715998"/>
          </a:xfrm>
          <a:prstGeom prst="rect">
            <a:avLst/>
          </a:prstGeom>
          <a:gradFill>
            <a:gsLst>
              <a:gs pos="0">
                <a:srgbClr val="D8D8D8"/>
              </a:gs>
              <a:gs pos="99000">
                <a:srgbClr val="BFBFBF"/>
              </a:gs>
              <a:gs pos="100000">
                <a:srgbClr val="BFBFBF"/>
              </a:gs>
            </a:gsLst>
            <a:lin ang="5400000" scaled="0"/>
          </a:gradFill>
          <a:ln>
            <a:noFill/>
          </a:ln>
        </p:spPr>
      </p:sp>
      <p:sp>
        <p:nvSpPr>
          <p:cNvPr id="164" name="Google Shape;164;p46"/>
          <p:cNvSpPr/>
          <p:nvPr>
            <p:ph idx="3" type="pic"/>
          </p:nvPr>
        </p:nvSpPr>
        <p:spPr>
          <a:xfrm>
            <a:off x="9965633" y="3"/>
            <a:ext cx="7209182" cy="13715998"/>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
  <p:cSld name="39">
    <p:spTree>
      <p:nvGrpSpPr>
        <p:cNvPr id="165" name="Shape 165"/>
        <p:cNvGrpSpPr/>
        <p:nvPr/>
      </p:nvGrpSpPr>
      <p:grpSpPr>
        <a:xfrm>
          <a:off x="0" y="0"/>
          <a:ext cx="0" cy="0"/>
          <a:chOff x="0" y="0"/>
          <a:chExt cx="0" cy="0"/>
        </a:xfrm>
      </p:grpSpPr>
      <p:sp>
        <p:nvSpPr>
          <p:cNvPr id="166" name="Google Shape;166;p47"/>
          <p:cNvSpPr txBox="1"/>
          <p:nvPr/>
        </p:nvSpPr>
        <p:spPr>
          <a:xfrm>
            <a:off x="22772539" y="471223"/>
            <a:ext cx="1295506" cy="656590"/>
          </a:xfrm>
          <a:prstGeom prst="rect">
            <a:avLst/>
          </a:prstGeom>
          <a:noFill/>
          <a:ln>
            <a:noFill/>
          </a:ln>
        </p:spPr>
        <p:txBody>
          <a:bodyPr anchorCtr="0" anchor="ctr" bIns="121900" lIns="243825" spcFirstLastPara="1" rIns="243825" wrap="square" tIns="121900">
            <a:noAutofit/>
          </a:bodyPr>
          <a:lstStyle/>
          <a:p>
            <a:pPr indent="0" lvl="0" marL="0" marR="0" rtl="0" algn="ctr">
              <a:spcBef>
                <a:spcPts val="0"/>
              </a:spcBef>
              <a:spcAft>
                <a:spcPts val="0"/>
              </a:spcAft>
              <a:buNone/>
            </a:pPr>
            <a:fld id="{00000000-1234-1234-1234-123412341234}" type="slidenum">
              <a:rPr b="0" i="0" lang="en-US" sz="2400">
                <a:solidFill>
                  <a:schemeClr val="dk1"/>
                </a:solidFill>
                <a:latin typeface="Arial"/>
                <a:ea typeface="Arial"/>
                <a:cs typeface="Arial"/>
                <a:sym typeface="Arial"/>
              </a:rPr>
              <a:t>‹#›</a:t>
            </a:fld>
            <a:endParaRPr b="0" i="0" sz="2400">
              <a:solidFill>
                <a:schemeClr val="dk1"/>
              </a:solidFill>
              <a:latin typeface="Arial"/>
              <a:ea typeface="Arial"/>
              <a:cs typeface="Arial"/>
              <a:sym typeface="Arial"/>
            </a:endParaRPr>
          </a:p>
        </p:txBody>
      </p:sp>
      <p:sp>
        <p:nvSpPr>
          <p:cNvPr id="167" name="Google Shape;167;p47"/>
          <p:cNvSpPr/>
          <p:nvPr>
            <p:ph idx="2" type="pic"/>
          </p:nvPr>
        </p:nvSpPr>
        <p:spPr>
          <a:xfrm>
            <a:off x="17174817" y="4"/>
            <a:ext cx="7209182" cy="4571996"/>
          </a:xfrm>
          <a:prstGeom prst="rect">
            <a:avLst/>
          </a:prstGeom>
          <a:gradFill>
            <a:gsLst>
              <a:gs pos="0">
                <a:srgbClr val="D8D8D8"/>
              </a:gs>
              <a:gs pos="99000">
                <a:srgbClr val="BFBFBF"/>
              </a:gs>
              <a:gs pos="100000">
                <a:srgbClr val="BFBFBF"/>
              </a:gs>
            </a:gsLst>
            <a:lin ang="5400000" scaled="0"/>
          </a:gradFill>
          <a:ln>
            <a:noFill/>
          </a:ln>
        </p:spPr>
      </p:sp>
      <p:sp>
        <p:nvSpPr>
          <p:cNvPr id="168" name="Google Shape;168;p47"/>
          <p:cNvSpPr/>
          <p:nvPr>
            <p:ph idx="3" type="pic"/>
          </p:nvPr>
        </p:nvSpPr>
        <p:spPr>
          <a:xfrm>
            <a:off x="9965633" y="4"/>
            <a:ext cx="7209182" cy="4571996"/>
          </a:xfrm>
          <a:prstGeom prst="rect">
            <a:avLst/>
          </a:prstGeom>
          <a:gradFill>
            <a:gsLst>
              <a:gs pos="0">
                <a:srgbClr val="D8D8D8"/>
              </a:gs>
              <a:gs pos="99000">
                <a:srgbClr val="BFBFBF"/>
              </a:gs>
              <a:gs pos="100000">
                <a:srgbClr val="BFBFBF"/>
              </a:gs>
            </a:gsLst>
            <a:lin ang="5400000" scaled="0"/>
          </a:gradFill>
          <a:ln>
            <a:noFill/>
          </a:ln>
        </p:spPr>
      </p:sp>
      <p:sp>
        <p:nvSpPr>
          <p:cNvPr id="169" name="Google Shape;169;p47"/>
          <p:cNvSpPr/>
          <p:nvPr>
            <p:ph idx="4" type="pic"/>
          </p:nvPr>
        </p:nvSpPr>
        <p:spPr>
          <a:xfrm>
            <a:off x="17174817" y="4572002"/>
            <a:ext cx="7209182" cy="4571996"/>
          </a:xfrm>
          <a:prstGeom prst="rect">
            <a:avLst/>
          </a:prstGeom>
          <a:gradFill>
            <a:gsLst>
              <a:gs pos="0">
                <a:srgbClr val="D8D8D8"/>
              </a:gs>
              <a:gs pos="99000">
                <a:srgbClr val="BFBFBF"/>
              </a:gs>
              <a:gs pos="100000">
                <a:srgbClr val="BFBFBF"/>
              </a:gs>
            </a:gsLst>
            <a:lin ang="5400000" scaled="0"/>
          </a:gradFill>
          <a:ln>
            <a:noFill/>
          </a:ln>
        </p:spPr>
      </p:sp>
      <p:sp>
        <p:nvSpPr>
          <p:cNvPr id="170" name="Google Shape;170;p47"/>
          <p:cNvSpPr/>
          <p:nvPr>
            <p:ph idx="5" type="pic"/>
          </p:nvPr>
        </p:nvSpPr>
        <p:spPr>
          <a:xfrm>
            <a:off x="9965633" y="4572002"/>
            <a:ext cx="7209182" cy="4571996"/>
          </a:xfrm>
          <a:prstGeom prst="rect">
            <a:avLst/>
          </a:prstGeom>
          <a:gradFill>
            <a:gsLst>
              <a:gs pos="0">
                <a:srgbClr val="D8D8D8"/>
              </a:gs>
              <a:gs pos="99000">
                <a:srgbClr val="BFBFBF"/>
              </a:gs>
              <a:gs pos="100000">
                <a:srgbClr val="BFBFBF"/>
              </a:gs>
            </a:gsLst>
            <a:lin ang="5400000" scaled="0"/>
          </a:gradFill>
          <a:ln>
            <a:noFill/>
          </a:ln>
        </p:spPr>
      </p:sp>
      <p:sp>
        <p:nvSpPr>
          <p:cNvPr id="171" name="Google Shape;171;p47"/>
          <p:cNvSpPr/>
          <p:nvPr>
            <p:ph idx="6" type="pic"/>
          </p:nvPr>
        </p:nvSpPr>
        <p:spPr>
          <a:xfrm>
            <a:off x="17174817" y="9144004"/>
            <a:ext cx="7209182" cy="4571996"/>
          </a:xfrm>
          <a:prstGeom prst="rect">
            <a:avLst/>
          </a:prstGeom>
          <a:gradFill>
            <a:gsLst>
              <a:gs pos="0">
                <a:srgbClr val="D8D8D8"/>
              </a:gs>
              <a:gs pos="99000">
                <a:srgbClr val="BFBFBF"/>
              </a:gs>
              <a:gs pos="100000">
                <a:srgbClr val="BFBFBF"/>
              </a:gs>
            </a:gsLst>
            <a:lin ang="5400000" scaled="0"/>
          </a:gradFill>
          <a:ln>
            <a:noFill/>
          </a:ln>
        </p:spPr>
      </p:sp>
      <p:sp>
        <p:nvSpPr>
          <p:cNvPr id="172" name="Google Shape;172;p47"/>
          <p:cNvSpPr/>
          <p:nvPr>
            <p:ph idx="7" type="pic"/>
          </p:nvPr>
        </p:nvSpPr>
        <p:spPr>
          <a:xfrm>
            <a:off x="9965633" y="9144004"/>
            <a:ext cx="7209182" cy="4571996"/>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 showMasterSp="0">
  <p:cSld name="40">
    <p:spTree>
      <p:nvGrpSpPr>
        <p:cNvPr id="173" name="Shape 173"/>
        <p:cNvGrpSpPr/>
        <p:nvPr/>
      </p:nvGrpSpPr>
      <p:grpSpPr>
        <a:xfrm>
          <a:off x="0" y="0"/>
          <a:ext cx="0" cy="0"/>
          <a:chOff x="0" y="0"/>
          <a:chExt cx="0" cy="0"/>
        </a:xfrm>
      </p:grpSpPr>
      <p:sp>
        <p:nvSpPr>
          <p:cNvPr id="174" name="Google Shape;174;p48"/>
          <p:cNvSpPr txBox="1"/>
          <p:nvPr/>
        </p:nvSpPr>
        <p:spPr>
          <a:xfrm>
            <a:off x="22772539" y="471223"/>
            <a:ext cx="1295506" cy="656590"/>
          </a:xfrm>
          <a:prstGeom prst="rect">
            <a:avLst/>
          </a:prstGeom>
          <a:noFill/>
          <a:ln>
            <a:noFill/>
          </a:ln>
        </p:spPr>
        <p:txBody>
          <a:bodyPr anchorCtr="0" anchor="ctr" bIns="121900" lIns="243825" spcFirstLastPara="1" rIns="243825" wrap="square" tIns="121900">
            <a:noAutofit/>
          </a:bodyPr>
          <a:lstStyle/>
          <a:p>
            <a:pPr indent="0" lvl="0" marL="0" marR="0" rtl="0" algn="ctr">
              <a:spcBef>
                <a:spcPts val="0"/>
              </a:spcBef>
              <a:spcAft>
                <a:spcPts val="0"/>
              </a:spcAft>
              <a:buNone/>
            </a:pPr>
            <a:fld id="{00000000-1234-1234-1234-123412341234}" type="slidenum">
              <a:rPr b="0" i="0" lang="en-US" sz="2400">
                <a:solidFill>
                  <a:schemeClr val="dk1"/>
                </a:solidFill>
                <a:latin typeface="Arial"/>
                <a:ea typeface="Arial"/>
                <a:cs typeface="Arial"/>
                <a:sym typeface="Arial"/>
              </a:rPr>
              <a:t>‹#›</a:t>
            </a:fld>
            <a:endParaRPr b="0" i="0" sz="2400">
              <a:solidFill>
                <a:schemeClr val="dk1"/>
              </a:solidFill>
              <a:latin typeface="Arial"/>
              <a:ea typeface="Arial"/>
              <a:cs typeface="Arial"/>
              <a:sym typeface="Arial"/>
            </a:endParaRPr>
          </a:p>
        </p:txBody>
      </p:sp>
      <p:sp>
        <p:nvSpPr>
          <p:cNvPr id="175" name="Google Shape;175;p48"/>
          <p:cNvSpPr/>
          <p:nvPr>
            <p:ph idx="2" type="pic"/>
          </p:nvPr>
        </p:nvSpPr>
        <p:spPr>
          <a:xfrm>
            <a:off x="17174817" y="3"/>
            <a:ext cx="7209182" cy="13715998"/>
          </a:xfrm>
          <a:prstGeom prst="rect">
            <a:avLst/>
          </a:prstGeom>
          <a:gradFill>
            <a:gsLst>
              <a:gs pos="0">
                <a:srgbClr val="D8D8D8"/>
              </a:gs>
              <a:gs pos="99000">
                <a:srgbClr val="BFBFBF"/>
              </a:gs>
              <a:gs pos="100000">
                <a:srgbClr val="BFBFBF"/>
              </a:gs>
            </a:gsLst>
            <a:lin ang="5400000" scaled="0"/>
          </a:gradFill>
          <a:ln>
            <a:noFill/>
          </a:ln>
        </p:spPr>
      </p:sp>
      <p:sp>
        <p:nvSpPr>
          <p:cNvPr id="176" name="Google Shape;176;p48"/>
          <p:cNvSpPr/>
          <p:nvPr>
            <p:ph idx="3" type="pic"/>
          </p:nvPr>
        </p:nvSpPr>
        <p:spPr>
          <a:xfrm>
            <a:off x="1" y="3"/>
            <a:ext cx="7209182" cy="13715998"/>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
  <p:cSld name="41">
    <p:spTree>
      <p:nvGrpSpPr>
        <p:cNvPr id="177" name="Shape 177"/>
        <p:cNvGrpSpPr/>
        <p:nvPr/>
      </p:nvGrpSpPr>
      <p:grpSpPr>
        <a:xfrm>
          <a:off x="0" y="0"/>
          <a:ext cx="0" cy="0"/>
          <a:chOff x="0" y="0"/>
          <a:chExt cx="0" cy="0"/>
        </a:xfrm>
      </p:grpSpPr>
      <p:sp>
        <p:nvSpPr>
          <p:cNvPr id="178" name="Google Shape;178;p49"/>
          <p:cNvSpPr/>
          <p:nvPr>
            <p:ph idx="2" type="pic"/>
          </p:nvPr>
        </p:nvSpPr>
        <p:spPr>
          <a:xfrm>
            <a:off x="4439475" y="1371602"/>
            <a:ext cx="16035134" cy="8567528"/>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
  <p:cSld name="44">
    <p:spTree>
      <p:nvGrpSpPr>
        <p:cNvPr id="179" name="Shape 179"/>
        <p:cNvGrpSpPr/>
        <p:nvPr/>
      </p:nvGrpSpPr>
      <p:grpSpPr>
        <a:xfrm>
          <a:off x="0" y="0"/>
          <a:ext cx="0" cy="0"/>
          <a:chOff x="0" y="0"/>
          <a:chExt cx="0" cy="0"/>
        </a:xfrm>
      </p:grpSpPr>
      <p:sp>
        <p:nvSpPr>
          <p:cNvPr id="180" name="Google Shape;180;p50"/>
          <p:cNvSpPr/>
          <p:nvPr>
            <p:ph idx="2" type="pic"/>
          </p:nvPr>
        </p:nvSpPr>
        <p:spPr>
          <a:xfrm>
            <a:off x="0" y="0"/>
            <a:ext cx="24383999" cy="6858000"/>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
  <p:cSld name="45">
    <p:spTree>
      <p:nvGrpSpPr>
        <p:cNvPr id="181" name="Shape 181"/>
        <p:cNvGrpSpPr/>
        <p:nvPr/>
      </p:nvGrpSpPr>
      <p:grpSpPr>
        <a:xfrm>
          <a:off x="0" y="0"/>
          <a:ext cx="0" cy="0"/>
          <a:chOff x="0" y="0"/>
          <a:chExt cx="0" cy="0"/>
        </a:xfrm>
      </p:grpSpPr>
      <p:sp>
        <p:nvSpPr>
          <p:cNvPr id="182" name="Google Shape;182;p51"/>
          <p:cNvSpPr/>
          <p:nvPr>
            <p:ph idx="2" type="pic"/>
          </p:nvPr>
        </p:nvSpPr>
        <p:spPr>
          <a:xfrm>
            <a:off x="11089238" y="6633394"/>
            <a:ext cx="4229492" cy="743857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183" name="Google Shape;183;p51"/>
          <p:cNvSpPr/>
          <p:nvPr>
            <p:ph idx="3" type="pic"/>
          </p:nvPr>
        </p:nvSpPr>
        <p:spPr>
          <a:xfrm>
            <a:off x="14391238" y="4626422"/>
            <a:ext cx="4229492" cy="743857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184" name="Google Shape;184;p51"/>
          <p:cNvSpPr/>
          <p:nvPr>
            <p:ph idx="4" type="pic"/>
          </p:nvPr>
        </p:nvSpPr>
        <p:spPr>
          <a:xfrm>
            <a:off x="17667838" y="2721050"/>
            <a:ext cx="4229492" cy="743857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185" name="Google Shape;185;p51"/>
          <p:cNvSpPr/>
          <p:nvPr>
            <p:ph idx="5" type="pic"/>
          </p:nvPr>
        </p:nvSpPr>
        <p:spPr>
          <a:xfrm>
            <a:off x="20947680" y="810230"/>
            <a:ext cx="4229492" cy="743857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186" name="Google Shape;186;p51"/>
          <p:cNvSpPr/>
          <p:nvPr>
            <p:ph idx="6" type="pic"/>
          </p:nvPr>
        </p:nvSpPr>
        <p:spPr>
          <a:xfrm>
            <a:off x="19919890" y="7820630"/>
            <a:ext cx="4229492" cy="743857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187" name="Google Shape;187;p51"/>
          <p:cNvSpPr/>
          <p:nvPr>
            <p:ph idx="7" type="pic"/>
          </p:nvPr>
        </p:nvSpPr>
        <p:spPr>
          <a:xfrm>
            <a:off x="12113786" y="-486044"/>
            <a:ext cx="4229492" cy="743857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
  <p:cSld name="33">
    <p:spTree>
      <p:nvGrpSpPr>
        <p:cNvPr id="20" name="Shape 20"/>
        <p:cNvGrpSpPr/>
        <p:nvPr/>
      </p:nvGrpSpPr>
      <p:grpSpPr>
        <a:xfrm>
          <a:off x="0" y="0"/>
          <a:ext cx="0" cy="0"/>
          <a:chOff x="0" y="0"/>
          <a:chExt cx="0" cy="0"/>
        </a:xfrm>
      </p:grpSpPr>
      <p:sp>
        <p:nvSpPr>
          <p:cNvPr id="21" name="Google Shape;21;p7"/>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
  <p:cSld name="46">
    <p:spTree>
      <p:nvGrpSpPr>
        <p:cNvPr id="188" name="Shape 188"/>
        <p:cNvGrpSpPr/>
        <p:nvPr/>
      </p:nvGrpSpPr>
      <p:grpSpPr>
        <a:xfrm>
          <a:off x="0" y="0"/>
          <a:ext cx="0" cy="0"/>
          <a:chOff x="0" y="0"/>
          <a:chExt cx="0" cy="0"/>
        </a:xfrm>
      </p:grpSpPr>
      <p:sp>
        <p:nvSpPr>
          <p:cNvPr id="189" name="Google Shape;189;p52"/>
          <p:cNvSpPr/>
          <p:nvPr>
            <p:ph idx="2" type="pic"/>
          </p:nvPr>
        </p:nvSpPr>
        <p:spPr>
          <a:xfrm>
            <a:off x="15160387" y="415616"/>
            <a:ext cx="5833192" cy="5833192"/>
          </a:xfrm>
          <a:prstGeom prst="ellipse">
            <a:avLst/>
          </a:prstGeom>
          <a:gradFill>
            <a:gsLst>
              <a:gs pos="0">
                <a:srgbClr val="D8D8D8"/>
              </a:gs>
              <a:gs pos="99000">
                <a:srgbClr val="BFBFBF"/>
              </a:gs>
              <a:gs pos="100000">
                <a:srgbClr val="BFBFBF"/>
              </a:gs>
            </a:gsLst>
            <a:lin ang="5400000" scaled="0"/>
          </a:gradFill>
          <a:ln>
            <a:noFill/>
          </a:ln>
        </p:spPr>
      </p:sp>
      <p:sp>
        <p:nvSpPr>
          <p:cNvPr id="190" name="Google Shape;190;p52"/>
          <p:cNvSpPr/>
          <p:nvPr>
            <p:ph idx="3" type="pic"/>
          </p:nvPr>
        </p:nvSpPr>
        <p:spPr>
          <a:xfrm>
            <a:off x="16016980" y="8173482"/>
            <a:ext cx="4976599" cy="4976599"/>
          </a:xfrm>
          <a:prstGeom prst="ellipse">
            <a:avLst/>
          </a:prstGeom>
          <a:gradFill>
            <a:gsLst>
              <a:gs pos="0">
                <a:srgbClr val="D8D8D8"/>
              </a:gs>
              <a:gs pos="99000">
                <a:srgbClr val="BFBFBF"/>
              </a:gs>
              <a:gs pos="100000">
                <a:srgbClr val="BFBFBF"/>
              </a:gs>
            </a:gsLst>
            <a:lin ang="5400000" scaled="0"/>
          </a:gradFill>
          <a:ln>
            <a:noFill/>
          </a:ln>
        </p:spPr>
      </p:sp>
      <p:sp>
        <p:nvSpPr>
          <p:cNvPr id="191" name="Google Shape;191;p52"/>
          <p:cNvSpPr/>
          <p:nvPr>
            <p:ph idx="4" type="pic"/>
          </p:nvPr>
        </p:nvSpPr>
        <p:spPr>
          <a:xfrm>
            <a:off x="18354978" y="3054218"/>
            <a:ext cx="7580652" cy="7580652"/>
          </a:xfrm>
          <a:prstGeom prst="ellipse">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BF5700"/>
        </a:solidFill>
      </p:bgPr>
    </p:bg>
    <p:spTree>
      <p:nvGrpSpPr>
        <p:cNvPr id="192" name="Shape 192"/>
        <p:cNvGrpSpPr/>
        <p:nvPr/>
      </p:nvGrpSpPr>
      <p:grpSpPr>
        <a:xfrm>
          <a:off x="0" y="0"/>
          <a:ext cx="0" cy="0"/>
          <a:chOff x="0" y="0"/>
          <a:chExt cx="0" cy="0"/>
        </a:xfrm>
      </p:grpSpPr>
      <p:pic>
        <p:nvPicPr>
          <p:cNvPr id="193" name="Google Shape;193;p53"/>
          <p:cNvPicPr preferRelativeResize="0"/>
          <p:nvPr/>
        </p:nvPicPr>
        <p:blipFill rotWithShape="1">
          <a:blip r:embed="rId2">
            <a:alphaModFix/>
          </a:blip>
          <a:srcRect b="0" l="0" r="0" t="0"/>
          <a:stretch/>
        </p:blipFill>
        <p:spPr>
          <a:xfrm>
            <a:off x="6802508" y="6172936"/>
            <a:ext cx="11519211" cy="1370127"/>
          </a:xfrm>
          <a:prstGeom prst="rect">
            <a:avLst/>
          </a:prstGeom>
          <a:noFill/>
          <a:ln>
            <a:noFill/>
          </a:ln>
        </p:spPr>
      </p:pic>
      <p:pic>
        <p:nvPicPr>
          <p:cNvPr id="194" name="Google Shape;194;p53"/>
          <p:cNvPicPr preferRelativeResize="0"/>
          <p:nvPr/>
        </p:nvPicPr>
        <p:blipFill rotWithShape="1">
          <a:blip r:embed="rId2">
            <a:alphaModFix/>
          </a:blip>
          <a:srcRect b="0" l="0" r="0" t="0"/>
          <a:stretch/>
        </p:blipFill>
        <p:spPr>
          <a:xfrm>
            <a:off x="6802508" y="6172936"/>
            <a:ext cx="11519211" cy="1370127"/>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8">
  <p:cSld name="1_08">
    <p:spTree>
      <p:nvGrpSpPr>
        <p:cNvPr id="195" name="Shape 195"/>
        <p:cNvGrpSpPr/>
        <p:nvPr/>
      </p:nvGrpSpPr>
      <p:grpSpPr>
        <a:xfrm>
          <a:off x="0" y="0"/>
          <a:ext cx="0" cy="0"/>
          <a:chOff x="0" y="0"/>
          <a:chExt cx="0" cy="0"/>
        </a:xfrm>
      </p:grpSpPr>
      <p:sp>
        <p:nvSpPr>
          <p:cNvPr id="196" name="Google Shape;196;p54"/>
          <p:cNvSpPr/>
          <p:nvPr>
            <p:ph idx="2" type="pic"/>
          </p:nvPr>
        </p:nvSpPr>
        <p:spPr>
          <a:xfrm>
            <a:off x="12560968" y="1951390"/>
            <a:ext cx="9782777" cy="10205413"/>
          </a:xfrm>
          <a:prstGeom prst="rect">
            <a:avLst/>
          </a:prstGeom>
          <a:solidFill>
            <a:srgbClr val="BFBFBF"/>
          </a:solid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08">
  <p:cSld name="2_08">
    <p:spTree>
      <p:nvGrpSpPr>
        <p:cNvPr id="197" name="Shape 197"/>
        <p:cNvGrpSpPr/>
        <p:nvPr/>
      </p:nvGrpSpPr>
      <p:grpSpPr>
        <a:xfrm>
          <a:off x="0" y="0"/>
          <a:ext cx="0" cy="0"/>
          <a:chOff x="0" y="0"/>
          <a:chExt cx="0" cy="0"/>
        </a:xfrm>
      </p:grpSpPr>
      <p:sp>
        <p:nvSpPr>
          <p:cNvPr id="198" name="Google Shape;198;p55"/>
          <p:cNvSpPr/>
          <p:nvPr>
            <p:ph idx="2" type="pic"/>
          </p:nvPr>
        </p:nvSpPr>
        <p:spPr>
          <a:xfrm>
            <a:off x="12560968" y="6400800"/>
            <a:ext cx="9782777" cy="5756003"/>
          </a:xfrm>
          <a:prstGeom prst="rect">
            <a:avLst/>
          </a:prstGeom>
          <a:solidFill>
            <a:srgbClr val="BFBFBF"/>
          </a:solidFill>
          <a:ln>
            <a:noFill/>
          </a:ln>
        </p:spPr>
      </p:sp>
      <p:sp>
        <p:nvSpPr>
          <p:cNvPr id="199" name="Google Shape;199;p55"/>
          <p:cNvSpPr/>
          <p:nvPr>
            <p:ph idx="3" type="pic"/>
          </p:nvPr>
        </p:nvSpPr>
        <p:spPr>
          <a:xfrm>
            <a:off x="1512888" y="6405189"/>
            <a:ext cx="9782777" cy="5751885"/>
          </a:xfrm>
          <a:prstGeom prst="rect">
            <a:avLst/>
          </a:prstGeom>
          <a:solidFill>
            <a:srgbClr val="BFBFBF"/>
          </a:solid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01 Full Page Photo">
  <p:cSld name="2_01 Full Page Photo">
    <p:spTree>
      <p:nvGrpSpPr>
        <p:cNvPr id="200" name="Shape 200"/>
        <p:cNvGrpSpPr/>
        <p:nvPr/>
      </p:nvGrpSpPr>
      <p:grpSpPr>
        <a:xfrm>
          <a:off x="0" y="0"/>
          <a:ext cx="0" cy="0"/>
          <a:chOff x="0" y="0"/>
          <a:chExt cx="0" cy="0"/>
        </a:xfrm>
      </p:grpSpPr>
      <p:sp>
        <p:nvSpPr>
          <p:cNvPr id="201" name="Google Shape;201;p56"/>
          <p:cNvSpPr/>
          <p:nvPr>
            <p:ph idx="2" type="pic"/>
          </p:nvPr>
        </p:nvSpPr>
        <p:spPr>
          <a:xfrm>
            <a:off x="0" y="0"/>
            <a:ext cx="24384000" cy="13716000"/>
          </a:xfrm>
          <a:prstGeom prst="rect">
            <a:avLst/>
          </a:prstGeom>
          <a:solidFill>
            <a:srgbClr val="BFBFBF"/>
          </a:solid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2">
  <p:cSld name="1_02">
    <p:spTree>
      <p:nvGrpSpPr>
        <p:cNvPr id="202" name="Shape 202"/>
        <p:cNvGrpSpPr/>
        <p:nvPr/>
      </p:nvGrpSpPr>
      <p:grpSpPr>
        <a:xfrm>
          <a:off x="0" y="0"/>
          <a:ext cx="0" cy="0"/>
          <a:chOff x="0" y="0"/>
          <a:chExt cx="0" cy="0"/>
        </a:xfrm>
      </p:grpSpPr>
      <p:sp>
        <p:nvSpPr>
          <p:cNvPr id="203" name="Google Shape;203;p57"/>
          <p:cNvSpPr/>
          <p:nvPr>
            <p:ph idx="2" type="pic"/>
          </p:nvPr>
        </p:nvSpPr>
        <p:spPr>
          <a:xfrm>
            <a:off x="14509561" y="1582057"/>
            <a:ext cx="8348871" cy="10551886"/>
          </a:xfrm>
          <a:prstGeom prst="rect">
            <a:avLst/>
          </a:prstGeom>
          <a:solidFill>
            <a:srgbClr val="BFBFBF"/>
          </a:solidFill>
          <a:ln>
            <a:noFill/>
          </a:ln>
        </p:spPr>
      </p:sp>
      <p:sp>
        <p:nvSpPr>
          <p:cNvPr id="204" name="Google Shape;204;p57"/>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5">
  <p:cSld name="1_05">
    <p:spTree>
      <p:nvGrpSpPr>
        <p:cNvPr id="205" name="Shape 205"/>
        <p:cNvGrpSpPr/>
        <p:nvPr/>
      </p:nvGrpSpPr>
      <p:grpSpPr>
        <a:xfrm>
          <a:off x="0" y="0"/>
          <a:ext cx="0" cy="0"/>
          <a:chOff x="0" y="0"/>
          <a:chExt cx="0" cy="0"/>
        </a:xfrm>
      </p:grpSpPr>
      <p:sp>
        <p:nvSpPr>
          <p:cNvPr id="206" name="Google Shape;206;p58"/>
          <p:cNvSpPr/>
          <p:nvPr>
            <p:ph idx="2" type="pic"/>
          </p:nvPr>
        </p:nvSpPr>
        <p:spPr>
          <a:xfrm>
            <a:off x="15486744" y="2"/>
            <a:ext cx="8897256" cy="13715999"/>
          </a:xfrm>
          <a:prstGeom prst="rect">
            <a:avLst/>
          </a:prstGeom>
          <a:solidFill>
            <a:srgbClr val="BFBFBF"/>
          </a:solidFill>
          <a:ln>
            <a:noFill/>
          </a:ln>
        </p:spPr>
      </p:sp>
      <p:sp>
        <p:nvSpPr>
          <p:cNvPr id="207" name="Google Shape;207;p58"/>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5-2">
  <p:cSld name="1_05-2">
    <p:spTree>
      <p:nvGrpSpPr>
        <p:cNvPr id="208" name="Shape 208"/>
        <p:cNvGrpSpPr/>
        <p:nvPr/>
      </p:nvGrpSpPr>
      <p:grpSpPr>
        <a:xfrm>
          <a:off x="0" y="0"/>
          <a:ext cx="0" cy="0"/>
          <a:chOff x="0" y="0"/>
          <a:chExt cx="0" cy="0"/>
        </a:xfrm>
      </p:grpSpPr>
      <p:sp>
        <p:nvSpPr>
          <p:cNvPr id="209" name="Google Shape;209;p59"/>
          <p:cNvSpPr/>
          <p:nvPr>
            <p:ph idx="2" type="pic"/>
          </p:nvPr>
        </p:nvSpPr>
        <p:spPr>
          <a:xfrm>
            <a:off x="15486744" y="9541567"/>
            <a:ext cx="8897256" cy="4174434"/>
          </a:xfrm>
          <a:prstGeom prst="rect">
            <a:avLst/>
          </a:prstGeom>
          <a:solidFill>
            <a:srgbClr val="BFBFBF"/>
          </a:solidFill>
          <a:ln>
            <a:noFill/>
          </a:ln>
        </p:spPr>
      </p:sp>
      <p:sp>
        <p:nvSpPr>
          <p:cNvPr id="210" name="Google Shape;210;p59"/>
          <p:cNvSpPr/>
          <p:nvPr>
            <p:ph idx="3" type="pic"/>
          </p:nvPr>
        </p:nvSpPr>
        <p:spPr>
          <a:xfrm>
            <a:off x="15486744" y="0"/>
            <a:ext cx="4451152" cy="5267739"/>
          </a:xfrm>
          <a:prstGeom prst="rect">
            <a:avLst/>
          </a:prstGeom>
          <a:solidFill>
            <a:srgbClr val="BFBFBF"/>
          </a:solidFill>
          <a:ln>
            <a:noFill/>
          </a:ln>
        </p:spPr>
      </p:sp>
      <p:sp>
        <p:nvSpPr>
          <p:cNvPr id="211" name="Google Shape;211;p59"/>
          <p:cNvSpPr/>
          <p:nvPr>
            <p:ph idx="4" type="pic"/>
          </p:nvPr>
        </p:nvSpPr>
        <p:spPr>
          <a:xfrm>
            <a:off x="15484220" y="5426764"/>
            <a:ext cx="4451152" cy="3995531"/>
          </a:xfrm>
          <a:prstGeom prst="rect">
            <a:avLst/>
          </a:prstGeom>
          <a:solidFill>
            <a:srgbClr val="BFBFBF"/>
          </a:solidFill>
          <a:ln>
            <a:noFill/>
          </a:ln>
        </p:spPr>
      </p:sp>
      <p:sp>
        <p:nvSpPr>
          <p:cNvPr id="212" name="Google Shape;212;p59"/>
          <p:cNvSpPr/>
          <p:nvPr>
            <p:ph idx="5" type="pic"/>
          </p:nvPr>
        </p:nvSpPr>
        <p:spPr>
          <a:xfrm>
            <a:off x="20056220" y="0"/>
            <a:ext cx="4327780" cy="3995531"/>
          </a:xfrm>
          <a:prstGeom prst="rect">
            <a:avLst/>
          </a:prstGeom>
          <a:solidFill>
            <a:srgbClr val="BFBFBF"/>
          </a:solidFill>
          <a:ln>
            <a:noFill/>
          </a:ln>
        </p:spPr>
      </p:sp>
      <p:sp>
        <p:nvSpPr>
          <p:cNvPr id="213" name="Google Shape;213;p59"/>
          <p:cNvSpPr/>
          <p:nvPr>
            <p:ph idx="6" type="pic"/>
          </p:nvPr>
        </p:nvSpPr>
        <p:spPr>
          <a:xfrm>
            <a:off x="20058744" y="4154556"/>
            <a:ext cx="4325256" cy="5267739"/>
          </a:xfrm>
          <a:prstGeom prst="rect">
            <a:avLst/>
          </a:prstGeom>
          <a:solidFill>
            <a:srgbClr val="BFBFBF"/>
          </a:solidFill>
          <a:ln>
            <a:noFill/>
          </a:ln>
        </p:spPr>
      </p:sp>
      <p:sp>
        <p:nvSpPr>
          <p:cNvPr id="214" name="Google Shape;214;p59"/>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7">
  <p:cSld name="1_27">
    <p:spTree>
      <p:nvGrpSpPr>
        <p:cNvPr id="215" name="Shape 215"/>
        <p:cNvGrpSpPr/>
        <p:nvPr/>
      </p:nvGrpSpPr>
      <p:grpSpPr>
        <a:xfrm>
          <a:off x="0" y="0"/>
          <a:ext cx="0" cy="0"/>
          <a:chOff x="0" y="0"/>
          <a:chExt cx="0" cy="0"/>
        </a:xfrm>
      </p:grpSpPr>
      <p:sp>
        <p:nvSpPr>
          <p:cNvPr id="216" name="Google Shape;216;p60"/>
          <p:cNvSpPr/>
          <p:nvPr>
            <p:ph idx="2" type="pic"/>
          </p:nvPr>
        </p:nvSpPr>
        <p:spPr>
          <a:xfrm>
            <a:off x="0" y="0"/>
            <a:ext cx="9736347" cy="13715999"/>
          </a:xfrm>
          <a:prstGeom prst="rect">
            <a:avLst/>
          </a:prstGeom>
          <a:solidFill>
            <a:srgbClr val="BFBFBF"/>
          </a:solidFill>
          <a:ln>
            <a:noFill/>
          </a:ln>
        </p:spPr>
      </p:sp>
      <p:sp>
        <p:nvSpPr>
          <p:cNvPr id="217" name="Google Shape;217;p60"/>
          <p:cNvSpPr/>
          <p:nvPr>
            <p:ph idx="3" type="pic"/>
          </p:nvPr>
        </p:nvSpPr>
        <p:spPr>
          <a:xfrm>
            <a:off x="14647652" y="0"/>
            <a:ext cx="9736347" cy="6858000"/>
          </a:xfrm>
          <a:prstGeom prst="rect">
            <a:avLst/>
          </a:prstGeom>
          <a:solidFill>
            <a:srgbClr val="BFBFBF"/>
          </a:solidFill>
          <a:ln>
            <a:noFill/>
          </a:ln>
        </p:spPr>
      </p:sp>
      <p:sp>
        <p:nvSpPr>
          <p:cNvPr id="218" name="Google Shape;218;p60"/>
          <p:cNvSpPr/>
          <p:nvPr>
            <p:ph idx="4" type="pic"/>
          </p:nvPr>
        </p:nvSpPr>
        <p:spPr>
          <a:xfrm>
            <a:off x="14647653" y="7161223"/>
            <a:ext cx="9736347" cy="6554775"/>
          </a:xfrm>
          <a:prstGeom prst="rect">
            <a:avLst/>
          </a:prstGeom>
          <a:solidFill>
            <a:srgbClr val="BFBFBF"/>
          </a:solidFill>
          <a:ln>
            <a:noFill/>
          </a:ln>
        </p:spPr>
      </p:sp>
      <p:sp>
        <p:nvSpPr>
          <p:cNvPr id="219" name="Google Shape;219;p60"/>
          <p:cNvSpPr/>
          <p:nvPr>
            <p:ph idx="5" type="pic"/>
          </p:nvPr>
        </p:nvSpPr>
        <p:spPr>
          <a:xfrm>
            <a:off x="10012017" y="0"/>
            <a:ext cx="4359966" cy="4361542"/>
          </a:xfrm>
          <a:prstGeom prst="rect">
            <a:avLst/>
          </a:prstGeom>
          <a:solidFill>
            <a:srgbClr val="BFBFBF"/>
          </a:solidFill>
          <a:ln>
            <a:noFill/>
          </a:ln>
        </p:spPr>
      </p:sp>
      <p:sp>
        <p:nvSpPr>
          <p:cNvPr id="220" name="Google Shape;220;p60"/>
          <p:cNvSpPr/>
          <p:nvPr>
            <p:ph idx="6" type="pic"/>
          </p:nvPr>
        </p:nvSpPr>
        <p:spPr>
          <a:xfrm>
            <a:off x="10012017" y="4680542"/>
            <a:ext cx="4359966" cy="4361542"/>
          </a:xfrm>
          <a:prstGeom prst="rect">
            <a:avLst/>
          </a:prstGeom>
          <a:solidFill>
            <a:srgbClr val="BFBFBF"/>
          </a:solidFill>
          <a:ln>
            <a:noFill/>
          </a:ln>
        </p:spPr>
      </p:sp>
      <p:sp>
        <p:nvSpPr>
          <p:cNvPr id="221" name="Google Shape;221;p60"/>
          <p:cNvSpPr/>
          <p:nvPr>
            <p:ph idx="7" type="pic"/>
          </p:nvPr>
        </p:nvSpPr>
        <p:spPr>
          <a:xfrm>
            <a:off x="10012017" y="9361084"/>
            <a:ext cx="4359966" cy="4361542"/>
          </a:xfrm>
          <a:prstGeom prst="rect">
            <a:avLst/>
          </a:prstGeom>
          <a:solidFill>
            <a:srgbClr val="BFBFBF"/>
          </a:solid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8">
  <p:cSld name="1_28">
    <p:spTree>
      <p:nvGrpSpPr>
        <p:cNvPr id="222" name="Shape 222"/>
        <p:cNvGrpSpPr/>
        <p:nvPr/>
      </p:nvGrpSpPr>
      <p:grpSpPr>
        <a:xfrm>
          <a:off x="0" y="0"/>
          <a:ext cx="0" cy="0"/>
          <a:chOff x="0" y="0"/>
          <a:chExt cx="0" cy="0"/>
        </a:xfrm>
      </p:grpSpPr>
      <p:sp>
        <p:nvSpPr>
          <p:cNvPr id="223" name="Google Shape;223;p61"/>
          <p:cNvSpPr/>
          <p:nvPr>
            <p:ph idx="2" type="pic"/>
          </p:nvPr>
        </p:nvSpPr>
        <p:spPr>
          <a:xfrm>
            <a:off x="0" y="1582059"/>
            <a:ext cx="24384000" cy="10551884"/>
          </a:xfrm>
          <a:prstGeom prst="rect">
            <a:avLst/>
          </a:prstGeom>
          <a:solidFill>
            <a:srgbClr val="BFBFBF"/>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p:cSld name="05">
    <p:spTree>
      <p:nvGrpSpPr>
        <p:cNvPr id="22" name="Shape 22"/>
        <p:cNvGrpSpPr/>
        <p:nvPr/>
      </p:nvGrpSpPr>
      <p:grpSpPr>
        <a:xfrm>
          <a:off x="0" y="0"/>
          <a:ext cx="0" cy="0"/>
          <a:chOff x="0" y="0"/>
          <a:chExt cx="0" cy="0"/>
        </a:xfrm>
      </p:grpSpPr>
      <p:sp>
        <p:nvSpPr>
          <p:cNvPr id="23" name="Google Shape;23;p8"/>
          <p:cNvSpPr/>
          <p:nvPr>
            <p:ph idx="2" type="pic"/>
          </p:nvPr>
        </p:nvSpPr>
        <p:spPr>
          <a:xfrm>
            <a:off x="15486744" y="2"/>
            <a:ext cx="8897256" cy="13715999"/>
          </a:xfrm>
          <a:prstGeom prst="rect">
            <a:avLst/>
          </a:prstGeom>
          <a:solidFill>
            <a:srgbClr val="BFBFBF"/>
          </a:solidFill>
          <a:ln>
            <a:noFill/>
          </a:ln>
        </p:spPr>
      </p:sp>
      <p:sp>
        <p:nvSpPr>
          <p:cNvPr id="24" name="Google Shape;24;p8"/>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9">
  <p:cSld name="1_29">
    <p:spTree>
      <p:nvGrpSpPr>
        <p:cNvPr id="224" name="Shape 224"/>
        <p:cNvGrpSpPr/>
        <p:nvPr/>
      </p:nvGrpSpPr>
      <p:grpSpPr>
        <a:xfrm>
          <a:off x="0" y="0"/>
          <a:ext cx="0" cy="0"/>
          <a:chOff x="0" y="0"/>
          <a:chExt cx="0" cy="0"/>
        </a:xfrm>
      </p:grpSpPr>
      <p:sp>
        <p:nvSpPr>
          <p:cNvPr id="225" name="Google Shape;225;p62"/>
          <p:cNvSpPr/>
          <p:nvPr>
            <p:ph idx="2" type="pic"/>
          </p:nvPr>
        </p:nvSpPr>
        <p:spPr>
          <a:xfrm>
            <a:off x="1815548" y="1582059"/>
            <a:ext cx="20752904" cy="10551884"/>
          </a:xfrm>
          <a:prstGeom prst="rect">
            <a:avLst/>
          </a:prstGeom>
          <a:solidFill>
            <a:srgbClr val="BFBFBF"/>
          </a:solid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3">
  <p:cSld name="1_33">
    <p:spTree>
      <p:nvGrpSpPr>
        <p:cNvPr id="226" name="Shape 226"/>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4">
  <p:cSld name="1_34">
    <p:bg>
      <p:bgPr>
        <a:solidFill>
          <a:schemeClr val="dk2"/>
        </a:solidFill>
      </p:bgPr>
    </p:bg>
    <p:spTree>
      <p:nvGrpSpPr>
        <p:cNvPr id="227" name="Shape 227"/>
        <p:cNvGrpSpPr/>
        <p:nvPr/>
      </p:nvGrpSpPr>
      <p:grpSpPr>
        <a:xfrm>
          <a:off x="0" y="0"/>
          <a:ext cx="0" cy="0"/>
          <a:chOff x="0" y="0"/>
          <a:chExt cx="0" cy="0"/>
        </a:xfrm>
      </p:grpSpPr>
      <p:pic>
        <p:nvPicPr>
          <p:cNvPr id="228" name="Google Shape;228;p64"/>
          <p:cNvPicPr preferRelativeResize="0"/>
          <p:nvPr/>
        </p:nvPicPr>
        <p:blipFill rotWithShape="1">
          <a:blip r:embed="rId2">
            <a:alphaModFix/>
          </a:blip>
          <a:srcRect b="0" l="0" r="0" t="0"/>
          <a:stretch/>
        </p:blipFill>
        <p:spPr>
          <a:xfrm>
            <a:off x="1376363" y="894102"/>
            <a:ext cx="5046662" cy="600264"/>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42">
  <p:cSld name="1_42">
    <p:spTree>
      <p:nvGrpSpPr>
        <p:cNvPr id="229" name="Shape 229"/>
        <p:cNvGrpSpPr/>
        <p:nvPr/>
      </p:nvGrpSpPr>
      <p:grpSpPr>
        <a:xfrm>
          <a:off x="0" y="0"/>
          <a:ext cx="0" cy="0"/>
          <a:chOff x="0" y="0"/>
          <a:chExt cx="0" cy="0"/>
        </a:xfrm>
      </p:grpSpPr>
      <p:sp>
        <p:nvSpPr>
          <p:cNvPr id="230" name="Google Shape;230;p65"/>
          <p:cNvSpPr/>
          <p:nvPr>
            <p:ph idx="2" type="pic"/>
          </p:nvPr>
        </p:nvSpPr>
        <p:spPr>
          <a:xfrm>
            <a:off x="4030248" y="2513022"/>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231" name="Google Shape;231;p65"/>
          <p:cNvSpPr/>
          <p:nvPr>
            <p:ph idx="3" type="pic"/>
          </p:nvPr>
        </p:nvSpPr>
        <p:spPr>
          <a:xfrm>
            <a:off x="8642004" y="2513022"/>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232" name="Google Shape;232;p65"/>
          <p:cNvSpPr/>
          <p:nvPr>
            <p:ph idx="4" type="pic"/>
          </p:nvPr>
        </p:nvSpPr>
        <p:spPr>
          <a:xfrm>
            <a:off x="13253760" y="2513022"/>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233" name="Google Shape;233;p65"/>
          <p:cNvSpPr/>
          <p:nvPr>
            <p:ph idx="5" type="pic"/>
          </p:nvPr>
        </p:nvSpPr>
        <p:spPr>
          <a:xfrm>
            <a:off x="17865516" y="2513022"/>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234" name="Google Shape;234;p65"/>
          <p:cNvSpPr/>
          <p:nvPr>
            <p:ph idx="6" type="pic"/>
          </p:nvPr>
        </p:nvSpPr>
        <p:spPr>
          <a:xfrm>
            <a:off x="4030248" y="7760884"/>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235" name="Google Shape;235;p65"/>
          <p:cNvSpPr/>
          <p:nvPr>
            <p:ph idx="7" type="pic"/>
          </p:nvPr>
        </p:nvSpPr>
        <p:spPr>
          <a:xfrm>
            <a:off x="8642004" y="7760884"/>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236" name="Google Shape;236;p65"/>
          <p:cNvSpPr/>
          <p:nvPr>
            <p:ph idx="8" type="pic"/>
          </p:nvPr>
        </p:nvSpPr>
        <p:spPr>
          <a:xfrm>
            <a:off x="13253760" y="7760884"/>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237" name="Google Shape;237;p65"/>
          <p:cNvSpPr/>
          <p:nvPr>
            <p:ph idx="9" type="pic"/>
          </p:nvPr>
        </p:nvSpPr>
        <p:spPr>
          <a:xfrm>
            <a:off x="17865516" y="7760884"/>
            <a:ext cx="2972588" cy="2972588"/>
          </a:xfrm>
          <a:prstGeom prst="ellipse">
            <a:avLst/>
          </a:prstGeom>
          <a:gradFill>
            <a:gsLst>
              <a:gs pos="0">
                <a:srgbClr val="D8D8D8"/>
              </a:gs>
              <a:gs pos="99000">
                <a:srgbClr val="BFBFBF"/>
              </a:gs>
              <a:gs pos="100000">
                <a:srgbClr val="BFBFBF"/>
              </a:gs>
            </a:gsLst>
            <a:lin ang="5400000" scaled="0"/>
          </a:gradFill>
          <a:ln>
            <a:noFill/>
          </a:ln>
        </p:spPr>
      </p:sp>
      <p:sp>
        <p:nvSpPr>
          <p:cNvPr id="238" name="Google Shape;238;p65"/>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43">
  <p:cSld name="1_43">
    <p:spTree>
      <p:nvGrpSpPr>
        <p:cNvPr id="239" name="Shape 239"/>
        <p:cNvGrpSpPr/>
        <p:nvPr/>
      </p:nvGrpSpPr>
      <p:grpSpPr>
        <a:xfrm>
          <a:off x="0" y="0"/>
          <a:ext cx="0" cy="0"/>
          <a:chOff x="0" y="0"/>
          <a:chExt cx="0" cy="0"/>
        </a:xfrm>
      </p:grpSpPr>
      <p:sp>
        <p:nvSpPr>
          <p:cNvPr id="240" name="Google Shape;240;p66"/>
          <p:cNvSpPr/>
          <p:nvPr>
            <p:ph idx="2" type="pic"/>
          </p:nvPr>
        </p:nvSpPr>
        <p:spPr>
          <a:xfrm>
            <a:off x="3984626" y="3054218"/>
            <a:ext cx="5277204" cy="5277204"/>
          </a:xfrm>
          <a:prstGeom prst="ellipse">
            <a:avLst/>
          </a:prstGeom>
          <a:gradFill>
            <a:gsLst>
              <a:gs pos="0">
                <a:srgbClr val="D8D8D8"/>
              </a:gs>
              <a:gs pos="99000">
                <a:srgbClr val="BFBFBF"/>
              </a:gs>
              <a:gs pos="100000">
                <a:srgbClr val="BFBFBF"/>
              </a:gs>
            </a:gsLst>
            <a:lin ang="5400000" scaled="0"/>
          </a:gradFill>
          <a:ln>
            <a:noFill/>
          </a:ln>
        </p:spPr>
      </p:sp>
      <p:sp>
        <p:nvSpPr>
          <p:cNvPr id="241" name="Google Shape;241;p66"/>
          <p:cNvSpPr/>
          <p:nvPr>
            <p:ph idx="3" type="pic"/>
          </p:nvPr>
        </p:nvSpPr>
        <p:spPr>
          <a:xfrm>
            <a:off x="10265342" y="3054218"/>
            <a:ext cx="5277204" cy="5277204"/>
          </a:xfrm>
          <a:prstGeom prst="ellipse">
            <a:avLst/>
          </a:prstGeom>
          <a:gradFill>
            <a:gsLst>
              <a:gs pos="0">
                <a:srgbClr val="D8D8D8"/>
              </a:gs>
              <a:gs pos="99000">
                <a:srgbClr val="BFBFBF"/>
              </a:gs>
              <a:gs pos="100000">
                <a:srgbClr val="BFBFBF"/>
              </a:gs>
            </a:gsLst>
            <a:lin ang="5400000" scaled="0"/>
          </a:gradFill>
          <a:ln>
            <a:noFill/>
          </a:ln>
        </p:spPr>
      </p:sp>
      <p:sp>
        <p:nvSpPr>
          <p:cNvPr id="242" name="Google Shape;242;p66"/>
          <p:cNvSpPr/>
          <p:nvPr>
            <p:ph idx="4" type="pic"/>
          </p:nvPr>
        </p:nvSpPr>
        <p:spPr>
          <a:xfrm>
            <a:off x="16546056" y="3054218"/>
            <a:ext cx="5277204" cy="5277204"/>
          </a:xfrm>
          <a:prstGeom prst="ellipse">
            <a:avLst/>
          </a:prstGeom>
          <a:gradFill>
            <a:gsLst>
              <a:gs pos="0">
                <a:srgbClr val="D8D8D8"/>
              </a:gs>
              <a:gs pos="99000">
                <a:srgbClr val="BFBFBF"/>
              </a:gs>
              <a:gs pos="100000">
                <a:srgbClr val="BFBFBF"/>
              </a:gs>
            </a:gsLst>
            <a:lin ang="5400000" scaled="0"/>
          </a:gradFill>
          <a:ln>
            <a:noFill/>
          </a:ln>
        </p:spPr>
      </p:sp>
      <p:sp>
        <p:nvSpPr>
          <p:cNvPr id="243" name="Google Shape;243;p66"/>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4">
  <p:cSld name="1_24">
    <p:spTree>
      <p:nvGrpSpPr>
        <p:cNvPr id="244" name="Shape 244"/>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BF5700"/>
        </a:solidFill>
      </p:bgPr>
    </p:bg>
    <p:spTree>
      <p:nvGrpSpPr>
        <p:cNvPr id="245" name="Shape 245"/>
        <p:cNvGrpSpPr/>
        <p:nvPr/>
      </p:nvGrpSpPr>
      <p:grpSpPr>
        <a:xfrm>
          <a:off x="0" y="0"/>
          <a:ext cx="0" cy="0"/>
          <a:chOff x="0" y="0"/>
          <a:chExt cx="0" cy="0"/>
        </a:xfrm>
      </p:grpSpPr>
      <p:pic>
        <p:nvPicPr>
          <p:cNvPr id="246" name="Google Shape;246;p68"/>
          <p:cNvPicPr preferRelativeResize="0"/>
          <p:nvPr/>
        </p:nvPicPr>
        <p:blipFill rotWithShape="1">
          <a:blip r:embed="rId2">
            <a:alphaModFix/>
          </a:blip>
          <a:srcRect b="0" l="0" r="0" t="0"/>
          <a:stretch/>
        </p:blipFill>
        <p:spPr>
          <a:xfrm>
            <a:off x="6802508" y="6172936"/>
            <a:ext cx="11519211" cy="1370127"/>
          </a:xfrm>
          <a:prstGeom prst="rect">
            <a:avLst/>
          </a:prstGeom>
          <a:noFill/>
          <a:ln>
            <a:noFill/>
          </a:ln>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3">
  <p:cSld name="1_23">
    <p:spTree>
      <p:nvGrpSpPr>
        <p:cNvPr id="247" name="Shape 247"/>
        <p:cNvGrpSpPr/>
        <p:nvPr/>
      </p:nvGrpSpPr>
      <p:grpSpPr>
        <a:xfrm>
          <a:off x="0" y="0"/>
          <a:ext cx="0" cy="0"/>
          <a:chOff x="0" y="0"/>
          <a:chExt cx="0" cy="0"/>
        </a:xfrm>
      </p:grpSpPr>
      <p:sp>
        <p:nvSpPr>
          <p:cNvPr id="248" name="Google Shape;248;p69"/>
          <p:cNvSpPr/>
          <p:nvPr>
            <p:ph idx="2" type="pic"/>
          </p:nvPr>
        </p:nvSpPr>
        <p:spPr>
          <a:xfrm>
            <a:off x="11230023" y="8936016"/>
            <a:ext cx="1923954" cy="1892196"/>
          </a:xfrm>
          <a:prstGeom prst="ellipse">
            <a:avLst/>
          </a:prstGeom>
          <a:solidFill>
            <a:srgbClr val="BFBFBF"/>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2">
  <p:cSld name="05-2">
    <p:spTree>
      <p:nvGrpSpPr>
        <p:cNvPr id="25" name="Shape 25"/>
        <p:cNvGrpSpPr/>
        <p:nvPr/>
      </p:nvGrpSpPr>
      <p:grpSpPr>
        <a:xfrm>
          <a:off x="0" y="0"/>
          <a:ext cx="0" cy="0"/>
          <a:chOff x="0" y="0"/>
          <a:chExt cx="0" cy="0"/>
        </a:xfrm>
      </p:grpSpPr>
      <p:sp>
        <p:nvSpPr>
          <p:cNvPr id="26" name="Google Shape;26;p9"/>
          <p:cNvSpPr/>
          <p:nvPr>
            <p:ph idx="2" type="pic"/>
          </p:nvPr>
        </p:nvSpPr>
        <p:spPr>
          <a:xfrm>
            <a:off x="15486744" y="9541567"/>
            <a:ext cx="8897256" cy="4174434"/>
          </a:xfrm>
          <a:prstGeom prst="rect">
            <a:avLst/>
          </a:prstGeom>
          <a:solidFill>
            <a:srgbClr val="BFBFBF"/>
          </a:solidFill>
          <a:ln>
            <a:noFill/>
          </a:ln>
        </p:spPr>
      </p:sp>
      <p:sp>
        <p:nvSpPr>
          <p:cNvPr id="27" name="Google Shape;27;p9"/>
          <p:cNvSpPr/>
          <p:nvPr>
            <p:ph idx="3" type="pic"/>
          </p:nvPr>
        </p:nvSpPr>
        <p:spPr>
          <a:xfrm>
            <a:off x="15486744" y="0"/>
            <a:ext cx="4451152" cy="5267739"/>
          </a:xfrm>
          <a:prstGeom prst="rect">
            <a:avLst/>
          </a:prstGeom>
          <a:solidFill>
            <a:srgbClr val="BFBFBF"/>
          </a:solidFill>
          <a:ln>
            <a:noFill/>
          </a:ln>
        </p:spPr>
      </p:sp>
      <p:sp>
        <p:nvSpPr>
          <p:cNvPr id="28" name="Google Shape;28;p9"/>
          <p:cNvSpPr/>
          <p:nvPr>
            <p:ph idx="4" type="pic"/>
          </p:nvPr>
        </p:nvSpPr>
        <p:spPr>
          <a:xfrm>
            <a:off x="15484220" y="5426764"/>
            <a:ext cx="4451152" cy="3995531"/>
          </a:xfrm>
          <a:prstGeom prst="rect">
            <a:avLst/>
          </a:prstGeom>
          <a:solidFill>
            <a:srgbClr val="BFBFBF"/>
          </a:solidFill>
          <a:ln>
            <a:noFill/>
          </a:ln>
        </p:spPr>
      </p:sp>
      <p:sp>
        <p:nvSpPr>
          <p:cNvPr id="29" name="Google Shape;29;p9"/>
          <p:cNvSpPr/>
          <p:nvPr>
            <p:ph idx="5" type="pic"/>
          </p:nvPr>
        </p:nvSpPr>
        <p:spPr>
          <a:xfrm>
            <a:off x="20056220" y="0"/>
            <a:ext cx="4327780" cy="3995531"/>
          </a:xfrm>
          <a:prstGeom prst="rect">
            <a:avLst/>
          </a:prstGeom>
          <a:solidFill>
            <a:srgbClr val="BFBFBF"/>
          </a:solidFill>
          <a:ln>
            <a:noFill/>
          </a:ln>
        </p:spPr>
      </p:sp>
      <p:sp>
        <p:nvSpPr>
          <p:cNvPr id="30" name="Google Shape;30;p9"/>
          <p:cNvSpPr/>
          <p:nvPr>
            <p:ph idx="6" type="pic"/>
          </p:nvPr>
        </p:nvSpPr>
        <p:spPr>
          <a:xfrm>
            <a:off x="20058744" y="4154556"/>
            <a:ext cx="4325256" cy="5267739"/>
          </a:xfrm>
          <a:prstGeom prst="rect">
            <a:avLst/>
          </a:prstGeom>
          <a:solidFill>
            <a:srgbClr val="BFBFBF"/>
          </a:solidFill>
          <a:ln>
            <a:noFill/>
          </a:ln>
        </p:spPr>
      </p:sp>
      <p:sp>
        <p:nvSpPr>
          <p:cNvPr id="31" name="Google Shape;31;p9"/>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p:cSld name="02">
    <p:spTree>
      <p:nvGrpSpPr>
        <p:cNvPr id="32" name="Shape 32"/>
        <p:cNvGrpSpPr/>
        <p:nvPr/>
      </p:nvGrpSpPr>
      <p:grpSpPr>
        <a:xfrm>
          <a:off x="0" y="0"/>
          <a:ext cx="0" cy="0"/>
          <a:chOff x="0" y="0"/>
          <a:chExt cx="0" cy="0"/>
        </a:xfrm>
      </p:grpSpPr>
      <p:sp>
        <p:nvSpPr>
          <p:cNvPr id="33" name="Google Shape;33;p10"/>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
        <p:nvSpPr>
          <p:cNvPr id="34" name="Google Shape;34;p10"/>
          <p:cNvSpPr/>
          <p:nvPr>
            <p:ph idx="2" type="pic"/>
          </p:nvPr>
        </p:nvSpPr>
        <p:spPr>
          <a:xfrm>
            <a:off x="14557520" y="2237361"/>
            <a:ext cx="8348871" cy="9896581"/>
          </a:xfrm>
          <a:prstGeom prst="rect">
            <a:avLst/>
          </a:prstGeom>
          <a:solidFill>
            <a:srgbClr val="BFBFBF"/>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
  <p:cSld name="43">
    <p:spTree>
      <p:nvGrpSpPr>
        <p:cNvPr id="35" name="Shape 35"/>
        <p:cNvGrpSpPr/>
        <p:nvPr/>
      </p:nvGrpSpPr>
      <p:grpSpPr>
        <a:xfrm>
          <a:off x="0" y="0"/>
          <a:ext cx="0" cy="0"/>
          <a:chOff x="0" y="0"/>
          <a:chExt cx="0" cy="0"/>
        </a:xfrm>
      </p:grpSpPr>
      <p:sp>
        <p:nvSpPr>
          <p:cNvPr id="36" name="Google Shape;36;p11"/>
          <p:cNvSpPr/>
          <p:nvPr>
            <p:ph idx="2" type="pic"/>
          </p:nvPr>
        </p:nvSpPr>
        <p:spPr>
          <a:xfrm>
            <a:off x="3984626" y="3054218"/>
            <a:ext cx="5277204" cy="5277204"/>
          </a:xfrm>
          <a:prstGeom prst="ellipse">
            <a:avLst/>
          </a:prstGeom>
          <a:gradFill>
            <a:gsLst>
              <a:gs pos="0">
                <a:srgbClr val="D8D8D8"/>
              </a:gs>
              <a:gs pos="99000">
                <a:srgbClr val="BFBFBF"/>
              </a:gs>
              <a:gs pos="100000">
                <a:srgbClr val="BFBFBF"/>
              </a:gs>
            </a:gsLst>
            <a:lin ang="5400000" scaled="0"/>
          </a:gradFill>
          <a:ln>
            <a:noFill/>
          </a:ln>
        </p:spPr>
      </p:sp>
      <p:sp>
        <p:nvSpPr>
          <p:cNvPr id="37" name="Google Shape;37;p11"/>
          <p:cNvSpPr/>
          <p:nvPr>
            <p:ph idx="3" type="pic"/>
          </p:nvPr>
        </p:nvSpPr>
        <p:spPr>
          <a:xfrm>
            <a:off x="10265342" y="3054218"/>
            <a:ext cx="5277204" cy="5277204"/>
          </a:xfrm>
          <a:prstGeom prst="ellipse">
            <a:avLst/>
          </a:prstGeom>
          <a:gradFill>
            <a:gsLst>
              <a:gs pos="0">
                <a:srgbClr val="D8D8D8"/>
              </a:gs>
              <a:gs pos="99000">
                <a:srgbClr val="BFBFBF"/>
              </a:gs>
              <a:gs pos="100000">
                <a:srgbClr val="BFBFBF"/>
              </a:gs>
            </a:gsLst>
            <a:lin ang="5400000" scaled="0"/>
          </a:gradFill>
          <a:ln>
            <a:noFill/>
          </a:ln>
        </p:spPr>
      </p:sp>
      <p:sp>
        <p:nvSpPr>
          <p:cNvPr id="38" name="Google Shape;38;p11"/>
          <p:cNvSpPr/>
          <p:nvPr>
            <p:ph idx="4" type="pic"/>
          </p:nvPr>
        </p:nvSpPr>
        <p:spPr>
          <a:xfrm>
            <a:off x="16546056" y="3054218"/>
            <a:ext cx="5277204" cy="5277204"/>
          </a:xfrm>
          <a:prstGeom prst="ellipse">
            <a:avLst/>
          </a:prstGeom>
          <a:gradFill>
            <a:gsLst>
              <a:gs pos="0">
                <a:srgbClr val="D8D8D8"/>
              </a:gs>
              <a:gs pos="99000">
                <a:srgbClr val="BFBFBF"/>
              </a:gs>
              <a:gs pos="100000">
                <a:srgbClr val="BFBFBF"/>
              </a:gs>
            </a:gsLst>
            <a:lin ang="5400000" scaled="0"/>
          </a:gradFill>
          <a:ln>
            <a:noFill/>
          </a:ln>
        </p:spPr>
      </p:sp>
      <p:sp>
        <p:nvSpPr>
          <p:cNvPr id="39" name="Google Shape;39;p11"/>
          <p:cNvSpPr txBox="1"/>
          <p:nvPr/>
        </p:nvSpPr>
        <p:spPr>
          <a:xfrm>
            <a:off x="2445207" y="1582057"/>
            <a:ext cx="110762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dk2"/>
                </a:solidFill>
                <a:latin typeface="Arial Black"/>
                <a:ea typeface="Arial Black"/>
                <a:cs typeface="Arial Black"/>
                <a:sym typeface="Arial Black"/>
              </a:rPr>
              <a:t>TEXAS</a:t>
            </a:r>
            <a:r>
              <a:rPr b="1" lang="en-US" sz="1600">
                <a:solidFill>
                  <a:schemeClr val="dk2"/>
                </a:solidFill>
                <a:latin typeface="Arial"/>
                <a:ea typeface="Arial"/>
                <a:cs typeface="Arial"/>
                <a:sym typeface="Arial"/>
              </a:rPr>
              <a:t> ENGINEERING</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2.xml"/><Relationship Id="rId42" Type="http://schemas.openxmlformats.org/officeDocument/2006/relationships/slideLayout" Target="../slideLayouts/slideLayout44.xml"/><Relationship Id="rId41" Type="http://schemas.openxmlformats.org/officeDocument/2006/relationships/slideLayout" Target="../slideLayouts/slideLayout43.xml"/><Relationship Id="rId44" Type="http://schemas.openxmlformats.org/officeDocument/2006/relationships/slideLayout" Target="../slideLayouts/slideLayout46.xml"/><Relationship Id="rId43" Type="http://schemas.openxmlformats.org/officeDocument/2006/relationships/slideLayout" Target="../slideLayouts/slideLayout45.xml"/><Relationship Id="rId46" Type="http://schemas.openxmlformats.org/officeDocument/2006/relationships/slideLayout" Target="../slideLayouts/slideLayout48.xml"/><Relationship Id="rId45" Type="http://schemas.openxmlformats.org/officeDocument/2006/relationships/slideLayout" Target="../slideLayouts/slideLayout47.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48" Type="http://schemas.openxmlformats.org/officeDocument/2006/relationships/slideLayout" Target="../slideLayouts/slideLayout50.xml"/><Relationship Id="rId47" Type="http://schemas.openxmlformats.org/officeDocument/2006/relationships/slideLayout" Target="../slideLayouts/slideLayout49.xml"/><Relationship Id="rId49" Type="http://schemas.openxmlformats.org/officeDocument/2006/relationships/slideLayout" Target="../slideLayouts/slideLayout5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31" Type="http://schemas.openxmlformats.org/officeDocument/2006/relationships/slideLayout" Target="../slideLayouts/slideLayout33.xml"/><Relationship Id="rId30" Type="http://schemas.openxmlformats.org/officeDocument/2006/relationships/slideLayout" Target="../slideLayouts/slideLayout32.xml"/><Relationship Id="rId33" Type="http://schemas.openxmlformats.org/officeDocument/2006/relationships/slideLayout" Target="../slideLayouts/slideLayout35.xml"/><Relationship Id="rId32" Type="http://schemas.openxmlformats.org/officeDocument/2006/relationships/slideLayout" Target="../slideLayouts/slideLayout34.xml"/><Relationship Id="rId35" Type="http://schemas.openxmlformats.org/officeDocument/2006/relationships/slideLayout" Target="../slideLayouts/slideLayout37.xml"/><Relationship Id="rId34" Type="http://schemas.openxmlformats.org/officeDocument/2006/relationships/slideLayout" Target="../slideLayouts/slideLayout36.xml"/><Relationship Id="rId37" Type="http://schemas.openxmlformats.org/officeDocument/2006/relationships/slideLayout" Target="../slideLayouts/slideLayout39.xml"/><Relationship Id="rId36" Type="http://schemas.openxmlformats.org/officeDocument/2006/relationships/slideLayout" Target="../slideLayouts/slideLayout38.xml"/><Relationship Id="rId39" Type="http://schemas.openxmlformats.org/officeDocument/2006/relationships/slideLayout" Target="../slideLayouts/slideLayout41.xml"/><Relationship Id="rId38" Type="http://schemas.openxmlformats.org/officeDocument/2006/relationships/slideLayout" Target="../slideLayouts/slideLayout40.xml"/><Relationship Id="rId62" Type="http://schemas.openxmlformats.org/officeDocument/2006/relationships/slideLayout" Target="../slideLayouts/slideLayout64.xml"/><Relationship Id="rId61" Type="http://schemas.openxmlformats.org/officeDocument/2006/relationships/slideLayout" Target="../slideLayouts/slideLayout63.xml"/><Relationship Id="rId20" Type="http://schemas.openxmlformats.org/officeDocument/2006/relationships/slideLayout" Target="../slideLayouts/slideLayout22.xml"/><Relationship Id="rId64" Type="http://schemas.openxmlformats.org/officeDocument/2006/relationships/slideLayout" Target="../slideLayouts/slideLayout66.xml"/><Relationship Id="rId63" Type="http://schemas.openxmlformats.org/officeDocument/2006/relationships/slideLayout" Target="../slideLayouts/slideLayout65.xml"/><Relationship Id="rId22" Type="http://schemas.openxmlformats.org/officeDocument/2006/relationships/slideLayout" Target="../slideLayouts/slideLayout24.xml"/><Relationship Id="rId66" Type="http://schemas.openxmlformats.org/officeDocument/2006/relationships/theme" Target="../theme/theme1.xml"/><Relationship Id="rId21" Type="http://schemas.openxmlformats.org/officeDocument/2006/relationships/slideLayout" Target="../slideLayouts/slideLayout23.xml"/><Relationship Id="rId65" Type="http://schemas.openxmlformats.org/officeDocument/2006/relationships/slideLayout" Target="../slideLayouts/slideLayout67.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60" Type="http://schemas.openxmlformats.org/officeDocument/2006/relationships/slideLayout" Target="../slideLayouts/slideLayout62.xml"/><Relationship Id="rId26" Type="http://schemas.openxmlformats.org/officeDocument/2006/relationships/slideLayout" Target="../slideLayouts/slideLayout28.xml"/><Relationship Id="rId25" Type="http://schemas.openxmlformats.org/officeDocument/2006/relationships/slideLayout" Target="../slideLayouts/slideLayout27.xml"/><Relationship Id="rId28" Type="http://schemas.openxmlformats.org/officeDocument/2006/relationships/slideLayout" Target="../slideLayouts/slideLayout30.xml"/><Relationship Id="rId27" Type="http://schemas.openxmlformats.org/officeDocument/2006/relationships/slideLayout" Target="../slideLayouts/slideLayout29.xml"/><Relationship Id="rId29" Type="http://schemas.openxmlformats.org/officeDocument/2006/relationships/slideLayout" Target="../slideLayouts/slideLayout31.xml"/><Relationship Id="rId51" Type="http://schemas.openxmlformats.org/officeDocument/2006/relationships/slideLayout" Target="../slideLayouts/slideLayout53.xml"/><Relationship Id="rId50" Type="http://schemas.openxmlformats.org/officeDocument/2006/relationships/slideLayout" Target="../slideLayouts/slideLayout52.xml"/><Relationship Id="rId53" Type="http://schemas.openxmlformats.org/officeDocument/2006/relationships/slideLayout" Target="../slideLayouts/slideLayout55.xml"/><Relationship Id="rId52" Type="http://schemas.openxmlformats.org/officeDocument/2006/relationships/slideLayout" Target="../slideLayouts/slideLayout54.xml"/><Relationship Id="rId11" Type="http://schemas.openxmlformats.org/officeDocument/2006/relationships/slideLayout" Target="../slideLayouts/slideLayout13.xml"/><Relationship Id="rId55" Type="http://schemas.openxmlformats.org/officeDocument/2006/relationships/slideLayout" Target="../slideLayouts/slideLayout57.xml"/><Relationship Id="rId10" Type="http://schemas.openxmlformats.org/officeDocument/2006/relationships/slideLayout" Target="../slideLayouts/slideLayout12.xml"/><Relationship Id="rId54" Type="http://schemas.openxmlformats.org/officeDocument/2006/relationships/slideLayout" Target="../slideLayouts/slideLayout56.xml"/><Relationship Id="rId13" Type="http://schemas.openxmlformats.org/officeDocument/2006/relationships/slideLayout" Target="../slideLayouts/slideLayout15.xml"/><Relationship Id="rId57" Type="http://schemas.openxmlformats.org/officeDocument/2006/relationships/slideLayout" Target="../slideLayouts/slideLayout59.xml"/><Relationship Id="rId12" Type="http://schemas.openxmlformats.org/officeDocument/2006/relationships/slideLayout" Target="../slideLayouts/slideLayout14.xml"/><Relationship Id="rId56" Type="http://schemas.openxmlformats.org/officeDocument/2006/relationships/slideLayout" Target="../slideLayouts/slideLayout58.xml"/><Relationship Id="rId15" Type="http://schemas.openxmlformats.org/officeDocument/2006/relationships/slideLayout" Target="../slideLayouts/slideLayout17.xml"/><Relationship Id="rId59" Type="http://schemas.openxmlformats.org/officeDocument/2006/relationships/slideLayout" Target="../slideLayouts/slideLayout61.xml"/><Relationship Id="rId14" Type="http://schemas.openxmlformats.org/officeDocument/2006/relationships/slideLayout" Target="../slideLayouts/slideLayout16.xml"/><Relationship Id="rId58" Type="http://schemas.openxmlformats.org/officeDocument/2006/relationships/slideLayout" Target="../slideLayouts/slideLayout6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9" Type="http://schemas.openxmlformats.org/officeDocument/2006/relationships/slideLayout" Target="../slideLayouts/slideLayout21.xml"/><Relationship Id="rId1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s://github.com/shap/sha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70"/>
          <p:cNvSpPr txBox="1"/>
          <p:nvPr/>
        </p:nvSpPr>
        <p:spPr>
          <a:xfrm>
            <a:off x="1237574" y="4012500"/>
            <a:ext cx="16649700" cy="3505200"/>
          </a:xfrm>
          <a:prstGeom prst="rect">
            <a:avLst/>
          </a:prstGeom>
          <a:noFill/>
          <a:ln>
            <a:noFill/>
          </a:ln>
        </p:spPr>
        <p:txBody>
          <a:bodyPr anchorCtr="0" anchor="b" bIns="91425" lIns="182875" spcFirstLastPara="1" rIns="182875" wrap="square" tIns="91425">
            <a:noAutofit/>
          </a:bodyPr>
          <a:lstStyle/>
          <a:p>
            <a:pPr indent="0" lvl="0" marL="0" marR="0" rtl="0" algn="l">
              <a:lnSpc>
                <a:spcPct val="70000"/>
              </a:lnSpc>
              <a:spcBef>
                <a:spcPts val="0"/>
              </a:spcBef>
              <a:spcAft>
                <a:spcPts val="0"/>
              </a:spcAft>
              <a:buClr>
                <a:schemeClr val="lt1"/>
              </a:buClr>
              <a:buSzPts val="9600"/>
              <a:buFont typeface="Arial Black"/>
              <a:buNone/>
            </a:pPr>
            <a:r>
              <a:rPr b="1" lang="en-US" sz="9600">
                <a:solidFill>
                  <a:schemeClr val="lt1"/>
                </a:solidFill>
                <a:latin typeface="Arial Black"/>
                <a:ea typeface="Arial Black"/>
                <a:cs typeface="Arial Black"/>
                <a:sym typeface="Arial Black"/>
              </a:rPr>
              <a:t>PREDICTING DEMAND FOR BIKESHARING IN WASHINGTON DC</a:t>
            </a:r>
            <a:endParaRPr/>
          </a:p>
        </p:txBody>
      </p:sp>
      <p:cxnSp>
        <p:nvCxnSpPr>
          <p:cNvPr id="255" name="Google Shape;255;p70"/>
          <p:cNvCxnSpPr/>
          <p:nvPr/>
        </p:nvCxnSpPr>
        <p:spPr>
          <a:xfrm>
            <a:off x="1423852" y="7696986"/>
            <a:ext cx="12596948" cy="0"/>
          </a:xfrm>
          <a:prstGeom prst="straightConnector1">
            <a:avLst/>
          </a:prstGeom>
          <a:noFill/>
          <a:ln cap="flat" cmpd="sng" w="19050">
            <a:solidFill>
              <a:schemeClr val="lt1"/>
            </a:solidFill>
            <a:prstDash val="solid"/>
            <a:miter lim="800000"/>
            <a:headEnd len="sm" w="sm" type="none"/>
            <a:tailEnd len="sm" w="sm" type="none"/>
          </a:ln>
        </p:spPr>
      </p:cxnSp>
      <p:sp>
        <p:nvSpPr>
          <p:cNvPr id="256" name="Google Shape;256;p70"/>
          <p:cNvSpPr txBox="1"/>
          <p:nvPr/>
        </p:nvSpPr>
        <p:spPr>
          <a:xfrm>
            <a:off x="1237571" y="8116075"/>
            <a:ext cx="17839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rPr>
              <a:t>Semester Presentation for ECE 381.3: Applied Machine Learning</a:t>
            </a:r>
            <a:endParaRPr/>
          </a:p>
        </p:txBody>
      </p:sp>
      <p:sp>
        <p:nvSpPr>
          <p:cNvPr id="257" name="Google Shape;257;p70"/>
          <p:cNvSpPr txBox="1"/>
          <p:nvPr/>
        </p:nvSpPr>
        <p:spPr>
          <a:xfrm>
            <a:off x="1542381" y="3309997"/>
            <a:ext cx="43842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Black"/>
                <a:ea typeface="Arial Black"/>
                <a:cs typeface="Arial Black"/>
                <a:sym typeface="Arial Black"/>
              </a:rPr>
              <a:t>NOVEMBER 30, </a:t>
            </a:r>
            <a:r>
              <a:rPr b="1" lang="en-US" sz="2800">
                <a:solidFill>
                  <a:schemeClr val="lt1"/>
                </a:solidFill>
                <a:latin typeface="Arial Black"/>
                <a:ea typeface="Arial Black"/>
                <a:cs typeface="Arial Black"/>
                <a:sym typeface="Arial Black"/>
              </a:rPr>
              <a:t>2023</a:t>
            </a:r>
            <a:endParaRPr/>
          </a:p>
        </p:txBody>
      </p:sp>
      <p:grpSp>
        <p:nvGrpSpPr>
          <p:cNvPr id="258" name="Google Shape;258;p70"/>
          <p:cNvGrpSpPr/>
          <p:nvPr/>
        </p:nvGrpSpPr>
        <p:grpSpPr>
          <a:xfrm>
            <a:off x="23774400" y="0"/>
            <a:ext cx="609600" cy="13716000"/>
            <a:chOff x="23774400" y="0"/>
            <a:chExt cx="609600" cy="13716000"/>
          </a:xfrm>
        </p:grpSpPr>
        <p:sp>
          <p:nvSpPr>
            <p:cNvPr id="259" name="Google Shape;259;p70"/>
            <p:cNvSpPr/>
            <p:nvPr/>
          </p:nvSpPr>
          <p:spPr>
            <a:xfrm>
              <a:off x="23774400" y="0"/>
              <a:ext cx="609600" cy="1117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Arial"/>
                <a:ea typeface="Arial"/>
                <a:cs typeface="Arial"/>
                <a:sym typeface="Arial"/>
              </a:endParaRPr>
            </a:p>
          </p:txBody>
        </p:sp>
        <p:sp>
          <p:nvSpPr>
            <p:cNvPr id="260" name="Google Shape;260;p70"/>
            <p:cNvSpPr/>
            <p:nvPr/>
          </p:nvSpPr>
          <p:spPr>
            <a:xfrm>
              <a:off x="23774400" y="11176000"/>
              <a:ext cx="609600" cy="254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Arial"/>
                <a:ea typeface="Arial"/>
                <a:cs typeface="Arial"/>
                <a:sym typeface="Arial"/>
              </a:endParaRPr>
            </a:p>
          </p:txBody>
        </p:sp>
      </p:grpSp>
      <p:sp>
        <p:nvSpPr>
          <p:cNvPr id="261" name="Google Shape;261;p70"/>
          <p:cNvSpPr txBox="1"/>
          <p:nvPr/>
        </p:nvSpPr>
        <p:spPr>
          <a:xfrm>
            <a:off x="1237587" y="12015112"/>
            <a:ext cx="1083588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lt1"/>
                </a:solidFill>
                <a:latin typeface="Arial Black"/>
                <a:ea typeface="Arial Black"/>
                <a:cs typeface="Arial Black"/>
                <a:sym typeface="Arial Black"/>
              </a:rPr>
              <a:t>LAKSHYA JAGADISH, </a:t>
            </a:r>
            <a:r>
              <a:rPr b="1" lang="en-US" sz="2200">
                <a:solidFill>
                  <a:schemeClr val="lt1"/>
                </a:solidFill>
                <a:latin typeface="Arial Black"/>
                <a:ea typeface="Arial Black"/>
                <a:cs typeface="Arial Black"/>
                <a:sym typeface="Arial Black"/>
              </a:rPr>
              <a:t>FADEEL KHAN, ASVIN KUMAR, POWELL LOWE</a:t>
            </a:r>
            <a:endParaRPr/>
          </a:p>
          <a:p>
            <a:pPr indent="0" lvl="0" marL="0" marR="0" rtl="0" algn="l">
              <a:spcBef>
                <a:spcPts val="0"/>
              </a:spcBef>
              <a:spcAft>
                <a:spcPts val="0"/>
              </a:spcAft>
              <a:buNone/>
            </a:pPr>
            <a:r>
              <a:rPr lang="en-US" sz="2200">
                <a:solidFill>
                  <a:schemeClr val="lt1"/>
                </a:solidFill>
                <a:latin typeface="Arial"/>
                <a:ea typeface="Arial"/>
                <a:cs typeface="Arial"/>
                <a:sym typeface="Arial"/>
              </a:rPr>
              <a:t>The University of Texas at Austin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79"/>
          <p:cNvSpPr txBox="1"/>
          <p:nvPr/>
        </p:nvSpPr>
        <p:spPr>
          <a:xfrm>
            <a:off x="2466473" y="3495559"/>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MODEL RESULTS – CASUAL RIDERS</a:t>
            </a:r>
            <a:endParaRPr/>
          </a:p>
        </p:txBody>
      </p:sp>
      <p:graphicFrame>
        <p:nvGraphicFramePr>
          <p:cNvPr id="325" name="Google Shape;325;p79"/>
          <p:cNvGraphicFramePr/>
          <p:nvPr/>
        </p:nvGraphicFramePr>
        <p:xfrm>
          <a:off x="2108488" y="5578175"/>
          <a:ext cx="3000000" cy="3000000"/>
        </p:xfrm>
        <a:graphic>
          <a:graphicData uri="http://schemas.openxmlformats.org/drawingml/2006/table">
            <a:tbl>
              <a:tblPr>
                <a:noFill/>
                <a:tableStyleId>{4894632F-5B11-4B07-846E-FA0617F46446}</a:tableStyleId>
              </a:tblPr>
              <a:tblGrid>
                <a:gridCol w="4725100"/>
                <a:gridCol w="2509325"/>
                <a:gridCol w="1933375"/>
              </a:tblGrid>
              <a:tr h="955025">
                <a:tc>
                  <a:txBody>
                    <a:bodyPr/>
                    <a:lstStyle/>
                    <a:p>
                      <a:pPr indent="0" lvl="0" marL="0" rtl="0" algn="ctr">
                        <a:spcBef>
                          <a:spcPts val="0"/>
                        </a:spcBef>
                        <a:spcAft>
                          <a:spcPts val="0"/>
                        </a:spcAft>
                        <a:buNone/>
                      </a:pPr>
                      <a:r>
                        <a:rPr b="1" lang="en-US" sz="2800"/>
                        <a:t>Model</a:t>
                      </a:r>
                      <a:endParaRPr b="1" sz="2800"/>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2800"/>
                        <a:t>RMSE</a:t>
                      </a:r>
                      <a:endParaRPr b="1" sz="2800"/>
                    </a:p>
                  </a:txBody>
                  <a:tcPr marT="91425" marB="91425" marR="91425" marL="91425" anchor="ctr">
                    <a:solidFill>
                      <a:schemeClr val="accent1"/>
                    </a:solidFill>
                  </a:tcPr>
                </a:tc>
                <a:tc>
                  <a:txBody>
                    <a:bodyPr/>
                    <a:lstStyle/>
                    <a:p>
                      <a:pPr indent="0" lvl="0" marL="0" rtl="0" algn="ctr">
                        <a:spcBef>
                          <a:spcPts val="0"/>
                        </a:spcBef>
                        <a:spcAft>
                          <a:spcPts val="0"/>
                        </a:spcAft>
                        <a:buNone/>
                      </a:pPr>
                      <a:r>
                        <a:rPr b="1" lang="en-US" sz="2800"/>
                        <a:t>R^2</a:t>
                      </a:r>
                      <a:endParaRPr b="1" sz="2800"/>
                    </a:p>
                  </a:txBody>
                  <a:tcPr marT="91425" marB="91425" marR="91425" marL="91425" anchor="ctr">
                    <a:solidFill>
                      <a:schemeClr val="accent1"/>
                    </a:solidFill>
                  </a:tcPr>
                </a:tc>
              </a:tr>
              <a:tr h="596950">
                <a:tc>
                  <a:txBody>
                    <a:bodyPr/>
                    <a:lstStyle/>
                    <a:p>
                      <a:pPr indent="0" lvl="0" marL="0" rtl="0" algn="ctr">
                        <a:spcBef>
                          <a:spcPts val="0"/>
                        </a:spcBef>
                        <a:spcAft>
                          <a:spcPts val="0"/>
                        </a:spcAft>
                        <a:buNone/>
                      </a:pPr>
                      <a:r>
                        <a:rPr lang="en-US" sz="3200"/>
                        <a:t>Linear Reg.</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36</a:t>
                      </a:r>
                      <a:endParaRPr sz="32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sz="3200"/>
                        <a:t>0.88</a:t>
                      </a:r>
                      <a:endParaRPr sz="3200"/>
                    </a:p>
                  </a:txBody>
                  <a:tcPr marT="91425" marB="91425" marR="91425" marL="91425" anchor="ctr"/>
                </a:tc>
              </a:tr>
              <a:tr h="596950">
                <a:tc>
                  <a:txBody>
                    <a:bodyPr/>
                    <a:lstStyle/>
                    <a:p>
                      <a:pPr indent="0" lvl="0" marL="0" rtl="0" algn="ctr">
                        <a:spcBef>
                          <a:spcPts val="0"/>
                        </a:spcBef>
                        <a:spcAft>
                          <a:spcPts val="0"/>
                        </a:spcAft>
                        <a:buNone/>
                      </a:pPr>
                      <a:r>
                        <a:rPr lang="en-US" sz="3200"/>
                        <a:t>Random Forest Reg</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4.89</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0.99</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RF Reg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4.91</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0.99</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XGBoost</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14.5</a:t>
                      </a:r>
                      <a:endParaRPr sz="3200"/>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t>0.91</a:t>
                      </a:r>
                      <a:endParaRPr sz="3200"/>
                    </a:p>
                  </a:txBody>
                  <a:tcPr marT="91425" marB="91425" marR="91425" marL="91425" anchor="ctr">
                    <a:lnT cap="flat" cmpd="sng" w="9525">
                      <a:solidFill>
                        <a:srgbClr val="9E9E9E"/>
                      </a:solidFill>
                      <a:prstDash val="solid"/>
                      <a:round/>
                      <a:headEnd len="sm" w="sm" type="none"/>
                      <a:tailEnd len="sm" w="sm" type="none"/>
                    </a:lnT>
                  </a:tcPr>
                </a:tc>
              </a:tr>
              <a:tr h="596950">
                <a:tc>
                  <a:txBody>
                    <a:bodyPr/>
                    <a:lstStyle/>
                    <a:p>
                      <a:pPr indent="0" lvl="0" marL="0" rtl="0" algn="ctr">
                        <a:spcBef>
                          <a:spcPts val="0"/>
                        </a:spcBef>
                        <a:spcAft>
                          <a:spcPts val="0"/>
                        </a:spcAft>
                        <a:buNone/>
                      </a:pPr>
                      <a:r>
                        <a:rPr lang="en-US" sz="3200"/>
                        <a:t>XGBoost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1.08</a:t>
                      </a:r>
                      <a:endParaRPr sz="3200"/>
                    </a:p>
                  </a:txBody>
                  <a:tcPr marT="91425" marB="91425" marR="91425" marL="91425" anchor="ctr">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1.00</a:t>
                      </a:r>
                      <a:endParaRPr sz="3200"/>
                    </a:p>
                  </a:txBody>
                  <a:tcPr marT="91425" marB="91425" marR="91425" marL="91425" anchor="ctr">
                    <a:lnB cap="flat" cmpd="sng" w="9525">
                      <a:solidFill>
                        <a:srgbClr val="9E9E9E"/>
                      </a:solidFill>
                      <a:prstDash val="solid"/>
                      <a:round/>
                      <a:headEnd len="sm" w="sm" type="none"/>
                      <a:tailEnd len="sm" w="sm" type="none"/>
                    </a:lnB>
                  </a:tcPr>
                </a:tc>
              </a:tr>
              <a:tr h="620750">
                <a:tc>
                  <a:txBody>
                    <a:bodyPr/>
                    <a:lstStyle/>
                    <a:p>
                      <a:pPr indent="0" lvl="0" marL="0" rtl="0" algn="ctr">
                        <a:spcBef>
                          <a:spcPts val="0"/>
                        </a:spcBef>
                        <a:spcAft>
                          <a:spcPts val="0"/>
                        </a:spcAft>
                        <a:buNone/>
                      </a:pPr>
                      <a:r>
                        <a:rPr lang="en-US" sz="3200"/>
                        <a:t>LSTM</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20.129</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0.871</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0750">
                <a:tc>
                  <a:txBody>
                    <a:bodyPr/>
                    <a:lstStyle/>
                    <a:p>
                      <a:pPr indent="0" lvl="0" marL="0" rtl="0" algn="ctr">
                        <a:spcBef>
                          <a:spcPts val="0"/>
                        </a:spcBef>
                        <a:spcAft>
                          <a:spcPts val="0"/>
                        </a:spcAft>
                        <a:buNone/>
                      </a:pPr>
                      <a:r>
                        <a:rPr lang="en-US" sz="3200"/>
                        <a:t>LSTM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20.138</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0.871</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26" name="Google Shape;326;p79"/>
          <p:cNvSpPr txBox="1"/>
          <p:nvPr/>
        </p:nvSpPr>
        <p:spPr>
          <a:xfrm>
            <a:off x="2466475" y="4870175"/>
            <a:ext cx="6360300" cy="708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hourly dataset</a:t>
            </a:r>
            <a:endParaRPr sz="3200">
              <a:solidFill>
                <a:schemeClr val="dk1"/>
              </a:solidFill>
            </a:endParaRPr>
          </a:p>
        </p:txBody>
      </p:sp>
      <p:graphicFrame>
        <p:nvGraphicFramePr>
          <p:cNvPr id="327" name="Google Shape;327;p79"/>
          <p:cNvGraphicFramePr/>
          <p:nvPr/>
        </p:nvGraphicFramePr>
        <p:xfrm>
          <a:off x="13386088" y="5578175"/>
          <a:ext cx="3000000" cy="3000000"/>
        </p:xfrm>
        <a:graphic>
          <a:graphicData uri="http://schemas.openxmlformats.org/drawingml/2006/table">
            <a:tbl>
              <a:tblPr>
                <a:noFill/>
                <a:tableStyleId>{4894632F-5B11-4B07-846E-FA0617F46446}</a:tableStyleId>
              </a:tblPr>
              <a:tblGrid>
                <a:gridCol w="4581625"/>
                <a:gridCol w="2433125"/>
                <a:gridCol w="1874675"/>
              </a:tblGrid>
              <a:tr h="955025">
                <a:tc>
                  <a:txBody>
                    <a:bodyPr/>
                    <a:lstStyle/>
                    <a:p>
                      <a:pPr indent="0" lvl="0" marL="0" rtl="0" algn="ctr">
                        <a:spcBef>
                          <a:spcPts val="0"/>
                        </a:spcBef>
                        <a:spcAft>
                          <a:spcPts val="0"/>
                        </a:spcAft>
                        <a:buNone/>
                      </a:pPr>
                      <a:r>
                        <a:rPr b="1" lang="en-US" sz="2800"/>
                        <a:t>Model</a:t>
                      </a:r>
                      <a:endParaRPr b="1" sz="2800"/>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2800"/>
                        <a:t>RMSE</a:t>
                      </a:r>
                      <a:endParaRPr b="1" sz="2800"/>
                    </a:p>
                  </a:txBody>
                  <a:tcPr marT="91425" marB="91425" marR="91425" marL="91425" anchor="ctr">
                    <a:solidFill>
                      <a:schemeClr val="accent1"/>
                    </a:solidFill>
                  </a:tcPr>
                </a:tc>
                <a:tc>
                  <a:txBody>
                    <a:bodyPr/>
                    <a:lstStyle/>
                    <a:p>
                      <a:pPr indent="0" lvl="0" marL="0" rtl="0" algn="ctr">
                        <a:spcBef>
                          <a:spcPts val="0"/>
                        </a:spcBef>
                        <a:spcAft>
                          <a:spcPts val="0"/>
                        </a:spcAft>
                        <a:buNone/>
                      </a:pPr>
                      <a:r>
                        <a:rPr b="1" lang="en-US" sz="2800"/>
                        <a:t>R^2</a:t>
                      </a:r>
                      <a:endParaRPr b="1" sz="2800"/>
                    </a:p>
                  </a:txBody>
                  <a:tcPr marT="91425" marB="91425" marR="91425" marL="91425" anchor="ctr">
                    <a:solidFill>
                      <a:schemeClr val="accent1"/>
                    </a:solidFill>
                  </a:tcPr>
                </a:tc>
              </a:tr>
              <a:tr h="596950">
                <a:tc>
                  <a:txBody>
                    <a:bodyPr/>
                    <a:lstStyle/>
                    <a:p>
                      <a:pPr indent="0" lvl="0" marL="0" rtl="0" algn="ctr">
                        <a:spcBef>
                          <a:spcPts val="0"/>
                        </a:spcBef>
                        <a:spcAft>
                          <a:spcPts val="0"/>
                        </a:spcAft>
                        <a:buNone/>
                      </a:pPr>
                      <a:r>
                        <a:rPr lang="en-US" sz="3200"/>
                        <a:t>Linear Reg.</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342</a:t>
                      </a:r>
                      <a:endParaRPr sz="32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sz="3200"/>
                        <a:t>0.71</a:t>
                      </a:r>
                      <a:endParaRPr sz="3200"/>
                    </a:p>
                  </a:txBody>
                  <a:tcPr marT="91425" marB="91425" marR="91425" marL="91425" anchor="ctr"/>
                </a:tc>
              </a:tr>
              <a:tr h="596950">
                <a:tc>
                  <a:txBody>
                    <a:bodyPr/>
                    <a:lstStyle/>
                    <a:p>
                      <a:pPr indent="0" lvl="0" marL="0" rtl="0" algn="ctr">
                        <a:spcBef>
                          <a:spcPts val="0"/>
                        </a:spcBef>
                        <a:spcAft>
                          <a:spcPts val="0"/>
                        </a:spcAft>
                        <a:buNone/>
                      </a:pPr>
                      <a:r>
                        <a:rPr lang="en-US" sz="3200"/>
                        <a:t>Random Forest Reg</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144.57</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0.97</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RF Reg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solidFill>
                            <a:srgbClr val="212121"/>
                          </a:solidFill>
                          <a:highlight>
                            <a:srgbClr val="FFFFFF"/>
                          </a:highlight>
                        </a:rPr>
                        <a:t>116.33</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0.97</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XGBoost</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251</a:t>
                      </a:r>
                      <a:endParaRPr sz="3200"/>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t>0.84</a:t>
                      </a:r>
                      <a:endParaRPr sz="3200"/>
                    </a:p>
                  </a:txBody>
                  <a:tcPr marT="91425" marB="91425" marR="91425" marL="91425" anchor="ctr">
                    <a:lnT cap="flat" cmpd="sng" w="9525">
                      <a:solidFill>
                        <a:srgbClr val="9E9E9E"/>
                      </a:solidFill>
                      <a:prstDash val="solid"/>
                      <a:round/>
                      <a:headEnd len="sm" w="sm" type="none"/>
                      <a:tailEnd len="sm" w="sm" type="none"/>
                    </a:lnT>
                  </a:tcPr>
                </a:tc>
              </a:tr>
              <a:tr h="596950">
                <a:tc>
                  <a:txBody>
                    <a:bodyPr/>
                    <a:lstStyle/>
                    <a:p>
                      <a:pPr indent="0" lvl="0" marL="0" rtl="0" algn="ctr">
                        <a:spcBef>
                          <a:spcPts val="0"/>
                        </a:spcBef>
                        <a:spcAft>
                          <a:spcPts val="0"/>
                        </a:spcAft>
                        <a:buNone/>
                      </a:pPr>
                      <a:r>
                        <a:rPr lang="en-US" sz="3200"/>
                        <a:t>XGBoost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38.92</a:t>
                      </a:r>
                      <a:endParaRPr sz="3200"/>
                    </a:p>
                  </a:txBody>
                  <a:tcPr marT="91425" marB="91425" marR="91425" marL="91425" anchor="ctr">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1.00</a:t>
                      </a:r>
                      <a:endParaRPr sz="3200"/>
                    </a:p>
                  </a:txBody>
                  <a:tcPr marT="91425" marB="91425" marR="91425" marL="91425" anchor="ctr">
                    <a:lnB cap="flat" cmpd="sng" w="9525">
                      <a:solidFill>
                        <a:srgbClr val="9E9E9E"/>
                      </a:solidFill>
                      <a:prstDash val="solid"/>
                      <a:round/>
                      <a:headEnd len="sm" w="sm" type="none"/>
                      <a:tailEnd len="sm" w="sm" type="none"/>
                    </a:lnB>
                  </a:tcPr>
                </a:tc>
              </a:tr>
              <a:tr h="620750">
                <a:tc>
                  <a:txBody>
                    <a:bodyPr/>
                    <a:lstStyle/>
                    <a:p>
                      <a:pPr indent="0" lvl="0" marL="0" rtl="0" algn="ctr">
                        <a:spcBef>
                          <a:spcPts val="0"/>
                        </a:spcBef>
                        <a:spcAft>
                          <a:spcPts val="0"/>
                        </a:spcAft>
                        <a:buNone/>
                      </a:pPr>
                      <a:r>
                        <a:rPr lang="en-US" sz="3200"/>
                        <a:t>LSTM</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450.143</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0.591</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0750">
                <a:tc>
                  <a:txBody>
                    <a:bodyPr/>
                    <a:lstStyle/>
                    <a:p>
                      <a:pPr indent="0" lvl="0" marL="0" rtl="0" algn="ctr">
                        <a:spcBef>
                          <a:spcPts val="0"/>
                        </a:spcBef>
                        <a:spcAft>
                          <a:spcPts val="0"/>
                        </a:spcAft>
                        <a:buNone/>
                      </a:pPr>
                      <a:r>
                        <a:rPr lang="en-US" sz="3200"/>
                        <a:t>LSTM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483.997</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0.527</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28" name="Google Shape;328;p79"/>
          <p:cNvSpPr txBox="1"/>
          <p:nvPr/>
        </p:nvSpPr>
        <p:spPr>
          <a:xfrm>
            <a:off x="13744075" y="4870175"/>
            <a:ext cx="6360300" cy="708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daily dataset</a:t>
            </a:r>
            <a:endParaRPr sz="32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80"/>
          <p:cNvSpPr txBox="1"/>
          <p:nvPr/>
        </p:nvSpPr>
        <p:spPr>
          <a:xfrm>
            <a:off x="2564724" y="5675850"/>
            <a:ext cx="10070400" cy="56028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SHAP is a </a:t>
            </a:r>
            <a:r>
              <a:rPr lang="en-US" sz="3200">
                <a:solidFill>
                  <a:schemeClr val="dk2"/>
                </a:solidFill>
              </a:rPr>
              <a:t>game theoretic approach</a:t>
            </a:r>
            <a:r>
              <a:rPr lang="en-US" sz="3200">
                <a:solidFill>
                  <a:schemeClr val="dk1"/>
                </a:solidFill>
              </a:rPr>
              <a:t> to explain the interpretability of any machine learning model.</a:t>
            </a:r>
            <a:endParaRPr>
              <a:solidFill>
                <a:schemeClr val="dk1"/>
              </a:solidFill>
            </a:endParaRPr>
          </a:p>
          <a:p>
            <a:pPr indent="-342900" lvl="0" marL="342900" marR="0" rtl="0" algn="l">
              <a:lnSpc>
                <a:spcPct val="150000"/>
              </a:lnSpc>
              <a:spcBef>
                <a:spcPts val="3000"/>
              </a:spcBef>
              <a:spcAft>
                <a:spcPts val="0"/>
              </a:spcAft>
              <a:buClr>
                <a:schemeClr val="dk1"/>
              </a:buClr>
              <a:buSzPts val="4000"/>
              <a:buFont typeface="Noto Sans Symbols"/>
              <a:buChar char="▪"/>
            </a:pPr>
            <a:r>
              <a:rPr lang="en-US" sz="3200">
                <a:solidFill>
                  <a:schemeClr val="dk1"/>
                </a:solidFill>
              </a:rPr>
              <a:t>SHAP values describe how each feature of each input </a:t>
            </a:r>
            <a:r>
              <a:rPr lang="en-US" sz="3200">
                <a:solidFill>
                  <a:schemeClr val="dk2"/>
                </a:solidFill>
              </a:rPr>
              <a:t>modifies a “base rate”</a:t>
            </a:r>
            <a:r>
              <a:rPr lang="en-US" sz="3200">
                <a:solidFill>
                  <a:schemeClr val="dk1"/>
                </a:solidFill>
              </a:rPr>
              <a:t> to get the target value.</a:t>
            </a:r>
            <a:endParaRPr>
              <a:solidFill>
                <a:schemeClr val="dk1"/>
              </a:solidFill>
            </a:endParaRPr>
          </a:p>
          <a:p>
            <a:pPr indent="-342900" lvl="0" marL="342900" marR="0" rtl="0" algn="l">
              <a:lnSpc>
                <a:spcPct val="150000"/>
              </a:lnSpc>
              <a:spcBef>
                <a:spcPts val="3000"/>
              </a:spcBef>
              <a:spcAft>
                <a:spcPts val="0"/>
              </a:spcAft>
              <a:buClr>
                <a:schemeClr val="dk2"/>
              </a:buClr>
              <a:buSzPts val="4000"/>
              <a:buFont typeface="Noto Sans Symbols"/>
              <a:buChar char="▪"/>
            </a:pPr>
            <a:r>
              <a:rPr lang="en-US" sz="3200">
                <a:solidFill>
                  <a:schemeClr val="dk1"/>
                </a:solidFill>
              </a:rPr>
              <a:t>Generally, </a:t>
            </a:r>
            <a:r>
              <a:rPr lang="en-US" sz="3200">
                <a:solidFill>
                  <a:schemeClr val="dk2"/>
                </a:solidFill>
              </a:rPr>
              <a:t>higher</a:t>
            </a:r>
            <a:r>
              <a:rPr lang="en-US" sz="3200">
                <a:solidFill>
                  <a:schemeClr val="dk1"/>
                </a:solidFill>
              </a:rPr>
              <a:t> absolute </a:t>
            </a:r>
            <a:r>
              <a:rPr lang="en-US" sz="3200">
                <a:solidFill>
                  <a:schemeClr val="dk2"/>
                </a:solidFill>
              </a:rPr>
              <a:t>values </a:t>
            </a:r>
            <a:r>
              <a:rPr lang="en-US" sz="3200">
                <a:solidFill>
                  <a:schemeClr val="dk1"/>
                </a:solidFill>
              </a:rPr>
              <a:t>have </a:t>
            </a:r>
            <a:r>
              <a:rPr lang="en-US" sz="3200">
                <a:solidFill>
                  <a:schemeClr val="dk2"/>
                </a:solidFill>
              </a:rPr>
              <a:t>higher impact</a:t>
            </a:r>
            <a:r>
              <a:rPr lang="en-US" sz="3200">
                <a:solidFill>
                  <a:schemeClr val="dk1"/>
                </a:solidFill>
              </a:rPr>
              <a:t> on model output.</a:t>
            </a:r>
            <a:endParaRPr sz="3200">
              <a:solidFill>
                <a:schemeClr val="dk1"/>
              </a:solidFill>
            </a:endParaRPr>
          </a:p>
        </p:txBody>
      </p:sp>
      <p:sp>
        <p:nvSpPr>
          <p:cNvPr id="334" name="Google Shape;334;p80"/>
          <p:cNvSpPr txBox="1"/>
          <p:nvPr/>
        </p:nvSpPr>
        <p:spPr>
          <a:xfrm>
            <a:off x="2466475" y="3495550"/>
            <a:ext cx="205251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KEY TAKEAWAYS + INTERPRETATION</a:t>
            </a:r>
            <a:endParaRPr/>
          </a:p>
        </p:txBody>
      </p:sp>
      <p:pic>
        <p:nvPicPr>
          <p:cNvPr id="335" name="Google Shape;335;p80"/>
          <p:cNvPicPr preferRelativeResize="0"/>
          <p:nvPr/>
        </p:nvPicPr>
        <p:blipFill>
          <a:blip r:embed="rId3">
            <a:alphaModFix/>
          </a:blip>
          <a:stretch>
            <a:fillRect/>
          </a:stretch>
        </p:blipFill>
        <p:spPr>
          <a:xfrm>
            <a:off x="12272350" y="5277525"/>
            <a:ext cx="11483176" cy="6445950"/>
          </a:xfrm>
          <a:prstGeom prst="rect">
            <a:avLst/>
          </a:prstGeom>
          <a:noFill/>
          <a:ln>
            <a:noFill/>
          </a:ln>
        </p:spPr>
      </p:pic>
      <p:sp>
        <p:nvSpPr>
          <p:cNvPr id="336" name="Google Shape;336;p80"/>
          <p:cNvSpPr txBox="1"/>
          <p:nvPr/>
        </p:nvSpPr>
        <p:spPr>
          <a:xfrm>
            <a:off x="20689800" y="13223400"/>
            <a:ext cx="36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Image from </a:t>
            </a:r>
            <a:r>
              <a:rPr lang="en-US" sz="2000" u="sng">
                <a:solidFill>
                  <a:schemeClr val="hlink"/>
                </a:solidFill>
                <a:hlinkClick r:id="rId4"/>
              </a:rPr>
              <a:t>SHAP Repository</a:t>
            </a:r>
            <a:endParaRPr sz="20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81"/>
          <p:cNvPicPr preferRelativeResize="0"/>
          <p:nvPr/>
        </p:nvPicPr>
        <p:blipFill>
          <a:blip r:embed="rId3">
            <a:alphaModFix/>
          </a:blip>
          <a:stretch>
            <a:fillRect/>
          </a:stretch>
        </p:blipFill>
        <p:spPr>
          <a:xfrm>
            <a:off x="0" y="4913550"/>
            <a:ext cx="11538975" cy="8802450"/>
          </a:xfrm>
          <a:prstGeom prst="rect">
            <a:avLst/>
          </a:prstGeom>
          <a:noFill/>
          <a:ln>
            <a:noFill/>
          </a:ln>
        </p:spPr>
      </p:pic>
      <p:pic>
        <p:nvPicPr>
          <p:cNvPr id="343" name="Google Shape;343;p81"/>
          <p:cNvPicPr preferRelativeResize="0"/>
          <p:nvPr/>
        </p:nvPicPr>
        <p:blipFill>
          <a:blip r:embed="rId4">
            <a:alphaModFix/>
          </a:blip>
          <a:stretch>
            <a:fillRect/>
          </a:stretch>
        </p:blipFill>
        <p:spPr>
          <a:xfrm>
            <a:off x="13608098" y="4913550"/>
            <a:ext cx="10775903" cy="8802450"/>
          </a:xfrm>
          <a:prstGeom prst="rect">
            <a:avLst/>
          </a:prstGeom>
          <a:noFill/>
          <a:ln>
            <a:noFill/>
          </a:ln>
        </p:spPr>
      </p:pic>
      <p:sp>
        <p:nvSpPr>
          <p:cNvPr id="344" name="Google Shape;344;p81"/>
          <p:cNvSpPr txBox="1"/>
          <p:nvPr/>
        </p:nvSpPr>
        <p:spPr>
          <a:xfrm>
            <a:off x="1260673" y="2470634"/>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XGBOOST - CASUAL</a:t>
            </a:r>
            <a:endParaRPr/>
          </a:p>
        </p:txBody>
      </p:sp>
      <p:sp>
        <p:nvSpPr>
          <p:cNvPr id="345" name="Google Shape;345;p81"/>
          <p:cNvSpPr txBox="1"/>
          <p:nvPr/>
        </p:nvSpPr>
        <p:spPr>
          <a:xfrm>
            <a:off x="5047688" y="4315925"/>
            <a:ext cx="174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t>Day</a:t>
            </a:r>
            <a:endParaRPr sz="3200"/>
          </a:p>
        </p:txBody>
      </p:sp>
      <p:sp>
        <p:nvSpPr>
          <p:cNvPr id="346" name="Google Shape;346;p81"/>
          <p:cNvSpPr txBox="1"/>
          <p:nvPr/>
        </p:nvSpPr>
        <p:spPr>
          <a:xfrm>
            <a:off x="18274250" y="4315925"/>
            <a:ext cx="174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t>Hour</a:t>
            </a:r>
            <a:endParaRPr sz="3200"/>
          </a:p>
        </p:txBody>
      </p:sp>
      <p:sp>
        <p:nvSpPr>
          <p:cNvPr id="347" name="Google Shape;347;p81"/>
          <p:cNvSpPr/>
          <p:nvPr/>
        </p:nvSpPr>
        <p:spPr>
          <a:xfrm>
            <a:off x="-24525" y="5103625"/>
            <a:ext cx="2159100" cy="4146600"/>
          </a:xfrm>
          <a:prstGeom prst="rect">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81"/>
          <p:cNvSpPr/>
          <p:nvPr/>
        </p:nvSpPr>
        <p:spPr>
          <a:xfrm>
            <a:off x="13608100" y="5103625"/>
            <a:ext cx="2159100" cy="4146600"/>
          </a:xfrm>
          <a:prstGeom prst="rect">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82"/>
          <p:cNvSpPr txBox="1"/>
          <p:nvPr/>
        </p:nvSpPr>
        <p:spPr>
          <a:xfrm>
            <a:off x="1260673" y="2470634"/>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RANDOM FOREST</a:t>
            </a:r>
            <a:r>
              <a:rPr b="1" lang="en-US" sz="6000">
                <a:solidFill>
                  <a:schemeClr val="dk1"/>
                </a:solidFill>
                <a:latin typeface="Arial Black"/>
                <a:ea typeface="Arial Black"/>
                <a:cs typeface="Arial Black"/>
                <a:sym typeface="Arial Black"/>
              </a:rPr>
              <a:t> - REGISTERED</a:t>
            </a:r>
            <a:endParaRPr/>
          </a:p>
        </p:txBody>
      </p:sp>
      <p:pic>
        <p:nvPicPr>
          <p:cNvPr id="355" name="Google Shape;355;p82"/>
          <p:cNvPicPr preferRelativeResize="0"/>
          <p:nvPr/>
        </p:nvPicPr>
        <p:blipFill>
          <a:blip r:embed="rId3">
            <a:alphaModFix/>
          </a:blip>
          <a:stretch>
            <a:fillRect/>
          </a:stretch>
        </p:blipFill>
        <p:spPr>
          <a:xfrm>
            <a:off x="0" y="4655569"/>
            <a:ext cx="11877151" cy="9060425"/>
          </a:xfrm>
          <a:prstGeom prst="rect">
            <a:avLst/>
          </a:prstGeom>
          <a:noFill/>
          <a:ln>
            <a:noFill/>
          </a:ln>
        </p:spPr>
      </p:pic>
      <p:pic>
        <p:nvPicPr>
          <p:cNvPr id="356" name="Google Shape;356;p82"/>
          <p:cNvPicPr preferRelativeResize="0"/>
          <p:nvPr/>
        </p:nvPicPr>
        <p:blipFill>
          <a:blip r:embed="rId4">
            <a:alphaModFix/>
          </a:blip>
          <a:stretch>
            <a:fillRect/>
          </a:stretch>
        </p:blipFill>
        <p:spPr>
          <a:xfrm>
            <a:off x="13292286" y="4655570"/>
            <a:ext cx="11091713" cy="9060424"/>
          </a:xfrm>
          <a:prstGeom prst="rect">
            <a:avLst/>
          </a:prstGeom>
          <a:noFill/>
          <a:ln>
            <a:noFill/>
          </a:ln>
        </p:spPr>
      </p:pic>
      <p:sp>
        <p:nvSpPr>
          <p:cNvPr id="357" name="Google Shape;357;p82"/>
          <p:cNvSpPr txBox="1"/>
          <p:nvPr/>
        </p:nvSpPr>
        <p:spPr>
          <a:xfrm>
            <a:off x="5377613" y="4163525"/>
            <a:ext cx="174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t>Day</a:t>
            </a:r>
            <a:endParaRPr sz="3200"/>
          </a:p>
        </p:txBody>
      </p:sp>
      <p:sp>
        <p:nvSpPr>
          <p:cNvPr id="358" name="Google Shape;358;p82"/>
          <p:cNvSpPr txBox="1"/>
          <p:nvPr/>
        </p:nvSpPr>
        <p:spPr>
          <a:xfrm>
            <a:off x="17963938" y="4163525"/>
            <a:ext cx="174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t>Hour</a:t>
            </a:r>
            <a:endParaRPr sz="3200"/>
          </a:p>
        </p:txBody>
      </p:sp>
      <p:sp>
        <p:nvSpPr>
          <p:cNvPr id="359" name="Google Shape;359;p82"/>
          <p:cNvSpPr/>
          <p:nvPr/>
        </p:nvSpPr>
        <p:spPr>
          <a:xfrm>
            <a:off x="-24525" y="5103625"/>
            <a:ext cx="2159100" cy="4146600"/>
          </a:xfrm>
          <a:prstGeom prst="rect">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82"/>
          <p:cNvSpPr/>
          <p:nvPr/>
        </p:nvSpPr>
        <p:spPr>
          <a:xfrm>
            <a:off x="13292275" y="5103625"/>
            <a:ext cx="2159100" cy="4146600"/>
          </a:xfrm>
          <a:prstGeom prst="rect">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83"/>
          <p:cNvPicPr preferRelativeResize="0"/>
          <p:nvPr/>
        </p:nvPicPr>
        <p:blipFill>
          <a:blip r:embed="rId3">
            <a:alphaModFix/>
          </a:blip>
          <a:stretch>
            <a:fillRect/>
          </a:stretch>
        </p:blipFill>
        <p:spPr>
          <a:xfrm>
            <a:off x="0" y="4536250"/>
            <a:ext cx="12033571" cy="9179750"/>
          </a:xfrm>
          <a:prstGeom prst="rect">
            <a:avLst/>
          </a:prstGeom>
          <a:noFill/>
          <a:ln>
            <a:noFill/>
          </a:ln>
        </p:spPr>
      </p:pic>
      <p:pic>
        <p:nvPicPr>
          <p:cNvPr id="367" name="Google Shape;367;p83"/>
          <p:cNvPicPr preferRelativeResize="0"/>
          <p:nvPr/>
        </p:nvPicPr>
        <p:blipFill>
          <a:blip r:embed="rId4">
            <a:alphaModFix/>
          </a:blip>
          <a:stretch>
            <a:fillRect/>
          </a:stretch>
        </p:blipFill>
        <p:spPr>
          <a:xfrm>
            <a:off x="13146200" y="4536248"/>
            <a:ext cx="11237800" cy="9179753"/>
          </a:xfrm>
          <a:prstGeom prst="rect">
            <a:avLst/>
          </a:prstGeom>
          <a:noFill/>
          <a:ln>
            <a:noFill/>
          </a:ln>
        </p:spPr>
      </p:pic>
      <p:sp>
        <p:nvSpPr>
          <p:cNvPr id="368" name="Google Shape;368;p83"/>
          <p:cNvSpPr txBox="1"/>
          <p:nvPr/>
        </p:nvSpPr>
        <p:spPr>
          <a:xfrm>
            <a:off x="5024625" y="3697300"/>
            <a:ext cx="174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t>Day</a:t>
            </a:r>
            <a:endParaRPr sz="3200"/>
          </a:p>
        </p:txBody>
      </p:sp>
      <p:sp>
        <p:nvSpPr>
          <p:cNvPr id="369" name="Google Shape;369;p83"/>
          <p:cNvSpPr txBox="1"/>
          <p:nvPr/>
        </p:nvSpPr>
        <p:spPr>
          <a:xfrm>
            <a:off x="17610950" y="3697300"/>
            <a:ext cx="174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t>Hour</a:t>
            </a:r>
            <a:endParaRPr sz="3200"/>
          </a:p>
        </p:txBody>
      </p:sp>
      <p:sp>
        <p:nvSpPr>
          <p:cNvPr id="370" name="Google Shape;370;p83"/>
          <p:cNvSpPr txBox="1"/>
          <p:nvPr/>
        </p:nvSpPr>
        <p:spPr>
          <a:xfrm>
            <a:off x="1260673" y="2470634"/>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LINEAR REGRESSION - CASUAL</a:t>
            </a:r>
            <a:endParaRPr/>
          </a:p>
        </p:txBody>
      </p:sp>
      <p:sp>
        <p:nvSpPr>
          <p:cNvPr id="371" name="Google Shape;371;p83"/>
          <p:cNvSpPr/>
          <p:nvPr/>
        </p:nvSpPr>
        <p:spPr>
          <a:xfrm>
            <a:off x="-24525" y="5103625"/>
            <a:ext cx="2159100" cy="2180400"/>
          </a:xfrm>
          <a:prstGeom prst="rect">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83"/>
          <p:cNvSpPr/>
          <p:nvPr/>
        </p:nvSpPr>
        <p:spPr>
          <a:xfrm>
            <a:off x="13146200" y="5103625"/>
            <a:ext cx="2159100" cy="2180400"/>
          </a:xfrm>
          <a:prstGeom prst="rect">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84"/>
          <p:cNvPicPr preferRelativeResize="0"/>
          <p:nvPr/>
        </p:nvPicPr>
        <p:blipFill>
          <a:blip r:embed="rId3">
            <a:alphaModFix/>
          </a:blip>
          <a:stretch>
            <a:fillRect/>
          </a:stretch>
        </p:blipFill>
        <p:spPr>
          <a:xfrm>
            <a:off x="0" y="4637925"/>
            <a:ext cx="11900276" cy="9078074"/>
          </a:xfrm>
          <a:prstGeom prst="rect">
            <a:avLst/>
          </a:prstGeom>
          <a:noFill/>
          <a:ln>
            <a:noFill/>
          </a:ln>
        </p:spPr>
      </p:pic>
      <p:pic>
        <p:nvPicPr>
          <p:cNvPr id="379" name="Google Shape;379;p84"/>
          <p:cNvPicPr preferRelativeResize="0"/>
          <p:nvPr/>
        </p:nvPicPr>
        <p:blipFill>
          <a:blip r:embed="rId4">
            <a:alphaModFix/>
          </a:blip>
          <a:stretch>
            <a:fillRect/>
          </a:stretch>
        </p:blipFill>
        <p:spPr>
          <a:xfrm>
            <a:off x="13270679" y="4637925"/>
            <a:ext cx="11113322" cy="9078076"/>
          </a:xfrm>
          <a:prstGeom prst="rect">
            <a:avLst/>
          </a:prstGeom>
          <a:noFill/>
          <a:ln>
            <a:noFill/>
          </a:ln>
        </p:spPr>
      </p:pic>
      <p:sp>
        <p:nvSpPr>
          <p:cNvPr id="380" name="Google Shape;380;p84"/>
          <p:cNvSpPr txBox="1"/>
          <p:nvPr/>
        </p:nvSpPr>
        <p:spPr>
          <a:xfrm>
            <a:off x="5024625" y="3697300"/>
            <a:ext cx="174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t>Day</a:t>
            </a:r>
            <a:endParaRPr sz="3200"/>
          </a:p>
        </p:txBody>
      </p:sp>
      <p:sp>
        <p:nvSpPr>
          <p:cNvPr id="381" name="Google Shape;381;p84"/>
          <p:cNvSpPr txBox="1"/>
          <p:nvPr/>
        </p:nvSpPr>
        <p:spPr>
          <a:xfrm>
            <a:off x="17610950" y="3697300"/>
            <a:ext cx="1748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t>Hour</a:t>
            </a:r>
            <a:endParaRPr sz="3200"/>
          </a:p>
        </p:txBody>
      </p:sp>
      <p:sp>
        <p:nvSpPr>
          <p:cNvPr id="382" name="Google Shape;382;p84"/>
          <p:cNvSpPr txBox="1"/>
          <p:nvPr/>
        </p:nvSpPr>
        <p:spPr>
          <a:xfrm>
            <a:off x="1260673" y="2470634"/>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XGBOOST (PCA) </a:t>
            </a:r>
            <a:r>
              <a:rPr b="1" lang="en-US" sz="6000">
                <a:solidFill>
                  <a:schemeClr val="dk1"/>
                </a:solidFill>
                <a:latin typeface="Arial Black"/>
                <a:ea typeface="Arial Black"/>
                <a:cs typeface="Arial Black"/>
                <a:sym typeface="Arial Black"/>
              </a:rPr>
              <a:t>- REGISTERED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5"/>
          <p:cNvSpPr txBox="1"/>
          <p:nvPr/>
        </p:nvSpPr>
        <p:spPr>
          <a:xfrm>
            <a:off x="2466472" y="5694799"/>
            <a:ext cx="14092200" cy="54798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n-US" sz="3200">
                <a:solidFill>
                  <a:schemeClr val="dk2"/>
                </a:solidFill>
              </a:rPr>
              <a:t>DATASET</a:t>
            </a:r>
            <a:endParaRPr b="1" sz="3200">
              <a:solidFill>
                <a:schemeClr val="dk2"/>
              </a:solidFill>
            </a:endParaRPr>
          </a:p>
          <a:p>
            <a:pPr indent="-431800" lvl="0" marL="457200" rtl="0" algn="l">
              <a:lnSpc>
                <a:spcPct val="150000"/>
              </a:lnSpc>
              <a:spcBef>
                <a:spcPts val="0"/>
              </a:spcBef>
              <a:spcAft>
                <a:spcPts val="0"/>
              </a:spcAft>
              <a:buClr>
                <a:schemeClr val="dk1"/>
              </a:buClr>
              <a:buSzPts val="3200"/>
              <a:buChar char="▪"/>
            </a:pPr>
            <a:r>
              <a:rPr lang="en-US" sz="3200">
                <a:solidFill>
                  <a:schemeClr val="dk1"/>
                </a:solidFill>
              </a:rPr>
              <a:t>Size (2 years) limits training of yearly trend behavior</a:t>
            </a:r>
            <a:endParaRPr sz="3200">
              <a:solidFill>
                <a:schemeClr val="dk1"/>
              </a:solidFill>
            </a:endParaRPr>
          </a:p>
          <a:p>
            <a:pPr indent="0" lvl="0" marL="0" rtl="0" algn="l">
              <a:lnSpc>
                <a:spcPct val="150000"/>
              </a:lnSpc>
              <a:spcBef>
                <a:spcPts val="0"/>
              </a:spcBef>
              <a:spcAft>
                <a:spcPts val="0"/>
              </a:spcAft>
              <a:buNone/>
            </a:pPr>
            <a:r>
              <a:t/>
            </a:r>
            <a:endParaRPr sz="3200">
              <a:solidFill>
                <a:schemeClr val="dk1"/>
              </a:solidFill>
            </a:endParaRPr>
          </a:p>
          <a:p>
            <a:pPr indent="0" lvl="0" marL="0" rtl="0" algn="l">
              <a:lnSpc>
                <a:spcPct val="150000"/>
              </a:lnSpc>
              <a:spcBef>
                <a:spcPts val="0"/>
              </a:spcBef>
              <a:spcAft>
                <a:spcPts val="0"/>
              </a:spcAft>
              <a:buNone/>
            </a:pPr>
            <a:r>
              <a:t/>
            </a:r>
            <a:endParaRPr sz="3200">
              <a:solidFill>
                <a:schemeClr val="dk1"/>
              </a:solidFill>
            </a:endParaRPr>
          </a:p>
          <a:p>
            <a:pPr indent="0" lvl="0" marL="0" rtl="0" algn="l">
              <a:lnSpc>
                <a:spcPct val="150000"/>
              </a:lnSpc>
              <a:spcBef>
                <a:spcPts val="0"/>
              </a:spcBef>
              <a:spcAft>
                <a:spcPts val="0"/>
              </a:spcAft>
              <a:buNone/>
            </a:pPr>
            <a:r>
              <a:rPr b="1" lang="en-US" sz="3200">
                <a:solidFill>
                  <a:schemeClr val="dk2"/>
                </a:solidFill>
              </a:rPr>
              <a:t>MODELS</a:t>
            </a:r>
            <a:endParaRPr sz="3200">
              <a:solidFill>
                <a:schemeClr val="dk2"/>
              </a:solidFill>
            </a:endParaRPr>
          </a:p>
          <a:p>
            <a:pPr indent="-431800" lvl="0" marL="457200" rtl="0" algn="l">
              <a:lnSpc>
                <a:spcPct val="150000"/>
              </a:lnSpc>
              <a:spcBef>
                <a:spcPts val="0"/>
              </a:spcBef>
              <a:spcAft>
                <a:spcPts val="0"/>
              </a:spcAft>
              <a:buClr>
                <a:schemeClr val="dk1"/>
              </a:buClr>
              <a:buSzPts val="3200"/>
              <a:buChar char="▪"/>
            </a:pPr>
            <a:r>
              <a:rPr lang="en-US" sz="3200">
                <a:solidFill>
                  <a:schemeClr val="dk1"/>
                </a:solidFill>
              </a:rPr>
              <a:t>TBATS is difficult to train and interpret </a:t>
            </a:r>
            <a:endParaRPr sz="3200">
              <a:solidFill>
                <a:schemeClr val="dk1"/>
              </a:solidFill>
            </a:endParaRPr>
          </a:p>
          <a:p>
            <a:pPr indent="-431800" lvl="0" marL="457200" rtl="0" algn="l">
              <a:lnSpc>
                <a:spcPct val="150000"/>
              </a:lnSpc>
              <a:spcBef>
                <a:spcPts val="0"/>
              </a:spcBef>
              <a:spcAft>
                <a:spcPts val="0"/>
              </a:spcAft>
              <a:buClr>
                <a:schemeClr val="dk1"/>
              </a:buClr>
              <a:buSzPts val="3200"/>
              <a:buChar char="▪"/>
            </a:pPr>
            <a:r>
              <a:rPr lang="en-US" sz="3200">
                <a:solidFill>
                  <a:schemeClr val="dk1"/>
                </a:solidFill>
              </a:rPr>
              <a:t>Hard to tell whether these models will perform on longer-duration data</a:t>
            </a:r>
            <a:endParaRPr sz="3200">
              <a:solidFill>
                <a:schemeClr val="dk1"/>
              </a:solidFill>
            </a:endParaRPr>
          </a:p>
          <a:p>
            <a:pPr indent="0" lvl="0" marL="457200" rtl="0" algn="l">
              <a:lnSpc>
                <a:spcPct val="150000"/>
              </a:lnSpc>
              <a:spcBef>
                <a:spcPts val="0"/>
              </a:spcBef>
              <a:spcAft>
                <a:spcPts val="0"/>
              </a:spcAft>
              <a:buNone/>
            </a:pPr>
            <a:r>
              <a:t/>
            </a:r>
            <a:endParaRPr/>
          </a:p>
        </p:txBody>
      </p:sp>
      <p:sp>
        <p:nvSpPr>
          <p:cNvPr id="388" name="Google Shape;388;p85"/>
          <p:cNvSpPr txBox="1"/>
          <p:nvPr/>
        </p:nvSpPr>
        <p:spPr>
          <a:xfrm>
            <a:off x="2466475" y="3495550"/>
            <a:ext cx="205251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KEY LIMITATIONS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6"/>
          <p:cNvSpPr txBox="1"/>
          <p:nvPr/>
        </p:nvSpPr>
        <p:spPr>
          <a:xfrm>
            <a:off x="2466475" y="4870175"/>
            <a:ext cx="15629700" cy="8065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3000"/>
              </a:spcBef>
              <a:spcAft>
                <a:spcPts val="0"/>
              </a:spcAft>
              <a:buClr>
                <a:schemeClr val="dk2"/>
              </a:buClr>
              <a:buSzPts val="4000"/>
              <a:buFont typeface="Noto Sans Symbols"/>
              <a:buChar char="▪"/>
            </a:pPr>
            <a:r>
              <a:rPr lang="en-US" sz="3200">
                <a:solidFill>
                  <a:schemeClr val="dk2"/>
                </a:solidFill>
              </a:rPr>
              <a:t>Continuously validating </a:t>
            </a:r>
            <a:r>
              <a:rPr lang="en-US" sz="3200">
                <a:solidFill>
                  <a:schemeClr val="dk1"/>
                </a:solidFill>
              </a:rPr>
              <a:t>and </a:t>
            </a:r>
            <a:r>
              <a:rPr lang="en-US" sz="3200">
                <a:solidFill>
                  <a:schemeClr val="dk2"/>
                </a:solidFill>
              </a:rPr>
              <a:t>updating</a:t>
            </a:r>
            <a:r>
              <a:rPr lang="en-US" sz="3200">
                <a:solidFill>
                  <a:schemeClr val="dk1"/>
                </a:solidFill>
              </a:rPr>
              <a:t> the model as new data becomes available - the current model is dated at 2011, it is </a:t>
            </a:r>
            <a:r>
              <a:rPr lang="en-US" sz="3200">
                <a:solidFill>
                  <a:schemeClr val="dk1"/>
                </a:solidFill>
              </a:rPr>
              <a:t>important</a:t>
            </a:r>
            <a:r>
              <a:rPr lang="en-US" sz="3200">
                <a:solidFill>
                  <a:schemeClr val="dk1"/>
                </a:solidFill>
              </a:rPr>
              <a:t> to keep up with the current trends.</a:t>
            </a:r>
            <a:endParaRPr sz="3200">
              <a:solidFill>
                <a:schemeClr val="dk1"/>
              </a:solidFill>
            </a:endParaRPr>
          </a:p>
          <a:p>
            <a:pPr indent="-482600" lvl="0" marL="457200" rtl="0" algn="l">
              <a:spcBef>
                <a:spcPts val="3000"/>
              </a:spcBef>
              <a:spcAft>
                <a:spcPts val="0"/>
              </a:spcAft>
              <a:buClr>
                <a:schemeClr val="dk2"/>
              </a:buClr>
              <a:buSzPts val="4000"/>
              <a:buFont typeface="Noto Sans Symbols"/>
              <a:buChar char="▪"/>
            </a:pPr>
            <a:r>
              <a:rPr lang="en-US" sz="3200">
                <a:solidFill>
                  <a:schemeClr val="dk2"/>
                </a:solidFill>
              </a:rPr>
              <a:t>Real-time prediction capabilities </a:t>
            </a:r>
            <a:r>
              <a:rPr lang="en-US" sz="3200">
                <a:solidFill>
                  <a:schemeClr val="dk1"/>
                </a:solidFill>
              </a:rPr>
              <a:t>- learn to adapt to sudden changes in demand.</a:t>
            </a:r>
            <a:endParaRPr sz="3200">
              <a:solidFill>
                <a:schemeClr val="dk1"/>
              </a:solidFill>
            </a:endParaRPr>
          </a:p>
          <a:p>
            <a:pPr indent="-482600" lvl="0" marL="457200" rtl="0" algn="l">
              <a:spcBef>
                <a:spcPts val="3000"/>
              </a:spcBef>
              <a:spcAft>
                <a:spcPts val="0"/>
              </a:spcAft>
              <a:buClr>
                <a:schemeClr val="dk2"/>
              </a:buClr>
              <a:buSzPts val="4000"/>
              <a:buFont typeface="Noto Sans Symbols"/>
              <a:buChar char="▪"/>
            </a:pPr>
            <a:r>
              <a:rPr lang="en-US" sz="3200">
                <a:solidFill>
                  <a:schemeClr val="dk2"/>
                </a:solidFill>
              </a:rPr>
              <a:t>Explore use of RL</a:t>
            </a:r>
            <a:r>
              <a:rPr lang="en-US" sz="3200">
                <a:solidFill>
                  <a:schemeClr val="dk1"/>
                </a:solidFill>
              </a:rPr>
              <a:t> for optimizing bike-sharing operations over-time.</a:t>
            </a:r>
            <a:endParaRPr sz="3200">
              <a:solidFill>
                <a:schemeClr val="dk1"/>
              </a:solidFill>
            </a:endParaRPr>
          </a:p>
          <a:p>
            <a:pPr indent="-482600" lvl="0" marL="457200" rtl="0" algn="l">
              <a:spcBef>
                <a:spcPts val="3000"/>
              </a:spcBef>
              <a:spcAft>
                <a:spcPts val="0"/>
              </a:spcAft>
              <a:buClr>
                <a:schemeClr val="dk2"/>
              </a:buClr>
              <a:buSzPts val="4000"/>
              <a:buFont typeface="Noto Sans Symbols"/>
              <a:buChar char="▪"/>
            </a:pPr>
            <a:r>
              <a:rPr lang="en-US" sz="3200">
                <a:solidFill>
                  <a:schemeClr val="dk2"/>
                </a:solidFill>
              </a:rPr>
              <a:t>Integrate other data sources </a:t>
            </a:r>
            <a:r>
              <a:rPr lang="en-US" sz="3200">
                <a:solidFill>
                  <a:schemeClr val="dk1"/>
                </a:solidFill>
              </a:rPr>
              <a:t>such as social media or locations information which can provide insights into user behaviour, sentiments and preferences.</a:t>
            </a:r>
            <a:endParaRPr sz="3200">
              <a:solidFill>
                <a:schemeClr val="dk1"/>
              </a:solidFill>
            </a:endParaRPr>
          </a:p>
          <a:p>
            <a:pPr indent="-482600" lvl="0" marL="457200" rtl="0" algn="l">
              <a:spcBef>
                <a:spcPts val="3000"/>
              </a:spcBef>
              <a:spcAft>
                <a:spcPts val="0"/>
              </a:spcAft>
              <a:buClr>
                <a:schemeClr val="dk2"/>
              </a:buClr>
              <a:buSzPts val="4000"/>
              <a:buFont typeface="Noto Sans Symbols"/>
              <a:buChar char="▪"/>
            </a:pPr>
            <a:r>
              <a:rPr lang="en-US" sz="3200">
                <a:solidFill>
                  <a:schemeClr val="dk2"/>
                </a:solidFill>
              </a:rPr>
              <a:t>Using ensemble models </a:t>
            </a:r>
            <a:r>
              <a:rPr lang="en-US" sz="3200">
                <a:solidFill>
                  <a:schemeClr val="dk1"/>
                </a:solidFill>
              </a:rPr>
              <a:t>to combine the inferences from different models could be interesting to see how the model can perform in comparison to the XGBoost model.</a:t>
            </a:r>
            <a:endParaRPr sz="3200">
              <a:solidFill>
                <a:schemeClr val="dk1"/>
              </a:solidFill>
            </a:endParaRPr>
          </a:p>
          <a:p>
            <a:pPr indent="-482600" lvl="0" marL="457200" rtl="0" algn="l">
              <a:spcBef>
                <a:spcPts val="3000"/>
              </a:spcBef>
              <a:spcAft>
                <a:spcPts val="0"/>
              </a:spcAft>
              <a:buClr>
                <a:schemeClr val="dk2"/>
              </a:buClr>
              <a:buSzPts val="4000"/>
              <a:buFont typeface="Noto Sans Symbols"/>
              <a:buChar char="▪"/>
            </a:pPr>
            <a:r>
              <a:rPr lang="en-US" sz="3200">
                <a:solidFill>
                  <a:schemeClr val="dk2"/>
                </a:solidFill>
              </a:rPr>
              <a:t>Model interpretation </a:t>
            </a:r>
            <a:r>
              <a:rPr lang="en-US" sz="3200">
                <a:solidFill>
                  <a:schemeClr val="dk1"/>
                </a:solidFill>
              </a:rPr>
              <a:t>- Could explore other frameworks like LIME and ELI5.</a:t>
            </a:r>
            <a:endParaRPr sz="3200">
              <a:solidFill>
                <a:schemeClr val="dk1"/>
              </a:solidFill>
            </a:endParaRPr>
          </a:p>
          <a:p>
            <a:pPr indent="0" lvl="0" marL="0" rtl="0" algn="l">
              <a:spcBef>
                <a:spcPts val="3000"/>
              </a:spcBef>
              <a:spcAft>
                <a:spcPts val="0"/>
              </a:spcAft>
              <a:buNone/>
            </a:pPr>
            <a:r>
              <a:t/>
            </a:r>
            <a:endParaRPr sz="3200">
              <a:solidFill>
                <a:schemeClr val="dk1"/>
              </a:solidFill>
            </a:endParaRPr>
          </a:p>
        </p:txBody>
      </p:sp>
      <p:sp>
        <p:nvSpPr>
          <p:cNvPr id="394" name="Google Shape;394;p86"/>
          <p:cNvSpPr txBox="1"/>
          <p:nvPr/>
        </p:nvSpPr>
        <p:spPr>
          <a:xfrm>
            <a:off x="2466475" y="3495550"/>
            <a:ext cx="205251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FUTURE WORK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87"/>
          <p:cNvSpPr txBox="1"/>
          <p:nvPr/>
        </p:nvSpPr>
        <p:spPr>
          <a:xfrm>
            <a:off x="2466476" y="4870175"/>
            <a:ext cx="17940300" cy="6172200"/>
          </a:xfrm>
          <a:prstGeom prst="rect">
            <a:avLst/>
          </a:prstGeom>
          <a:noFill/>
          <a:ln>
            <a:noFill/>
          </a:ln>
        </p:spPr>
        <p:txBody>
          <a:bodyPr anchorCtr="0" anchor="t" bIns="45700" lIns="91425" spcFirstLastPara="1" rIns="91425" wrap="square" tIns="45700">
            <a:spAutoFit/>
          </a:bodyPr>
          <a:lstStyle/>
          <a:p>
            <a:pPr indent="-292100" lvl="0" marL="342900" marR="0" rtl="0" algn="l">
              <a:lnSpc>
                <a:spcPct val="150000"/>
              </a:lnSpc>
              <a:spcBef>
                <a:spcPts val="3000"/>
              </a:spcBef>
              <a:spcAft>
                <a:spcPts val="0"/>
              </a:spcAft>
              <a:buClr>
                <a:schemeClr val="dk1"/>
              </a:buClr>
              <a:buSzPts val="3200"/>
              <a:buFont typeface="Noto Sans Symbols"/>
              <a:buChar char="▪"/>
            </a:pPr>
            <a:r>
              <a:rPr lang="en-US" sz="3200">
                <a:solidFill>
                  <a:schemeClr val="dk1"/>
                </a:solidFill>
              </a:rPr>
              <a:t>Lichman, M.: UCI machine learning repository (2013). http://archive.ics.uci.edu/ml</a:t>
            </a:r>
            <a:endParaRPr sz="3200">
              <a:solidFill>
                <a:schemeClr val="dk1"/>
              </a:solidFill>
            </a:endParaRPr>
          </a:p>
          <a:p>
            <a:pPr indent="-292100" lvl="0" marL="342900" marR="0" rtl="0" algn="l">
              <a:lnSpc>
                <a:spcPct val="150000"/>
              </a:lnSpc>
              <a:spcBef>
                <a:spcPts val="3000"/>
              </a:spcBef>
              <a:spcAft>
                <a:spcPts val="0"/>
              </a:spcAft>
              <a:buClr>
                <a:schemeClr val="dk1"/>
              </a:buClr>
              <a:buSzPts val="3200"/>
              <a:buFont typeface="Noto Sans Symbols"/>
              <a:buChar char="▪"/>
            </a:pPr>
            <a:r>
              <a:rPr lang="en-US" sz="3200">
                <a:solidFill>
                  <a:schemeClr val="dk1"/>
                </a:solidFill>
              </a:rPr>
              <a:t>M. Britton, ‘VINE: Visualizing statistical interactions in black box models’, </a:t>
            </a:r>
            <a:r>
              <a:rPr i="1" lang="en-US" sz="3200">
                <a:solidFill>
                  <a:schemeClr val="dk1"/>
                </a:solidFill>
              </a:rPr>
              <a:t>arXiv [cs.LG]</a:t>
            </a:r>
            <a:r>
              <a:rPr lang="en-US" sz="3200">
                <a:solidFill>
                  <a:schemeClr val="dk1"/>
                </a:solidFill>
              </a:rPr>
              <a:t>, 01-Apr-2019.</a:t>
            </a:r>
            <a:endParaRPr sz="3200">
              <a:solidFill>
                <a:schemeClr val="dk1"/>
              </a:solidFill>
            </a:endParaRPr>
          </a:p>
          <a:p>
            <a:pPr indent="-292100" lvl="0" marL="342900" marR="0" rtl="0" algn="l">
              <a:lnSpc>
                <a:spcPct val="150000"/>
              </a:lnSpc>
              <a:spcBef>
                <a:spcPts val="3000"/>
              </a:spcBef>
              <a:spcAft>
                <a:spcPts val="0"/>
              </a:spcAft>
              <a:buClr>
                <a:schemeClr val="dk1"/>
              </a:buClr>
              <a:buSzPts val="3200"/>
              <a:buChar char="▪"/>
            </a:pPr>
            <a:r>
              <a:rPr lang="en-US" sz="3200">
                <a:solidFill>
                  <a:schemeClr val="dk1"/>
                </a:solidFill>
              </a:rPr>
              <a:t>A. Appice et al. (Eds.): ECML PKDD 2015, Part I, LNAI 9284, pp. 184–199, 2015. DOI: 10.1007/978-3-319-23528-8 12</a:t>
            </a:r>
            <a:endParaRPr sz="3200">
              <a:solidFill>
                <a:schemeClr val="dk1"/>
              </a:solidFill>
            </a:endParaRPr>
          </a:p>
          <a:p>
            <a:pPr indent="-292100" lvl="0" marL="342900" marR="0" rtl="0" algn="l">
              <a:lnSpc>
                <a:spcPct val="150000"/>
              </a:lnSpc>
              <a:spcBef>
                <a:spcPts val="3000"/>
              </a:spcBef>
              <a:spcAft>
                <a:spcPts val="0"/>
              </a:spcAft>
              <a:buClr>
                <a:schemeClr val="dk1"/>
              </a:buClr>
              <a:buSzPts val="3200"/>
              <a:buChar char="▪"/>
            </a:pPr>
            <a:r>
              <a:rPr lang="en-US" sz="3200">
                <a:solidFill>
                  <a:schemeClr val="dk1"/>
                </a:solidFill>
              </a:rPr>
              <a:t>G. Petneházi, ‘Recurrent neural networks for time series forecasting’, arXiv [cs.LG], 31-Dec-2018.</a:t>
            </a:r>
            <a:endParaRPr sz="3200">
              <a:solidFill>
                <a:schemeClr val="dk1"/>
              </a:solidFill>
            </a:endParaRPr>
          </a:p>
        </p:txBody>
      </p:sp>
      <p:sp>
        <p:nvSpPr>
          <p:cNvPr id="400" name="Google Shape;400;p87"/>
          <p:cNvSpPr txBox="1"/>
          <p:nvPr/>
        </p:nvSpPr>
        <p:spPr>
          <a:xfrm>
            <a:off x="2466475" y="3495550"/>
            <a:ext cx="205251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REFERENCES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88"/>
          <p:cNvSpPr/>
          <p:nvPr/>
        </p:nvSpPr>
        <p:spPr>
          <a:xfrm>
            <a:off x="812801" y="677335"/>
            <a:ext cx="9889066" cy="2929466"/>
          </a:xfrm>
          <a:prstGeom prst="rect">
            <a:avLst/>
          </a:prstGeom>
          <a:solidFill>
            <a:srgbClr val="BF57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71"/>
          <p:cNvSpPr txBox="1"/>
          <p:nvPr/>
        </p:nvSpPr>
        <p:spPr>
          <a:xfrm>
            <a:off x="1628275" y="4336775"/>
            <a:ext cx="11553900" cy="7596000"/>
          </a:xfrm>
          <a:prstGeom prst="rect">
            <a:avLst/>
          </a:prstGeom>
          <a:noFill/>
          <a:ln>
            <a:noFill/>
          </a:ln>
        </p:spPr>
        <p:txBody>
          <a:bodyPr anchorCtr="0" anchor="t" bIns="45700" lIns="91425" spcFirstLastPara="1" rIns="91425" wrap="square" tIns="45700">
            <a:spAutoFit/>
          </a:bodyPr>
          <a:lstStyle/>
          <a:p>
            <a:pPr indent="-311150" lvl="0" marL="342900" marR="0" rtl="0" algn="l">
              <a:lnSpc>
                <a:spcPct val="150000"/>
              </a:lnSpc>
              <a:spcBef>
                <a:spcPts val="0"/>
              </a:spcBef>
              <a:spcAft>
                <a:spcPts val="0"/>
              </a:spcAft>
              <a:buClr>
                <a:schemeClr val="dk1"/>
              </a:buClr>
              <a:buSzPts val="3500"/>
              <a:buFont typeface="Noto Sans Symbols"/>
              <a:buChar char="▪"/>
            </a:pPr>
            <a:r>
              <a:rPr lang="en-US" sz="3500">
                <a:solidFill>
                  <a:schemeClr val="dk1"/>
                </a:solidFill>
              </a:rPr>
              <a:t>Capital Bikeshare: government-run bike share company with </a:t>
            </a:r>
            <a:r>
              <a:rPr b="1" lang="en-US" sz="3500">
                <a:solidFill>
                  <a:schemeClr val="dk2"/>
                </a:solidFill>
              </a:rPr>
              <a:t>3.4 million annual bike ridership</a:t>
            </a:r>
            <a:r>
              <a:rPr lang="en-US" sz="3500">
                <a:solidFill>
                  <a:schemeClr val="dk1"/>
                </a:solidFill>
              </a:rPr>
              <a:t> (~9k daily riders) in Washington D.C. and surrounding areas</a:t>
            </a:r>
            <a:endParaRPr sz="3500">
              <a:solidFill>
                <a:schemeClr val="dk1"/>
              </a:solidFill>
            </a:endParaRPr>
          </a:p>
          <a:p>
            <a:pPr indent="-311150" lvl="0" marL="342900" marR="0" rtl="0" algn="l">
              <a:lnSpc>
                <a:spcPct val="150000"/>
              </a:lnSpc>
              <a:spcBef>
                <a:spcPts val="0"/>
              </a:spcBef>
              <a:spcAft>
                <a:spcPts val="0"/>
              </a:spcAft>
              <a:buClr>
                <a:schemeClr val="dk1"/>
              </a:buClr>
              <a:buSzPts val="3500"/>
              <a:buChar char="▪"/>
            </a:pPr>
            <a:r>
              <a:rPr lang="en-US" sz="3500"/>
              <a:t>Riders can buy annual memberships (</a:t>
            </a:r>
            <a:r>
              <a:rPr b="1" lang="en-US" sz="3500"/>
              <a:t>“registered”</a:t>
            </a:r>
            <a:r>
              <a:rPr lang="en-US" sz="3500"/>
              <a:t> riders) or pay per trip (</a:t>
            </a:r>
            <a:r>
              <a:rPr b="1" lang="en-US" sz="3500"/>
              <a:t>“casual”</a:t>
            </a:r>
            <a:r>
              <a:rPr lang="en-US" sz="3500"/>
              <a:t> riders)</a:t>
            </a:r>
            <a:endParaRPr sz="3500"/>
          </a:p>
          <a:p>
            <a:pPr indent="-311150" lvl="0" marL="342900" marR="0" rtl="0" algn="l">
              <a:lnSpc>
                <a:spcPct val="150000"/>
              </a:lnSpc>
              <a:spcBef>
                <a:spcPts val="0"/>
              </a:spcBef>
              <a:spcAft>
                <a:spcPts val="0"/>
              </a:spcAft>
              <a:buClr>
                <a:schemeClr val="dk1"/>
              </a:buClr>
              <a:buSzPts val="3500"/>
              <a:buChar char="▪"/>
            </a:pPr>
            <a:r>
              <a:rPr lang="en-US" sz="3500"/>
              <a:t>Understanding variations in ridership</a:t>
            </a:r>
            <a:r>
              <a:rPr lang="en-US" sz="3500"/>
              <a:t> an important consideration for future government city development</a:t>
            </a:r>
            <a:endParaRPr sz="3500"/>
          </a:p>
          <a:p>
            <a:pPr indent="-419100" lvl="1" marL="914400" marR="0" rtl="0" algn="l">
              <a:lnSpc>
                <a:spcPct val="150000"/>
              </a:lnSpc>
              <a:spcBef>
                <a:spcPts val="0"/>
              </a:spcBef>
              <a:spcAft>
                <a:spcPts val="0"/>
              </a:spcAft>
              <a:buSzPts val="3000"/>
              <a:buChar char="○"/>
            </a:pPr>
            <a:r>
              <a:rPr lang="en-US" sz="3000"/>
              <a:t>City planning</a:t>
            </a:r>
            <a:endParaRPr sz="3000"/>
          </a:p>
          <a:p>
            <a:pPr indent="-419100" lvl="1" marL="914400" marR="0" rtl="0" algn="l">
              <a:lnSpc>
                <a:spcPct val="150000"/>
              </a:lnSpc>
              <a:spcBef>
                <a:spcPts val="0"/>
              </a:spcBef>
              <a:spcAft>
                <a:spcPts val="0"/>
              </a:spcAft>
              <a:buSzPts val="3000"/>
              <a:buChar char="○"/>
            </a:pPr>
            <a:r>
              <a:rPr lang="en-US" sz="3000"/>
              <a:t>Strategies for advertisements on bikes</a:t>
            </a:r>
            <a:endParaRPr sz="3000"/>
          </a:p>
          <a:p>
            <a:pPr indent="-419100" lvl="1" marL="914400" marR="0" rtl="0" algn="l">
              <a:lnSpc>
                <a:spcPct val="150000"/>
              </a:lnSpc>
              <a:spcBef>
                <a:spcPts val="0"/>
              </a:spcBef>
              <a:spcAft>
                <a:spcPts val="0"/>
              </a:spcAft>
              <a:buSzPts val="3000"/>
              <a:buChar char="○"/>
            </a:pPr>
            <a:r>
              <a:rPr lang="en-US" sz="3000"/>
              <a:t>Strategies for marketing for more ridership</a:t>
            </a:r>
            <a:endParaRPr sz="3000"/>
          </a:p>
        </p:txBody>
      </p:sp>
      <p:sp>
        <p:nvSpPr>
          <p:cNvPr id="267" name="Google Shape;267;p71"/>
          <p:cNvSpPr txBox="1"/>
          <p:nvPr/>
        </p:nvSpPr>
        <p:spPr>
          <a:xfrm>
            <a:off x="1628275" y="2352550"/>
            <a:ext cx="21115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BACKGROUND: CAPITAL BIKESHARE</a:t>
            </a:r>
            <a:endParaRPr/>
          </a:p>
        </p:txBody>
      </p:sp>
      <p:pic>
        <p:nvPicPr>
          <p:cNvPr id="268" name="Google Shape;268;p71"/>
          <p:cNvPicPr preferRelativeResize="0"/>
          <p:nvPr/>
        </p:nvPicPr>
        <p:blipFill rotWithShape="1">
          <a:blip r:embed="rId3">
            <a:alphaModFix/>
          </a:blip>
          <a:srcRect b="0" l="0" r="23230" t="0"/>
          <a:stretch/>
        </p:blipFill>
        <p:spPr>
          <a:xfrm>
            <a:off x="14299750" y="4652325"/>
            <a:ext cx="9376026" cy="4132825"/>
          </a:xfrm>
          <a:prstGeom prst="rect">
            <a:avLst/>
          </a:prstGeom>
          <a:noFill/>
          <a:ln>
            <a:noFill/>
          </a:ln>
        </p:spPr>
      </p:pic>
      <p:sp>
        <p:nvSpPr>
          <p:cNvPr id="269" name="Google Shape;269;p71"/>
          <p:cNvSpPr txBox="1"/>
          <p:nvPr/>
        </p:nvSpPr>
        <p:spPr>
          <a:xfrm>
            <a:off x="17748250" y="13053550"/>
            <a:ext cx="6782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1" lang="en-US" sz="2800">
                <a:solidFill>
                  <a:schemeClr val="dk1"/>
                </a:solidFill>
              </a:rPr>
              <a:t>Figure Adapted from Capital Bikeshare</a:t>
            </a:r>
            <a:endParaRPr i="1" sz="2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72"/>
          <p:cNvSpPr txBox="1"/>
          <p:nvPr/>
        </p:nvSpPr>
        <p:spPr>
          <a:xfrm>
            <a:off x="1628275" y="2276350"/>
            <a:ext cx="21115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DATA DESCRIPTION</a:t>
            </a:r>
            <a:endParaRPr/>
          </a:p>
        </p:txBody>
      </p:sp>
      <p:sp>
        <p:nvSpPr>
          <p:cNvPr id="275" name="Google Shape;275;p72"/>
          <p:cNvSpPr txBox="1"/>
          <p:nvPr/>
        </p:nvSpPr>
        <p:spPr>
          <a:xfrm>
            <a:off x="1628275" y="4197525"/>
            <a:ext cx="11391600" cy="8712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3200">
                <a:solidFill>
                  <a:schemeClr val="dk1"/>
                </a:solidFill>
              </a:rPr>
              <a:t>DATASET BREAKDOWN</a:t>
            </a:r>
            <a:endParaRPr b="1"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Time series data, aggregated by both day </a:t>
            </a:r>
            <a:r>
              <a:rPr lang="en-US" sz="3200">
                <a:solidFill>
                  <a:schemeClr val="dk1"/>
                </a:solidFill>
              </a:rPr>
              <a:t>and </a:t>
            </a:r>
            <a:r>
              <a:rPr lang="en-US" sz="3200">
                <a:solidFill>
                  <a:schemeClr val="dk1"/>
                </a:solidFill>
              </a:rPr>
              <a:t>hour</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Feature set:</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Time series (date, day, year, month, hour)</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Seasonal information</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Weather information (humidity, windspeed, temperature, state of weather) </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Day information (weekday, weekend, holiday)</a:t>
            </a:r>
            <a:endParaRPr sz="3200">
              <a:solidFill>
                <a:schemeClr val="dk1"/>
              </a:solidFill>
            </a:endParaRPr>
          </a:p>
          <a:p>
            <a:pPr indent="-431800" lvl="0" marL="457200" marR="0" rtl="0" algn="l">
              <a:lnSpc>
                <a:spcPct val="150000"/>
              </a:lnSpc>
              <a:spcBef>
                <a:spcPts val="0"/>
              </a:spcBef>
              <a:spcAft>
                <a:spcPts val="0"/>
              </a:spcAft>
              <a:buClr>
                <a:schemeClr val="dk1"/>
              </a:buClr>
              <a:buSzPts val="3200"/>
              <a:buChar char="▪"/>
            </a:pPr>
            <a:r>
              <a:rPr lang="en-US" sz="3200">
                <a:solidFill>
                  <a:schemeClr val="dk1"/>
                </a:solidFill>
              </a:rPr>
              <a:t>Target variables:</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“Registered” riders using bikes</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“Casual” riders using bikes</a:t>
            </a:r>
            <a:endParaRPr sz="3200">
              <a:solidFill>
                <a:schemeClr val="dk1"/>
              </a:solidFill>
            </a:endParaRPr>
          </a:p>
          <a:p>
            <a:pPr indent="-431800" lvl="1" marL="914400" rtl="0" algn="l">
              <a:lnSpc>
                <a:spcPct val="150000"/>
              </a:lnSpc>
              <a:spcBef>
                <a:spcPts val="0"/>
              </a:spcBef>
              <a:spcAft>
                <a:spcPts val="0"/>
              </a:spcAft>
              <a:buClr>
                <a:schemeClr val="dk1"/>
              </a:buClr>
              <a:buSzPts val="3200"/>
              <a:buChar char="○"/>
            </a:pPr>
            <a:r>
              <a:rPr lang="en-US" sz="3200">
                <a:solidFill>
                  <a:schemeClr val="dk1"/>
                </a:solidFill>
              </a:rPr>
              <a:t>Total riders (registered + casual)</a:t>
            </a:r>
            <a:endParaRPr sz="3200">
              <a:solidFill>
                <a:schemeClr val="dk1"/>
              </a:solidFill>
            </a:endParaRPr>
          </a:p>
        </p:txBody>
      </p:sp>
      <p:sp>
        <p:nvSpPr>
          <p:cNvPr id="276" name="Google Shape;276;p72"/>
          <p:cNvSpPr txBox="1"/>
          <p:nvPr/>
        </p:nvSpPr>
        <p:spPr>
          <a:xfrm>
            <a:off x="15201325" y="3792950"/>
            <a:ext cx="8772600" cy="9450900"/>
          </a:xfrm>
          <a:prstGeom prst="rect">
            <a:avLst/>
          </a:prstGeom>
          <a:noFill/>
          <a:ln cap="flat" cmpd="sng" w="1905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431800" lvl="1" marL="914400" rtl="0" algn="l">
              <a:lnSpc>
                <a:spcPct val="150000"/>
              </a:lnSpc>
              <a:spcBef>
                <a:spcPts val="0"/>
              </a:spcBef>
              <a:spcAft>
                <a:spcPts val="0"/>
              </a:spcAft>
              <a:buClr>
                <a:schemeClr val="dk1"/>
              </a:buClr>
              <a:buSzPts val="3200"/>
              <a:buChar char="○"/>
            </a:pPr>
            <a:r>
              <a:rPr b="1" lang="en-US" sz="3200">
                <a:solidFill>
                  <a:schemeClr val="dk1"/>
                </a:solidFill>
              </a:rPr>
              <a:t>day</a:t>
            </a:r>
            <a:r>
              <a:rPr b="1" lang="en-US" sz="3200">
                <a:solidFill>
                  <a:schemeClr val="dk1"/>
                </a:solidFill>
              </a:rPr>
              <a:t>.csv </a:t>
            </a:r>
            <a:r>
              <a:rPr lang="en-US" sz="3200">
                <a:solidFill>
                  <a:schemeClr val="dk1"/>
                </a:solidFill>
              </a:rPr>
              <a:t>(aggregated by day between 2011-2012)</a:t>
            </a:r>
            <a:endParaRPr sz="3200">
              <a:solidFill>
                <a:schemeClr val="dk1"/>
              </a:solidFill>
            </a:endParaRPr>
          </a:p>
          <a:p>
            <a:pPr indent="-431800" lvl="2" marL="1371600" rtl="0" algn="l">
              <a:lnSpc>
                <a:spcPct val="150000"/>
              </a:lnSpc>
              <a:spcBef>
                <a:spcPts val="0"/>
              </a:spcBef>
              <a:spcAft>
                <a:spcPts val="0"/>
              </a:spcAft>
              <a:buClr>
                <a:schemeClr val="dk1"/>
              </a:buClr>
              <a:buSzPts val="3200"/>
              <a:buChar char="■"/>
            </a:pPr>
            <a:r>
              <a:rPr lang="en-US" sz="3200">
                <a:solidFill>
                  <a:schemeClr val="dk1"/>
                </a:solidFill>
              </a:rPr>
              <a:t>Size: 731 samples x 16 columns</a:t>
            </a:r>
            <a:endParaRPr sz="3200">
              <a:solidFill>
                <a:schemeClr val="dk1"/>
              </a:solidFill>
            </a:endParaRPr>
          </a:p>
          <a:p>
            <a:pPr indent="0" lvl="0" marL="0" rtl="0" algn="l">
              <a:lnSpc>
                <a:spcPct val="150000"/>
              </a:lnSpc>
              <a:spcBef>
                <a:spcPts val="0"/>
              </a:spcBef>
              <a:spcAft>
                <a:spcPts val="0"/>
              </a:spcAft>
              <a:buNone/>
            </a:pPr>
            <a:r>
              <a:t/>
            </a:r>
            <a:endParaRPr b="1" sz="3200">
              <a:solidFill>
                <a:schemeClr val="dk1"/>
              </a:solidFill>
            </a:endParaRPr>
          </a:p>
          <a:p>
            <a:pPr indent="0" lvl="0" marL="0" rtl="0" algn="l">
              <a:lnSpc>
                <a:spcPct val="150000"/>
              </a:lnSpc>
              <a:spcBef>
                <a:spcPts val="0"/>
              </a:spcBef>
              <a:spcAft>
                <a:spcPts val="0"/>
              </a:spcAft>
              <a:buNone/>
            </a:pPr>
            <a:r>
              <a:t/>
            </a:r>
            <a:endParaRPr b="1" sz="3200">
              <a:solidFill>
                <a:schemeClr val="dk1"/>
              </a:solidFill>
            </a:endParaRPr>
          </a:p>
          <a:p>
            <a:pPr indent="-431800" lvl="1" marL="914400" rtl="0" algn="l">
              <a:lnSpc>
                <a:spcPct val="150000"/>
              </a:lnSpc>
              <a:spcBef>
                <a:spcPts val="0"/>
              </a:spcBef>
              <a:spcAft>
                <a:spcPts val="0"/>
              </a:spcAft>
              <a:buClr>
                <a:schemeClr val="dk1"/>
              </a:buClr>
              <a:buSzPts val="3200"/>
              <a:buChar char="○"/>
            </a:pPr>
            <a:r>
              <a:rPr b="1" lang="en-US" sz="3200">
                <a:solidFill>
                  <a:schemeClr val="dk1"/>
                </a:solidFill>
              </a:rPr>
              <a:t>hour.csv </a:t>
            </a:r>
            <a:r>
              <a:rPr lang="en-US" sz="3200">
                <a:solidFill>
                  <a:schemeClr val="dk1"/>
                </a:solidFill>
              </a:rPr>
              <a:t>(aggregated by hour between 2011-2012)</a:t>
            </a:r>
            <a:endParaRPr sz="3200">
              <a:solidFill>
                <a:schemeClr val="dk1"/>
              </a:solidFill>
            </a:endParaRPr>
          </a:p>
          <a:p>
            <a:pPr indent="-431800" lvl="2" marL="1371600" rtl="0" algn="l">
              <a:lnSpc>
                <a:spcPct val="150000"/>
              </a:lnSpc>
              <a:spcBef>
                <a:spcPts val="0"/>
              </a:spcBef>
              <a:spcAft>
                <a:spcPts val="0"/>
              </a:spcAft>
              <a:buClr>
                <a:schemeClr val="dk1"/>
              </a:buClr>
              <a:buSzPts val="3200"/>
              <a:buChar char="■"/>
            </a:pPr>
            <a:r>
              <a:rPr lang="en-US" sz="3200">
                <a:solidFill>
                  <a:schemeClr val="dk1"/>
                </a:solidFill>
              </a:rPr>
              <a:t>Size: 17379 samples x 17 columns</a:t>
            </a:r>
            <a:endParaRPr sz="3200">
              <a:solidFill>
                <a:schemeClr val="dk1"/>
              </a:solidFill>
            </a:endParaRPr>
          </a:p>
          <a:p>
            <a:pPr indent="0" lvl="0" marL="0" rtl="0" algn="l">
              <a:lnSpc>
                <a:spcPct val="150000"/>
              </a:lnSpc>
              <a:spcBef>
                <a:spcPts val="0"/>
              </a:spcBef>
              <a:spcAft>
                <a:spcPts val="0"/>
              </a:spcAft>
              <a:buNone/>
            </a:pPr>
            <a:r>
              <a:t/>
            </a:r>
            <a:endParaRPr sz="3200">
              <a:solidFill>
                <a:schemeClr val="dk1"/>
              </a:solidFill>
            </a:endParaRPr>
          </a:p>
          <a:p>
            <a:pPr indent="0" lvl="0" marL="0" rtl="0" algn="l">
              <a:lnSpc>
                <a:spcPct val="150000"/>
              </a:lnSpc>
              <a:spcBef>
                <a:spcPts val="0"/>
              </a:spcBef>
              <a:spcAft>
                <a:spcPts val="0"/>
              </a:spcAft>
              <a:buNone/>
            </a:pPr>
            <a:r>
              <a:t/>
            </a:r>
            <a:endParaRPr sz="3200">
              <a:solidFill>
                <a:schemeClr val="dk1"/>
              </a:solidFill>
            </a:endParaRPr>
          </a:p>
          <a:p>
            <a:pPr indent="0" lvl="0" marL="0" rtl="0" algn="l">
              <a:lnSpc>
                <a:spcPct val="150000"/>
              </a:lnSpc>
              <a:spcBef>
                <a:spcPts val="0"/>
              </a:spcBef>
              <a:spcAft>
                <a:spcPts val="0"/>
              </a:spcAft>
              <a:buNone/>
            </a:pPr>
            <a:r>
              <a:t/>
            </a:r>
            <a:endParaRPr sz="3200">
              <a:solidFill>
                <a:schemeClr val="dk1"/>
              </a:solidFill>
            </a:endParaRPr>
          </a:p>
          <a:p>
            <a:pPr indent="0" lvl="0" marL="0" rtl="0" algn="l">
              <a:lnSpc>
                <a:spcPct val="150000"/>
              </a:lnSpc>
              <a:spcBef>
                <a:spcPts val="0"/>
              </a:spcBef>
              <a:spcAft>
                <a:spcPts val="0"/>
              </a:spcAft>
              <a:buNone/>
            </a:pPr>
            <a:r>
              <a:rPr i="1" lang="en-US" sz="3200">
                <a:solidFill>
                  <a:schemeClr val="dk1"/>
                </a:solidFill>
              </a:rPr>
              <a:t>*all features same for both except for “hour” feature in hour.csv</a:t>
            </a:r>
            <a:endParaRPr i="1" sz="32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73"/>
          <p:cNvSpPr txBox="1"/>
          <p:nvPr/>
        </p:nvSpPr>
        <p:spPr>
          <a:xfrm>
            <a:off x="2466476" y="4870175"/>
            <a:ext cx="17399700" cy="7973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Recurrent</a:t>
            </a:r>
            <a:r>
              <a:rPr lang="en-US" sz="3200">
                <a:solidFill>
                  <a:schemeClr val="dk1"/>
                </a:solidFill>
              </a:rPr>
              <a:t> Neural Network (RNN) regression for predicting rider counts (Petnehazi et al.)</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R</a:t>
            </a:r>
            <a:r>
              <a:rPr baseline="30000" lang="en-US" sz="3200">
                <a:solidFill>
                  <a:schemeClr val="dk1"/>
                </a:solidFill>
              </a:rPr>
              <a:t>2</a:t>
            </a:r>
            <a:r>
              <a:rPr lang="en-US" sz="3200">
                <a:solidFill>
                  <a:schemeClr val="dk1"/>
                </a:solidFill>
              </a:rPr>
              <a:t> = 0.78-0.96</a:t>
            </a:r>
            <a:endParaRPr sz="3200">
              <a:solidFill>
                <a:schemeClr val="dk1"/>
              </a:solidFill>
            </a:endParaRPr>
          </a:p>
          <a:p>
            <a:pPr indent="-482600" lvl="0" marL="457200" marR="0" rtl="0" algn="l">
              <a:lnSpc>
                <a:spcPct val="150000"/>
              </a:lnSpc>
              <a:spcBef>
                <a:spcPts val="0"/>
              </a:spcBef>
              <a:spcAft>
                <a:spcPts val="0"/>
              </a:spcAft>
              <a:buClr>
                <a:schemeClr val="dk1"/>
              </a:buClr>
              <a:buSzPts val="4000"/>
              <a:buChar char="▪"/>
            </a:pPr>
            <a:r>
              <a:rPr lang="en-US" sz="3200">
                <a:solidFill>
                  <a:schemeClr val="dk1"/>
                </a:solidFill>
              </a:rPr>
              <a:t>Decision Trees multi-class prediction of seasons based on rider count and other features (Al-Otaibi et al.)</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Classification accuracy = 0.4-0.7</a:t>
            </a:r>
            <a:endParaRPr sz="3200">
              <a:solidFill>
                <a:schemeClr val="dk1"/>
              </a:solidFill>
            </a:endParaRPr>
          </a:p>
          <a:p>
            <a:pPr indent="-482600" lvl="0" marL="457200" rtl="0" algn="l">
              <a:lnSpc>
                <a:spcPct val="150000"/>
              </a:lnSpc>
              <a:spcBef>
                <a:spcPts val="0"/>
              </a:spcBef>
              <a:spcAft>
                <a:spcPts val="0"/>
              </a:spcAft>
              <a:buClr>
                <a:schemeClr val="dk1"/>
              </a:buClr>
              <a:buSzPts val="4000"/>
              <a:buChar char="▪"/>
            </a:pPr>
            <a:r>
              <a:rPr lang="en-US" sz="3200">
                <a:solidFill>
                  <a:schemeClr val="dk1"/>
                </a:solidFill>
              </a:rPr>
              <a:t>Kaggle Competition</a:t>
            </a:r>
            <a:endParaRPr sz="3200">
              <a:solidFill>
                <a:schemeClr val="dk1"/>
              </a:solidFill>
            </a:endParaRPr>
          </a:p>
          <a:p>
            <a:pPr indent="-431800" lvl="1" marL="914400" rtl="0" algn="l">
              <a:lnSpc>
                <a:spcPct val="150000"/>
              </a:lnSpc>
              <a:spcBef>
                <a:spcPts val="0"/>
              </a:spcBef>
              <a:spcAft>
                <a:spcPts val="0"/>
              </a:spcAft>
              <a:buClr>
                <a:schemeClr val="dk1"/>
              </a:buClr>
              <a:buSzPts val="3200"/>
              <a:buChar char="○"/>
            </a:pPr>
            <a:r>
              <a:rPr lang="en-US" sz="3200">
                <a:solidFill>
                  <a:schemeClr val="dk1"/>
                </a:solidFill>
              </a:rPr>
              <a:t>Non-neural network models (LR, ensemble methods); R</a:t>
            </a:r>
            <a:r>
              <a:rPr baseline="30000" lang="en-US" sz="3200">
                <a:solidFill>
                  <a:schemeClr val="dk1"/>
                </a:solidFill>
              </a:rPr>
              <a:t>2</a:t>
            </a:r>
            <a:r>
              <a:rPr lang="en-US" sz="3200">
                <a:solidFill>
                  <a:schemeClr val="dk1"/>
                </a:solidFill>
              </a:rPr>
              <a:t> = ~1.0</a:t>
            </a:r>
            <a:endParaRPr sz="3200">
              <a:solidFill>
                <a:schemeClr val="dk1"/>
              </a:solidFill>
            </a:endParaRPr>
          </a:p>
          <a:p>
            <a:pPr indent="-431800" lvl="1" marL="914400" rtl="0" algn="l">
              <a:lnSpc>
                <a:spcPct val="150000"/>
              </a:lnSpc>
              <a:spcBef>
                <a:spcPts val="0"/>
              </a:spcBef>
              <a:spcAft>
                <a:spcPts val="0"/>
              </a:spcAft>
              <a:buClr>
                <a:schemeClr val="dk1"/>
              </a:buClr>
              <a:buSzPts val="3200"/>
              <a:buChar char="○"/>
            </a:pPr>
            <a:r>
              <a:rPr lang="en-US" sz="3200">
                <a:solidFill>
                  <a:schemeClr val="dk1"/>
                </a:solidFill>
              </a:rPr>
              <a:t>No model/feature interpretation</a:t>
            </a:r>
            <a:endParaRPr sz="3200">
              <a:solidFill>
                <a:schemeClr val="dk1"/>
              </a:solidFill>
            </a:endParaRPr>
          </a:p>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Statistical visual interactions between features (Britton et al.)</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No predictive modeling</a:t>
            </a:r>
            <a:endParaRPr sz="3200">
              <a:solidFill>
                <a:schemeClr val="dk1"/>
              </a:solidFill>
            </a:endParaRPr>
          </a:p>
        </p:txBody>
      </p:sp>
      <p:sp>
        <p:nvSpPr>
          <p:cNvPr id="282" name="Google Shape;282;p73"/>
          <p:cNvSpPr txBox="1"/>
          <p:nvPr/>
        </p:nvSpPr>
        <p:spPr>
          <a:xfrm>
            <a:off x="2466473" y="3495559"/>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PREVIOUS WORK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74"/>
          <p:cNvSpPr txBox="1"/>
          <p:nvPr/>
        </p:nvSpPr>
        <p:spPr>
          <a:xfrm>
            <a:off x="2466472" y="5560599"/>
            <a:ext cx="14092200" cy="7049700"/>
          </a:xfrm>
          <a:prstGeom prst="rect">
            <a:avLst/>
          </a:prstGeom>
          <a:noFill/>
          <a:ln>
            <a:noFill/>
          </a:ln>
        </p:spPr>
        <p:txBody>
          <a:bodyPr anchorCtr="0" anchor="t" bIns="45700" lIns="91425" spcFirstLastPara="1" rIns="91425" wrap="square" tIns="45700">
            <a:spAutoFit/>
          </a:bodyPr>
          <a:lstStyle/>
          <a:p>
            <a:pPr indent="-342900" lvl="0" marL="342900" rtl="0" algn="l">
              <a:lnSpc>
                <a:spcPct val="150000"/>
              </a:lnSpc>
              <a:spcBef>
                <a:spcPts val="0"/>
              </a:spcBef>
              <a:spcAft>
                <a:spcPts val="0"/>
              </a:spcAft>
              <a:buClr>
                <a:schemeClr val="dk1"/>
              </a:buClr>
              <a:buSzPts val="4000"/>
              <a:buFont typeface="Noto Sans Symbols"/>
              <a:buChar char="▪"/>
            </a:pPr>
            <a:r>
              <a:rPr lang="en-US" sz="3200">
                <a:solidFill>
                  <a:schemeClr val="dk1"/>
                </a:solidFill>
              </a:rPr>
              <a:t>M</a:t>
            </a:r>
            <a:r>
              <a:rPr lang="en-US" sz="3200">
                <a:solidFill>
                  <a:schemeClr val="dk1"/>
                </a:solidFill>
              </a:rPr>
              <a:t>ultiple seasonalities </a:t>
            </a:r>
            <a:endParaRPr sz="3200">
              <a:solidFill>
                <a:schemeClr val="dk1"/>
              </a:solidFill>
            </a:endParaRPr>
          </a:p>
          <a:p>
            <a:pPr indent="-431800" lvl="1" marL="914400" rtl="0" algn="l">
              <a:lnSpc>
                <a:spcPct val="150000"/>
              </a:lnSpc>
              <a:spcBef>
                <a:spcPts val="0"/>
              </a:spcBef>
              <a:spcAft>
                <a:spcPts val="0"/>
              </a:spcAft>
              <a:buClr>
                <a:schemeClr val="dk1"/>
              </a:buClr>
              <a:buSzPts val="3200"/>
              <a:buChar char="○"/>
            </a:pPr>
            <a:r>
              <a:rPr lang="en-US" sz="3200">
                <a:solidFill>
                  <a:schemeClr val="dk1"/>
                </a:solidFill>
              </a:rPr>
              <a:t>Weekends vs Weekdays</a:t>
            </a:r>
            <a:endParaRPr sz="3200">
              <a:solidFill>
                <a:schemeClr val="dk1"/>
              </a:solidFill>
            </a:endParaRPr>
          </a:p>
          <a:p>
            <a:pPr indent="-431800" lvl="1" marL="914400" rtl="0" algn="l">
              <a:lnSpc>
                <a:spcPct val="150000"/>
              </a:lnSpc>
              <a:spcBef>
                <a:spcPts val="0"/>
              </a:spcBef>
              <a:spcAft>
                <a:spcPts val="0"/>
              </a:spcAft>
              <a:buClr>
                <a:schemeClr val="dk1"/>
              </a:buClr>
              <a:buSzPts val="3200"/>
              <a:buChar char="○"/>
            </a:pPr>
            <a:r>
              <a:rPr lang="en-US" sz="3200">
                <a:solidFill>
                  <a:schemeClr val="dk1"/>
                </a:solidFill>
              </a:rPr>
              <a:t>Winter vs Summer</a:t>
            </a:r>
            <a:endParaRPr sz="3200">
              <a:solidFill>
                <a:schemeClr val="dk1"/>
              </a:solidFill>
            </a:endParaRPr>
          </a:p>
          <a:p>
            <a:pPr indent="-431800" lvl="1" marL="914400" rtl="0" algn="l">
              <a:lnSpc>
                <a:spcPct val="150000"/>
              </a:lnSpc>
              <a:spcBef>
                <a:spcPts val="0"/>
              </a:spcBef>
              <a:spcAft>
                <a:spcPts val="0"/>
              </a:spcAft>
              <a:buClr>
                <a:schemeClr val="dk1"/>
              </a:buClr>
              <a:buSzPts val="3200"/>
              <a:buChar char="○"/>
            </a:pPr>
            <a:r>
              <a:rPr lang="en-US" sz="3200">
                <a:solidFill>
                  <a:schemeClr val="dk1"/>
                </a:solidFill>
              </a:rPr>
              <a:t>Morning/Evening versus Midday</a:t>
            </a:r>
            <a:endParaRPr sz="3200">
              <a:solidFill>
                <a:schemeClr val="dk1"/>
              </a:solidFill>
            </a:endParaRPr>
          </a:p>
          <a:p>
            <a:pPr indent="-342900" lvl="0" marL="342900" rtl="0" algn="l">
              <a:lnSpc>
                <a:spcPct val="150000"/>
              </a:lnSpc>
              <a:spcBef>
                <a:spcPts val="0"/>
              </a:spcBef>
              <a:spcAft>
                <a:spcPts val="0"/>
              </a:spcAft>
              <a:buClr>
                <a:schemeClr val="dk1"/>
              </a:buClr>
              <a:buSzPts val="4000"/>
              <a:buFont typeface="Noto Sans Symbols"/>
              <a:buChar char="▪"/>
            </a:pPr>
            <a:r>
              <a:rPr lang="en-US" sz="3200">
                <a:solidFill>
                  <a:schemeClr val="dk1"/>
                </a:solidFill>
              </a:rPr>
              <a:t>Commutes dominated by Registered Users</a:t>
            </a:r>
            <a:endParaRPr sz="3200">
              <a:solidFill>
                <a:schemeClr val="dk1"/>
              </a:solidFill>
            </a:endParaRPr>
          </a:p>
          <a:p>
            <a:pPr indent="-342900" lvl="0" marL="342900" rtl="0" algn="l">
              <a:lnSpc>
                <a:spcPct val="150000"/>
              </a:lnSpc>
              <a:spcBef>
                <a:spcPts val="0"/>
              </a:spcBef>
              <a:spcAft>
                <a:spcPts val="0"/>
              </a:spcAft>
              <a:buClr>
                <a:schemeClr val="dk1"/>
              </a:buClr>
              <a:buSzPts val="4000"/>
              <a:buFont typeface="Noto Sans Symbols"/>
              <a:buChar char="▪"/>
            </a:pPr>
            <a:r>
              <a:rPr lang="en-US" sz="3200">
                <a:solidFill>
                  <a:schemeClr val="dk1"/>
                </a:solidFill>
              </a:rPr>
              <a:t>Temperature is most correlated weather </a:t>
            </a:r>
            <a:endParaRPr sz="3200">
              <a:solidFill>
                <a:schemeClr val="dk1"/>
              </a:solidFill>
            </a:endParaRPr>
          </a:p>
          <a:p>
            <a:pPr indent="0" lvl="0" marL="457200" rtl="0" algn="l">
              <a:lnSpc>
                <a:spcPct val="150000"/>
              </a:lnSpc>
              <a:spcBef>
                <a:spcPts val="0"/>
              </a:spcBef>
              <a:spcAft>
                <a:spcPts val="0"/>
              </a:spcAft>
              <a:buNone/>
            </a:pPr>
            <a:r>
              <a:rPr lang="en-US" sz="3200">
                <a:solidFill>
                  <a:schemeClr val="dk1"/>
                </a:solidFill>
              </a:rPr>
              <a:t>feature with Count</a:t>
            </a:r>
            <a:endParaRPr sz="3200">
              <a:solidFill>
                <a:schemeClr val="dk1"/>
              </a:solidFill>
            </a:endParaRPr>
          </a:p>
          <a:p>
            <a:pPr indent="0" lvl="0" marL="457200" rtl="0" algn="l">
              <a:lnSpc>
                <a:spcPct val="150000"/>
              </a:lnSpc>
              <a:spcBef>
                <a:spcPts val="0"/>
              </a:spcBef>
              <a:spcAft>
                <a:spcPts val="0"/>
              </a:spcAft>
              <a:buNone/>
            </a:pPr>
            <a:r>
              <a:rPr lang="en-US" sz="3200">
                <a:solidFill>
                  <a:schemeClr val="dk1"/>
                </a:solidFill>
              </a:rPr>
              <a:t>Humidity and Wind Speed → minimal correlation </a:t>
            </a:r>
            <a:endParaRPr sz="3200">
              <a:solidFill>
                <a:schemeClr val="dk1"/>
              </a:solidFill>
            </a:endParaRPr>
          </a:p>
          <a:p>
            <a:pPr indent="0" lvl="0" marL="0" rtl="0" algn="l">
              <a:lnSpc>
                <a:spcPct val="150000"/>
              </a:lnSpc>
              <a:spcBef>
                <a:spcPts val="0"/>
              </a:spcBef>
              <a:spcAft>
                <a:spcPts val="0"/>
              </a:spcAft>
              <a:buNone/>
            </a:pPr>
            <a:r>
              <a:t/>
            </a:r>
            <a:endParaRPr sz="3200">
              <a:solidFill>
                <a:schemeClr val="dk1"/>
              </a:solidFill>
            </a:endParaRPr>
          </a:p>
        </p:txBody>
      </p:sp>
      <p:sp>
        <p:nvSpPr>
          <p:cNvPr id="288" name="Google Shape;288;p74"/>
          <p:cNvSpPr txBox="1"/>
          <p:nvPr/>
        </p:nvSpPr>
        <p:spPr>
          <a:xfrm>
            <a:off x="2466473" y="3458984"/>
            <a:ext cx="197178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EXPLORATORY </a:t>
            </a:r>
            <a:endParaRPr b="1" sz="60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DATA ANALYSIS</a:t>
            </a:r>
            <a:endParaRPr/>
          </a:p>
        </p:txBody>
      </p:sp>
      <p:pic>
        <p:nvPicPr>
          <p:cNvPr id="289" name="Google Shape;289;p74"/>
          <p:cNvPicPr preferRelativeResize="0"/>
          <p:nvPr/>
        </p:nvPicPr>
        <p:blipFill>
          <a:blip r:embed="rId3">
            <a:alphaModFix/>
          </a:blip>
          <a:stretch>
            <a:fillRect/>
          </a:stretch>
        </p:blipFill>
        <p:spPr>
          <a:xfrm>
            <a:off x="13915100" y="50363"/>
            <a:ext cx="9116775" cy="6820800"/>
          </a:xfrm>
          <a:prstGeom prst="rect">
            <a:avLst/>
          </a:prstGeom>
          <a:noFill/>
          <a:ln>
            <a:noFill/>
          </a:ln>
        </p:spPr>
      </p:pic>
      <p:pic>
        <p:nvPicPr>
          <p:cNvPr id="290" name="Google Shape;290;p74"/>
          <p:cNvPicPr preferRelativeResize="0"/>
          <p:nvPr/>
        </p:nvPicPr>
        <p:blipFill>
          <a:blip r:embed="rId4">
            <a:alphaModFix/>
          </a:blip>
          <a:stretch>
            <a:fillRect/>
          </a:stretch>
        </p:blipFill>
        <p:spPr>
          <a:xfrm>
            <a:off x="13915100" y="6871163"/>
            <a:ext cx="9116775" cy="67944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5"/>
          <p:cNvSpPr txBox="1"/>
          <p:nvPr/>
        </p:nvSpPr>
        <p:spPr>
          <a:xfrm>
            <a:off x="2466473" y="4870175"/>
            <a:ext cx="6608100" cy="9635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Incorporates:</a:t>
            </a:r>
            <a:endParaRPr sz="3200">
              <a:solidFill>
                <a:schemeClr val="dk1"/>
              </a:solidFill>
            </a:endParaRPr>
          </a:p>
          <a:p>
            <a:pPr indent="-317500" lvl="1" marL="914400" marR="0" rtl="0" algn="l">
              <a:lnSpc>
                <a:spcPct val="150000"/>
              </a:lnSpc>
              <a:spcBef>
                <a:spcPts val="0"/>
              </a:spcBef>
              <a:spcAft>
                <a:spcPts val="0"/>
              </a:spcAft>
              <a:buClr>
                <a:schemeClr val="dk1"/>
              </a:buClr>
              <a:buSzPts val="1400"/>
              <a:buFont typeface="Noto Sans Symbols"/>
              <a:buChar char="○"/>
            </a:pPr>
            <a:r>
              <a:rPr lang="en-US" sz="3200">
                <a:solidFill>
                  <a:schemeClr val="dk1"/>
                </a:solidFill>
              </a:rPr>
              <a:t>Trigonometric seasonality</a:t>
            </a:r>
            <a:endParaRPr sz="3200">
              <a:solidFill>
                <a:schemeClr val="dk1"/>
              </a:solidFill>
            </a:endParaRPr>
          </a:p>
          <a:p>
            <a:pPr indent="-317500" lvl="1" marL="914400" marR="0" rtl="0" algn="l">
              <a:lnSpc>
                <a:spcPct val="150000"/>
              </a:lnSpc>
              <a:spcBef>
                <a:spcPts val="0"/>
              </a:spcBef>
              <a:spcAft>
                <a:spcPts val="0"/>
              </a:spcAft>
              <a:buClr>
                <a:schemeClr val="dk1"/>
              </a:buClr>
              <a:buSzPts val="1400"/>
              <a:buFont typeface="Noto Sans Symbols"/>
              <a:buChar char="○"/>
            </a:pPr>
            <a:r>
              <a:rPr lang="en-US" sz="3200">
                <a:solidFill>
                  <a:schemeClr val="dk1"/>
                </a:solidFill>
              </a:rPr>
              <a:t>Box-Cox Transformation</a:t>
            </a:r>
            <a:endParaRPr sz="3200">
              <a:solidFill>
                <a:schemeClr val="dk1"/>
              </a:solidFill>
            </a:endParaRPr>
          </a:p>
          <a:p>
            <a:pPr indent="-317500" lvl="1" marL="914400" marR="0" rtl="0" algn="l">
              <a:lnSpc>
                <a:spcPct val="150000"/>
              </a:lnSpc>
              <a:spcBef>
                <a:spcPts val="0"/>
              </a:spcBef>
              <a:spcAft>
                <a:spcPts val="0"/>
              </a:spcAft>
              <a:buClr>
                <a:schemeClr val="dk1"/>
              </a:buClr>
              <a:buSzPts val="1400"/>
              <a:buFont typeface="Noto Sans Symbols"/>
              <a:buChar char="○"/>
            </a:pPr>
            <a:r>
              <a:rPr lang="en-US" sz="3200">
                <a:solidFill>
                  <a:schemeClr val="dk1"/>
                </a:solidFill>
              </a:rPr>
              <a:t>ARMA</a:t>
            </a:r>
            <a:endParaRPr sz="3200">
              <a:solidFill>
                <a:schemeClr val="dk1"/>
              </a:solidFill>
            </a:endParaRPr>
          </a:p>
          <a:p>
            <a:pPr indent="-317500" lvl="1" marL="914400" marR="0" rtl="0" algn="l">
              <a:lnSpc>
                <a:spcPct val="150000"/>
              </a:lnSpc>
              <a:spcBef>
                <a:spcPts val="0"/>
              </a:spcBef>
              <a:spcAft>
                <a:spcPts val="0"/>
              </a:spcAft>
              <a:buClr>
                <a:schemeClr val="dk1"/>
              </a:buClr>
              <a:buSzPts val="1400"/>
              <a:buFont typeface="Noto Sans Symbols"/>
              <a:buChar char="○"/>
            </a:pPr>
            <a:r>
              <a:rPr lang="en-US" sz="3200">
                <a:solidFill>
                  <a:schemeClr val="dk1"/>
                </a:solidFill>
              </a:rPr>
              <a:t>Trend</a:t>
            </a:r>
            <a:endParaRPr sz="3200">
              <a:solidFill>
                <a:schemeClr val="dk1"/>
              </a:solidFill>
            </a:endParaRPr>
          </a:p>
          <a:p>
            <a:pPr indent="-431800" lvl="0" marL="457200" marR="0" rtl="0" algn="l">
              <a:lnSpc>
                <a:spcPct val="150000"/>
              </a:lnSpc>
              <a:spcBef>
                <a:spcPts val="0"/>
              </a:spcBef>
              <a:spcAft>
                <a:spcPts val="0"/>
              </a:spcAft>
              <a:buClr>
                <a:schemeClr val="dk1"/>
              </a:buClr>
              <a:buSzPts val="3200"/>
              <a:buChar char="▪"/>
            </a:pPr>
            <a:r>
              <a:rPr lang="en-US" sz="3200">
                <a:solidFill>
                  <a:schemeClr val="dk1"/>
                </a:solidFill>
              </a:rPr>
              <a:t>Pros:</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Multiple seasonalities</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Performs exponential smoothing</a:t>
            </a:r>
            <a:endParaRPr sz="3200">
              <a:solidFill>
                <a:schemeClr val="dk1"/>
              </a:solidFill>
            </a:endParaRPr>
          </a:p>
          <a:p>
            <a:pPr indent="-431800" lvl="0" marL="457200" marR="0" rtl="0" algn="l">
              <a:lnSpc>
                <a:spcPct val="150000"/>
              </a:lnSpc>
              <a:spcBef>
                <a:spcPts val="0"/>
              </a:spcBef>
              <a:spcAft>
                <a:spcPts val="0"/>
              </a:spcAft>
              <a:buClr>
                <a:schemeClr val="dk1"/>
              </a:buClr>
              <a:buSzPts val="3200"/>
              <a:buChar char="▪"/>
            </a:pPr>
            <a:r>
              <a:rPr lang="en-US" sz="3200">
                <a:solidFill>
                  <a:schemeClr val="dk1"/>
                </a:solidFill>
              </a:rPr>
              <a:t>Poor performance and extremely slow</a:t>
            </a:r>
            <a:endParaRPr sz="3200">
              <a:solidFill>
                <a:schemeClr val="dk1"/>
              </a:solidFill>
            </a:endParaRPr>
          </a:p>
          <a:p>
            <a:pPr indent="0" lvl="0" marL="0" marR="0" rtl="0" algn="l">
              <a:lnSpc>
                <a:spcPct val="150000"/>
              </a:lnSpc>
              <a:spcBef>
                <a:spcPts val="0"/>
              </a:spcBef>
              <a:spcAft>
                <a:spcPts val="0"/>
              </a:spcAft>
              <a:buNone/>
            </a:pPr>
            <a:r>
              <a:t/>
            </a:r>
            <a:endParaRPr sz="3200">
              <a:solidFill>
                <a:schemeClr val="dk1"/>
              </a:solidFill>
            </a:endParaRPr>
          </a:p>
          <a:p>
            <a:pPr indent="0" lvl="0" marL="0" rtl="0" algn="l">
              <a:lnSpc>
                <a:spcPct val="150000"/>
              </a:lnSpc>
              <a:spcBef>
                <a:spcPts val="0"/>
              </a:spcBef>
              <a:spcAft>
                <a:spcPts val="0"/>
              </a:spcAft>
              <a:buNone/>
            </a:pPr>
            <a:r>
              <a:t/>
            </a:r>
            <a:endParaRPr sz="3200">
              <a:solidFill>
                <a:schemeClr val="dk1"/>
              </a:solidFill>
            </a:endParaRPr>
          </a:p>
        </p:txBody>
      </p:sp>
      <p:sp>
        <p:nvSpPr>
          <p:cNvPr id="296" name="Google Shape;296;p75"/>
          <p:cNvSpPr txBox="1"/>
          <p:nvPr/>
        </p:nvSpPr>
        <p:spPr>
          <a:xfrm>
            <a:off x="2466473" y="3495559"/>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TBATS Baseline</a:t>
            </a:r>
            <a:endParaRPr/>
          </a:p>
        </p:txBody>
      </p:sp>
      <p:pic>
        <p:nvPicPr>
          <p:cNvPr id="297" name="Google Shape;297;p75"/>
          <p:cNvPicPr preferRelativeResize="0"/>
          <p:nvPr/>
        </p:nvPicPr>
        <p:blipFill>
          <a:blip r:embed="rId3">
            <a:alphaModFix/>
          </a:blip>
          <a:stretch>
            <a:fillRect/>
          </a:stretch>
        </p:blipFill>
        <p:spPr>
          <a:xfrm>
            <a:off x="10090800" y="3224836"/>
            <a:ext cx="12845974" cy="9378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76"/>
          <p:cNvSpPr txBox="1"/>
          <p:nvPr/>
        </p:nvSpPr>
        <p:spPr>
          <a:xfrm>
            <a:off x="2466475" y="4870175"/>
            <a:ext cx="20208000" cy="4463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Normalization of feature set</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Seeding data, 80-20 train-test split</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3-fold cross validation</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GridSearchCV for hyperparameter tuning</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Top 3 principal components explained 94-97% of variance → data inverse-transformed based on PCA</a:t>
            </a:r>
            <a:endParaRPr sz="3200">
              <a:solidFill>
                <a:schemeClr val="dk1"/>
              </a:solidFill>
            </a:endParaRPr>
          </a:p>
          <a:p>
            <a:pPr indent="-431800" lvl="1" marL="914400" marR="0" rtl="0" algn="l">
              <a:lnSpc>
                <a:spcPct val="150000"/>
              </a:lnSpc>
              <a:spcBef>
                <a:spcPts val="0"/>
              </a:spcBef>
              <a:spcAft>
                <a:spcPts val="0"/>
              </a:spcAft>
              <a:buClr>
                <a:schemeClr val="dk1"/>
              </a:buClr>
              <a:buSzPts val="3200"/>
              <a:buChar char="○"/>
            </a:pPr>
            <a:r>
              <a:rPr lang="en-US" sz="3200">
                <a:solidFill>
                  <a:schemeClr val="dk1"/>
                </a:solidFill>
              </a:rPr>
              <a:t>Model evaluation pre- and post-PCA</a:t>
            </a:r>
            <a:endParaRPr sz="3200">
              <a:solidFill>
                <a:schemeClr val="dk1"/>
              </a:solidFill>
            </a:endParaRPr>
          </a:p>
        </p:txBody>
      </p:sp>
      <p:sp>
        <p:nvSpPr>
          <p:cNvPr id="303" name="Google Shape;303;p76"/>
          <p:cNvSpPr txBox="1"/>
          <p:nvPr/>
        </p:nvSpPr>
        <p:spPr>
          <a:xfrm>
            <a:off x="2466473" y="3495559"/>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PRE-PROCESSING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7"/>
          <p:cNvSpPr txBox="1"/>
          <p:nvPr/>
        </p:nvSpPr>
        <p:spPr>
          <a:xfrm>
            <a:off x="2466476" y="4921642"/>
            <a:ext cx="19233000" cy="5756700"/>
          </a:xfrm>
          <a:prstGeom prst="rect">
            <a:avLst/>
          </a:prstGeom>
          <a:noFill/>
          <a:ln>
            <a:noFill/>
          </a:ln>
        </p:spPr>
        <p:txBody>
          <a:bodyPr anchorCtr="0" anchor="t" bIns="45700" lIns="91425" spcFirstLastPara="1" rIns="91425" wrap="square" tIns="45700">
            <a:spAutoFit/>
          </a:bodyPr>
          <a:lstStyle/>
          <a:p>
            <a:pPr indent="-292100" lvl="0" marL="342900" marR="0" rtl="0" algn="l">
              <a:lnSpc>
                <a:spcPct val="150000"/>
              </a:lnSpc>
              <a:spcBef>
                <a:spcPts val="0"/>
              </a:spcBef>
              <a:spcAft>
                <a:spcPts val="0"/>
              </a:spcAft>
              <a:buClr>
                <a:schemeClr val="dk1"/>
              </a:buClr>
              <a:buSzPts val="3200"/>
              <a:buFont typeface="Noto Sans Symbols"/>
              <a:buChar char="▪"/>
            </a:pPr>
            <a:r>
              <a:rPr lang="en-US" sz="3200">
                <a:solidFill>
                  <a:schemeClr val="dk1"/>
                </a:solidFill>
              </a:rPr>
              <a:t>Linear Regression</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Support Vector Regression</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Random Forest</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XGBoost Forest</a:t>
            </a:r>
            <a:endParaRPr sz="3200">
              <a:solidFill>
                <a:schemeClr val="dk1"/>
              </a:solidFill>
            </a:endParaRPr>
          </a:p>
          <a:p>
            <a:pPr indent="-292100" lvl="0" marL="342900" marR="0" rtl="0" algn="l">
              <a:lnSpc>
                <a:spcPct val="150000"/>
              </a:lnSpc>
              <a:spcBef>
                <a:spcPts val="0"/>
              </a:spcBef>
              <a:spcAft>
                <a:spcPts val="0"/>
              </a:spcAft>
              <a:buClr>
                <a:schemeClr val="dk1"/>
              </a:buClr>
              <a:buSzPts val="3200"/>
              <a:buChar char="▪"/>
            </a:pPr>
            <a:r>
              <a:rPr lang="en-US" sz="3200">
                <a:solidFill>
                  <a:schemeClr val="dk1"/>
                </a:solidFill>
              </a:rPr>
              <a:t>Recurrent Neural Network (Long Short-Term </a:t>
            </a:r>
            <a:r>
              <a:rPr lang="en-US" sz="3200">
                <a:solidFill>
                  <a:schemeClr val="dk1"/>
                </a:solidFill>
              </a:rPr>
              <a:t>Memory</a:t>
            </a:r>
            <a:r>
              <a:rPr lang="en-US" sz="3200">
                <a:solidFill>
                  <a:schemeClr val="dk1"/>
                </a:solidFill>
              </a:rPr>
              <a:t>)</a:t>
            </a:r>
            <a:endParaRPr sz="3200">
              <a:solidFill>
                <a:schemeClr val="dk1"/>
              </a:solidFill>
            </a:endParaRPr>
          </a:p>
          <a:p>
            <a:pPr indent="0" lvl="0" marL="0" marR="0" rtl="0" algn="l">
              <a:lnSpc>
                <a:spcPct val="150000"/>
              </a:lnSpc>
              <a:spcBef>
                <a:spcPts val="0"/>
              </a:spcBef>
              <a:spcAft>
                <a:spcPts val="0"/>
              </a:spcAft>
              <a:buNone/>
            </a:pPr>
            <a:r>
              <a:t/>
            </a:r>
            <a:endParaRPr sz="3200">
              <a:solidFill>
                <a:schemeClr val="dk1"/>
              </a:solidFill>
            </a:endParaRPr>
          </a:p>
          <a:p>
            <a:pPr indent="457200" lvl="0" marL="1371600" marR="0" rtl="0" algn="l">
              <a:lnSpc>
                <a:spcPct val="150000"/>
              </a:lnSpc>
              <a:spcBef>
                <a:spcPts val="0"/>
              </a:spcBef>
              <a:spcAft>
                <a:spcPts val="0"/>
              </a:spcAft>
              <a:buNone/>
            </a:pPr>
            <a:r>
              <a:t/>
            </a:r>
            <a:endParaRPr b="1" sz="3200">
              <a:solidFill>
                <a:schemeClr val="dk1"/>
              </a:solidFill>
            </a:endParaRPr>
          </a:p>
          <a:p>
            <a:pPr indent="457200" lvl="0" marL="1371600" marR="0" rtl="0" algn="l">
              <a:lnSpc>
                <a:spcPct val="150000"/>
              </a:lnSpc>
              <a:spcBef>
                <a:spcPts val="0"/>
              </a:spcBef>
              <a:spcAft>
                <a:spcPts val="0"/>
              </a:spcAft>
              <a:buNone/>
            </a:pPr>
            <a:r>
              <a:rPr b="1" lang="en-US" sz="3200">
                <a:solidFill>
                  <a:schemeClr val="dk1"/>
                </a:solidFill>
              </a:rPr>
              <a:t>Emphasis placed on the </a:t>
            </a:r>
            <a:r>
              <a:rPr b="1" lang="en-US" sz="3200">
                <a:solidFill>
                  <a:schemeClr val="dk1"/>
                </a:solidFill>
              </a:rPr>
              <a:t>simplicity and interpretability of models</a:t>
            </a:r>
            <a:endParaRPr b="1" sz="3200">
              <a:solidFill>
                <a:schemeClr val="dk1"/>
              </a:solidFill>
            </a:endParaRPr>
          </a:p>
        </p:txBody>
      </p:sp>
      <p:sp>
        <p:nvSpPr>
          <p:cNvPr id="309" name="Google Shape;309;p77"/>
          <p:cNvSpPr txBox="1"/>
          <p:nvPr/>
        </p:nvSpPr>
        <p:spPr>
          <a:xfrm>
            <a:off x="2466473" y="3495559"/>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MODEL SELECTION</a:t>
            </a:r>
            <a:endParaRPr/>
          </a:p>
        </p:txBody>
      </p:sp>
      <p:sp>
        <p:nvSpPr>
          <p:cNvPr id="310" name="Google Shape;310;p77"/>
          <p:cNvSpPr/>
          <p:nvPr/>
        </p:nvSpPr>
        <p:spPr>
          <a:xfrm>
            <a:off x="2777225" y="10063825"/>
            <a:ext cx="1393500" cy="566100"/>
          </a:xfrm>
          <a:prstGeom prst="rightArrow">
            <a:avLst>
              <a:gd fmla="val 50000" name="adj1"/>
              <a:gd fmla="val 50000" name="adj2"/>
            </a:avLst>
          </a:prstGeom>
          <a:solidFill>
            <a:schemeClr val="accent2"/>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78"/>
          <p:cNvSpPr txBox="1"/>
          <p:nvPr/>
        </p:nvSpPr>
        <p:spPr>
          <a:xfrm>
            <a:off x="2466473" y="3495559"/>
            <a:ext cx="19717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chemeClr val="dk1"/>
                </a:solidFill>
                <a:latin typeface="Arial Black"/>
                <a:ea typeface="Arial Black"/>
                <a:cs typeface="Arial Black"/>
                <a:sym typeface="Arial Black"/>
              </a:rPr>
              <a:t>MODEL RESULTS – REGISTERED RIDERS</a:t>
            </a:r>
            <a:endParaRPr/>
          </a:p>
        </p:txBody>
      </p:sp>
      <p:graphicFrame>
        <p:nvGraphicFramePr>
          <p:cNvPr id="316" name="Google Shape;316;p78"/>
          <p:cNvGraphicFramePr/>
          <p:nvPr/>
        </p:nvGraphicFramePr>
        <p:xfrm>
          <a:off x="2825175" y="5578175"/>
          <a:ext cx="3000000" cy="3000000"/>
        </p:xfrm>
        <a:graphic>
          <a:graphicData uri="http://schemas.openxmlformats.org/drawingml/2006/table">
            <a:tbl>
              <a:tblPr>
                <a:noFill/>
                <a:tableStyleId>{4894632F-5B11-4B07-846E-FA0617F46446}</a:tableStyleId>
              </a:tblPr>
              <a:tblGrid>
                <a:gridCol w="4126550"/>
                <a:gridCol w="2042800"/>
                <a:gridCol w="1648725"/>
              </a:tblGrid>
              <a:tr h="955025">
                <a:tc>
                  <a:txBody>
                    <a:bodyPr/>
                    <a:lstStyle/>
                    <a:p>
                      <a:pPr indent="0" lvl="0" marL="0" rtl="0" algn="ctr">
                        <a:spcBef>
                          <a:spcPts val="0"/>
                        </a:spcBef>
                        <a:spcAft>
                          <a:spcPts val="0"/>
                        </a:spcAft>
                        <a:buNone/>
                      </a:pPr>
                      <a:r>
                        <a:rPr b="1" lang="en-US" sz="2800"/>
                        <a:t>Model</a:t>
                      </a:r>
                      <a:endParaRPr b="1" sz="2800"/>
                    </a:p>
                  </a:txBody>
                  <a:tcPr marT="91425" marB="91425" marR="91425" marL="91425" anchor="ctr">
                    <a:solidFill>
                      <a:schemeClr val="accent1"/>
                    </a:solidFill>
                  </a:tcPr>
                </a:tc>
                <a:tc>
                  <a:txBody>
                    <a:bodyPr/>
                    <a:lstStyle/>
                    <a:p>
                      <a:pPr indent="0" lvl="0" marL="0" rtl="0" algn="ctr">
                        <a:spcBef>
                          <a:spcPts val="0"/>
                        </a:spcBef>
                        <a:spcAft>
                          <a:spcPts val="0"/>
                        </a:spcAft>
                        <a:buNone/>
                      </a:pPr>
                      <a:r>
                        <a:rPr b="1" lang="en-US" sz="2800"/>
                        <a:t>RMSE</a:t>
                      </a:r>
                      <a:endParaRPr b="1" sz="2800"/>
                    </a:p>
                  </a:txBody>
                  <a:tcPr marT="91425" marB="91425" marR="91425" marL="91425" anchor="ctr">
                    <a:solidFill>
                      <a:schemeClr val="accent1"/>
                    </a:solidFill>
                  </a:tcPr>
                </a:tc>
                <a:tc>
                  <a:txBody>
                    <a:bodyPr/>
                    <a:lstStyle/>
                    <a:p>
                      <a:pPr indent="0" lvl="0" marL="0" rtl="0" algn="ctr">
                        <a:spcBef>
                          <a:spcPts val="0"/>
                        </a:spcBef>
                        <a:spcAft>
                          <a:spcPts val="0"/>
                        </a:spcAft>
                        <a:buNone/>
                      </a:pPr>
                      <a:r>
                        <a:rPr b="1" lang="en-US" sz="2800"/>
                        <a:t>R^2</a:t>
                      </a:r>
                      <a:endParaRPr b="1" sz="2800"/>
                    </a:p>
                  </a:txBody>
                  <a:tcPr marT="91425" marB="91425" marR="91425" marL="91425" anchor="ctr">
                    <a:solidFill>
                      <a:schemeClr val="accent1"/>
                    </a:solidFill>
                  </a:tcPr>
                </a:tc>
              </a:tr>
              <a:tr h="596950">
                <a:tc>
                  <a:txBody>
                    <a:bodyPr/>
                    <a:lstStyle/>
                    <a:p>
                      <a:pPr indent="0" lvl="0" marL="0" rtl="0" algn="ctr">
                        <a:spcBef>
                          <a:spcPts val="0"/>
                        </a:spcBef>
                        <a:spcAft>
                          <a:spcPts val="0"/>
                        </a:spcAft>
                        <a:buNone/>
                      </a:pPr>
                      <a:r>
                        <a:rPr lang="en-US" sz="3200"/>
                        <a:t>Linear Reg.</a:t>
                      </a:r>
                      <a:endParaRPr sz="3200"/>
                    </a:p>
                  </a:txBody>
                  <a:tcPr marT="91425" marB="91425" marR="91425" marL="91425" anchor="ctr"/>
                </a:tc>
                <a:tc>
                  <a:txBody>
                    <a:bodyPr/>
                    <a:lstStyle/>
                    <a:p>
                      <a:pPr indent="0" lvl="0" marL="0" rtl="0" algn="ctr">
                        <a:spcBef>
                          <a:spcPts val="0"/>
                        </a:spcBef>
                        <a:spcAft>
                          <a:spcPts val="0"/>
                        </a:spcAft>
                        <a:buNone/>
                      </a:pPr>
                      <a:r>
                        <a:rPr lang="en-US" sz="3200"/>
                        <a:t>831.3</a:t>
                      </a:r>
                      <a:endParaRPr sz="3200"/>
                    </a:p>
                  </a:txBody>
                  <a:tcPr marT="91425" marB="91425" marR="91425" marL="91425" anchor="ctr"/>
                </a:tc>
                <a:tc>
                  <a:txBody>
                    <a:bodyPr/>
                    <a:lstStyle/>
                    <a:p>
                      <a:pPr indent="0" lvl="0" marL="0" rtl="0" algn="ctr">
                        <a:spcBef>
                          <a:spcPts val="0"/>
                        </a:spcBef>
                        <a:spcAft>
                          <a:spcPts val="0"/>
                        </a:spcAft>
                        <a:buNone/>
                      </a:pPr>
                      <a:r>
                        <a:rPr lang="en-US" sz="3200"/>
                        <a:t>0.83</a:t>
                      </a:r>
                      <a:endParaRPr sz="3200"/>
                    </a:p>
                  </a:txBody>
                  <a:tcPr marT="91425" marB="91425" marR="91425" marL="91425" anchor="ctr"/>
                </a:tc>
              </a:tr>
              <a:tr h="596950">
                <a:tc>
                  <a:txBody>
                    <a:bodyPr/>
                    <a:lstStyle/>
                    <a:p>
                      <a:pPr indent="0" lvl="0" marL="0" rtl="0" algn="ctr">
                        <a:spcBef>
                          <a:spcPts val="0"/>
                        </a:spcBef>
                        <a:spcAft>
                          <a:spcPts val="0"/>
                        </a:spcAft>
                        <a:buNone/>
                      </a:pPr>
                      <a:r>
                        <a:rPr lang="en-US" sz="3200"/>
                        <a:t>Random Forest Reg</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10.64</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0.99</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RF Reg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10.14</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1.00</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XGBoost</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36</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0.95</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XGBoost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1.90</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1.00</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LSTM</a:t>
                      </a:r>
                      <a:endParaRPr sz="32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t>117.053</a:t>
                      </a:r>
                      <a:endParaRPr sz="32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t>0.613</a:t>
                      </a:r>
                      <a:endParaRPr sz="3200"/>
                    </a:p>
                  </a:txBody>
                  <a:tcPr marT="91425" marB="91425" marR="91425" marL="91425" anchor="ctr">
                    <a:lnT cap="flat" cmpd="sng" w="9525">
                      <a:solidFill>
                        <a:srgbClr val="9E9E9E"/>
                      </a:solidFill>
                      <a:prstDash val="solid"/>
                      <a:round/>
                      <a:headEnd len="sm" w="sm" type="none"/>
                      <a:tailEnd len="sm" w="sm" type="none"/>
                    </a:lnT>
                  </a:tcPr>
                </a:tc>
              </a:tr>
              <a:tr h="596950">
                <a:tc>
                  <a:txBody>
                    <a:bodyPr/>
                    <a:lstStyle/>
                    <a:p>
                      <a:pPr indent="0" lvl="0" marL="0" rtl="0" algn="ctr">
                        <a:spcBef>
                          <a:spcPts val="0"/>
                        </a:spcBef>
                        <a:spcAft>
                          <a:spcPts val="0"/>
                        </a:spcAft>
                        <a:buNone/>
                      </a:pPr>
                      <a:r>
                        <a:rPr lang="en-US" sz="3200"/>
                        <a:t>LSTM (w/ PCA)</a:t>
                      </a:r>
                      <a:endParaRPr sz="3200"/>
                    </a:p>
                  </a:txBody>
                  <a:tcPr marT="91425" marB="91425" marR="91425" marL="91425" anchor="ctr"/>
                </a:tc>
                <a:tc>
                  <a:txBody>
                    <a:bodyPr/>
                    <a:lstStyle/>
                    <a:p>
                      <a:pPr indent="0" lvl="0" marL="0" rtl="0" algn="ctr">
                        <a:spcBef>
                          <a:spcPts val="0"/>
                        </a:spcBef>
                        <a:spcAft>
                          <a:spcPts val="0"/>
                        </a:spcAft>
                        <a:buNone/>
                      </a:pPr>
                      <a:r>
                        <a:rPr lang="en-US" sz="3200"/>
                        <a:t>112.747</a:t>
                      </a:r>
                      <a:endParaRPr sz="3200"/>
                    </a:p>
                  </a:txBody>
                  <a:tcPr marT="91425" marB="91425" marR="91425" marL="91425" anchor="ctr"/>
                </a:tc>
                <a:tc>
                  <a:txBody>
                    <a:bodyPr/>
                    <a:lstStyle/>
                    <a:p>
                      <a:pPr indent="0" lvl="0" marL="0" rtl="0" algn="ctr">
                        <a:spcBef>
                          <a:spcPts val="0"/>
                        </a:spcBef>
                        <a:spcAft>
                          <a:spcPts val="0"/>
                        </a:spcAft>
                        <a:buNone/>
                      </a:pPr>
                      <a:r>
                        <a:rPr lang="en-US" sz="3200"/>
                        <a:t>0.641</a:t>
                      </a:r>
                      <a:endParaRPr sz="3200"/>
                    </a:p>
                  </a:txBody>
                  <a:tcPr marT="91425" marB="91425" marR="91425" marL="91425" anchor="ctr"/>
                </a:tc>
              </a:tr>
            </a:tbl>
          </a:graphicData>
        </a:graphic>
      </p:graphicFrame>
      <p:sp>
        <p:nvSpPr>
          <p:cNvPr id="317" name="Google Shape;317;p78"/>
          <p:cNvSpPr txBox="1"/>
          <p:nvPr/>
        </p:nvSpPr>
        <p:spPr>
          <a:xfrm>
            <a:off x="2466475" y="4870175"/>
            <a:ext cx="6360300" cy="708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hourly dataset</a:t>
            </a:r>
            <a:endParaRPr sz="3200">
              <a:solidFill>
                <a:schemeClr val="dk1"/>
              </a:solidFill>
            </a:endParaRPr>
          </a:p>
        </p:txBody>
      </p:sp>
      <p:graphicFrame>
        <p:nvGraphicFramePr>
          <p:cNvPr id="318" name="Google Shape;318;p78"/>
          <p:cNvGraphicFramePr/>
          <p:nvPr/>
        </p:nvGraphicFramePr>
        <p:xfrm>
          <a:off x="13099725" y="5578175"/>
          <a:ext cx="3000000" cy="3000000"/>
        </p:xfrm>
        <a:graphic>
          <a:graphicData uri="http://schemas.openxmlformats.org/drawingml/2006/table">
            <a:tbl>
              <a:tblPr>
                <a:noFill/>
                <a:tableStyleId>{4894632F-5B11-4B07-846E-FA0617F46446}</a:tableStyleId>
              </a:tblPr>
              <a:tblGrid>
                <a:gridCol w="4378075"/>
                <a:gridCol w="2325025"/>
                <a:gridCol w="1791400"/>
              </a:tblGrid>
              <a:tr h="955025">
                <a:tc>
                  <a:txBody>
                    <a:bodyPr/>
                    <a:lstStyle/>
                    <a:p>
                      <a:pPr indent="0" lvl="0" marL="0" rtl="0" algn="ctr">
                        <a:spcBef>
                          <a:spcPts val="0"/>
                        </a:spcBef>
                        <a:spcAft>
                          <a:spcPts val="0"/>
                        </a:spcAft>
                        <a:buNone/>
                      </a:pPr>
                      <a:r>
                        <a:rPr b="1" lang="en-US" sz="2800"/>
                        <a:t>Model</a:t>
                      </a:r>
                      <a:endParaRPr b="1" sz="2800"/>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2800"/>
                        <a:t>RMSE</a:t>
                      </a:r>
                      <a:endParaRPr b="1" sz="2800"/>
                    </a:p>
                  </a:txBody>
                  <a:tcPr marT="91425" marB="91425" marR="91425" marL="91425" anchor="ctr">
                    <a:solidFill>
                      <a:schemeClr val="accent1"/>
                    </a:solidFill>
                  </a:tcPr>
                </a:tc>
                <a:tc>
                  <a:txBody>
                    <a:bodyPr/>
                    <a:lstStyle/>
                    <a:p>
                      <a:pPr indent="0" lvl="0" marL="0" rtl="0" algn="ctr">
                        <a:spcBef>
                          <a:spcPts val="0"/>
                        </a:spcBef>
                        <a:spcAft>
                          <a:spcPts val="0"/>
                        </a:spcAft>
                        <a:buNone/>
                      </a:pPr>
                      <a:r>
                        <a:rPr b="1" lang="en-US" sz="2800"/>
                        <a:t>R^2</a:t>
                      </a:r>
                      <a:endParaRPr b="1" sz="2800"/>
                    </a:p>
                  </a:txBody>
                  <a:tcPr marT="91425" marB="91425" marR="91425" marL="91425" anchor="ctr">
                    <a:solidFill>
                      <a:schemeClr val="accent1"/>
                    </a:solidFill>
                  </a:tcPr>
                </a:tc>
              </a:tr>
              <a:tr h="596950">
                <a:tc>
                  <a:txBody>
                    <a:bodyPr/>
                    <a:lstStyle/>
                    <a:p>
                      <a:pPr indent="0" lvl="0" marL="0" rtl="0" algn="ctr">
                        <a:spcBef>
                          <a:spcPts val="0"/>
                        </a:spcBef>
                        <a:spcAft>
                          <a:spcPts val="0"/>
                        </a:spcAft>
                        <a:buNone/>
                      </a:pPr>
                      <a:r>
                        <a:rPr lang="en-US" sz="3200"/>
                        <a:t>Linear Reg.</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925.06</a:t>
                      </a:r>
                      <a:endParaRPr sz="32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sz="3200"/>
                        <a:t>0.76</a:t>
                      </a:r>
                      <a:endParaRPr sz="3200"/>
                    </a:p>
                  </a:txBody>
                  <a:tcPr marT="91425" marB="91425" marR="91425" marL="91425" anchor="ctr"/>
                </a:tc>
              </a:tr>
              <a:tr h="596950">
                <a:tc>
                  <a:txBody>
                    <a:bodyPr/>
                    <a:lstStyle/>
                    <a:p>
                      <a:pPr indent="0" lvl="0" marL="0" rtl="0" algn="ctr">
                        <a:spcBef>
                          <a:spcPts val="0"/>
                        </a:spcBef>
                        <a:spcAft>
                          <a:spcPts val="0"/>
                        </a:spcAft>
                        <a:buNone/>
                      </a:pPr>
                      <a:r>
                        <a:rPr lang="en-US" sz="3200"/>
                        <a:t>Random Forest Reg</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80.11</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1.00</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RF Reg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81.02</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1.00</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6950">
                <a:tc>
                  <a:txBody>
                    <a:bodyPr/>
                    <a:lstStyle/>
                    <a:p>
                      <a:pPr indent="0" lvl="0" marL="0" rtl="0" algn="ctr">
                        <a:spcBef>
                          <a:spcPts val="0"/>
                        </a:spcBef>
                        <a:spcAft>
                          <a:spcPts val="0"/>
                        </a:spcAft>
                        <a:buNone/>
                      </a:pPr>
                      <a:r>
                        <a:rPr lang="en-US" sz="3200"/>
                        <a:t>XGBoost</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523</a:t>
                      </a:r>
                      <a:endParaRPr sz="3200"/>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3200"/>
                        <a:t>0.90</a:t>
                      </a:r>
                      <a:endParaRPr sz="3200"/>
                    </a:p>
                  </a:txBody>
                  <a:tcPr marT="91425" marB="91425" marR="91425" marL="91425" anchor="ctr">
                    <a:lnT cap="flat" cmpd="sng" w="9525">
                      <a:solidFill>
                        <a:srgbClr val="9E9E9E"/>
                      </a:solidFill>
                      <a:prstDash val="solid"/>
                      <a:round/>
                      <a:headEnd len="sm" w="sm" type="none"/>
                      <a:tailEnd len="sm" w="sm" type="none"/>
                    </a:lnT>
                  </a:tcPr>
                </a:tc>
              </a:tr>
              <a:tr h="596950">
                <a:tc>
                  <a:txBody>
                    <a:bodyPr/>
                    <a:lstStyle/>
                    <a:p>
                      <a:pPr indent="0" lvl="0" marL="0" rtl="0" algn="ctr">
                        <a:spcBef>
                          <a:spcPts val="0"/>
                        </a:spcBef>
                        <a:spcAft>
                          <a:spcPts val="0"/>
                        </a:spcAft>
                        <a:buNone/>
                      </a:pPr>
                      <a:r>
                        <a:rPr lang="en-US" sz="3200"/>
                        <a:t>XGBoost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42.46</a:t>
                      </a:r>
                      <a:endParaRPr sz="3200"/>
                    </a:p>
                  </a:txBody>
                  <a:tcPr marT="91425" marB="91425" marR="91425" marL="91425" anchor="ctr">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1.00</a:t>
                      </a:r>
                      <a:endParaRPr sz="3200"/>
                    </a:p>
                  </a:txBody>
                  <a:tcPr marT="91425" marB="91425" marR="91425" marL="91425" anchor="ctr">
                    <a:lnB cap="flat" cmpd="sng" w="9525">
                      <a:solidFill>
                        <a:srgbClr val="9E9E9E"/>
                      </a:solidFill>
                      <a:prstDash val="solid"/>
                      <a:round/>
                      <a:headEnd len="sm" w="sm" type="none"/>
                      <a:tailEnd len="sm" w="sm" type="none"/>
                    </a:lnB>
                  </a:tcPr>
                </a:tc>
              </a:tr>
              <a:tr h="620750">
                <a:tc>
                  <a:txBody>
                    <a:bodyPr/>
                    <a:lstStyle/>
                    <a:p>
                      <a:pPr indent="0" lvl="0" marL="0" rtl="0" algn="ctr">
                        <a:spcBef>
                          <a:spcPts val="0"/>
                        </a:spcBef>
                        <a:spcAft>
                          <a:spcPts val="0"/>
                        </a:spcAft>
                        <a:buNone/>
                      </a:pPr>
                      <a:r>
                        <a:rPr lang="en-US" sz="3200"/>
                        <a:t>LSTM</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915.016</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0.664</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0750">
                <a:tc>
                  <a:txBody>
                    <a:bodyPr/>
                    <a:lstStyle/>
                    <a:p>
                      <a:pPr indent="0" lvl="0" marL="0" rtl="0" algn="ctr">
                        <a:spcBef>
                          <a:spcPts val="0"/>
                        </a:spcBef>
                        <a:spcAft>
                          <a:spcPts val="0"/>
                        </a:spcAft>
                        <a:buNone/>
                      </a:pPr>
                      <a:r>
                        <a:rPr lang="en-US" sz="3200"/>
                        <a:t>LSTM (w/ PCA)</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968.066</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3200"/>
                        <a:t>0.624</a:t>
                      </a:r>
                      <a:endParaRPr sz="3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19" name="Google Shape;319;p78"/>
          <p:cNvSpPr txBox="1"/>
          <p:nvPr/>
        </p:nvSpPr>
        <p:spPr>
          <a:xfrm>
            <a:off x="13744075" y="4870175"/>
            <a:ext cx="6360300" cy="708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4000"/>
              <a:buFont typeface="Noto Sans Symbols"/>
              <a:buChar char="▪"/>
            </a:pPr>
            <a:r>
              <a:rPr lang="en-US" sz="3200">
                <a:solidFill>
                  <a:schemeClr val="dk1"/>
                </a:solidFill>
              </a:rPr>
              <a:t>daily </a:t>
            </a:r>
            <a:r>
              <a:rPr lang="en-US" sz="3200">
                <a:solidFill>
                  <a:schemeClr val="dk1"/>
                </a:solidFill>
              </a:rPr>
              <a:t>dataset</a:t>
            </a:r>
            <a:endParaRPr sz="32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UT-Theme">
  <a:themeElements>
    <a:clrScheme name="UT">
      <a:dk1>
        <a:srgbClr val="333F48"/>
      </a:dk1>
      <a:lt1>
        <a:srgbClr val="FFFFFF"/>
      </a:lt1>
      <a:dk2>
        <a:srgbClr val="BF5700"/>
      </a:dk2>
      <a:lt2>
        <a:srgbClr val="FFFFFF"/>
      </a:lt2>
      <a:accent1>
        <a:srgbClr val="F8971F"/>
      </a:accent1>
      <a:accent2>
        <a:srgbClr val="FFD600"/>
      </a:accent2>
      <a:accent3>
        <a:srgbClr val="A6CD57"/>
      </a:accent3>
      <a:accent4>
        <a:srgbClr val="005F86"/>
      </a:accent4>
      <a:accent5>
        <a:srgbClr val="5B9BD5"/>
      </a:accent5>
      <a:accent6>
        <a:srgbClr val="9CADB7"/>
      </a:accent6>
      <a:hlink>
        <a:srgbClr val="BF5700"/>
      </a:hlink>
      <a:folHlink>
        <a:srgbClr val="BF57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T-Theme">
  <a:themeElements>
    <a:clrScheme name="UT">
      <a:dk1>
        <a:srgbClr val="333F48"/>
      </a:dk1>
      <a:lt1>
        <a:srgbClr val="FFFFFF"/>
      </a:lt1>
      <a:dk2>
        <a:srgbClr val="BF5700"/>
      </a:dk2>
      <a:lt2>
        <a:srgbClr val="FFFFFF"/>
      </a:lt2>
      <a:accent1>
        <a:srgbClr val="F8971F"/>
      </a:accent1>
      <a:accent2>
        <a:srgbClr val="FFD600"/>
      </a:accent2>
      <a:accent3>
        <a:srgbClr val="A6CD57"/>
      </a:accent3>
      <a:accent4>
        <a:srgbClr val="005F86"/>
      </a:accent4>
      <a:accent5>
        <a:srgbClr val="5B9BD5"/>
      </a:accent5>
      <a:accent6>
        <a:srgbClr val="9CADB7"/>
      </a:accent6>
      <a:hlink>
        <a:srgbClr val="BF5700"/>
      </a:hlink>
      <a:folHlink>
        <a:srgbClr val="BF57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