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1D9396-2192-49F4-9290-96BEA882F929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77571-D2F4-4860-97A1-ACCE59DC15E9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3A044-6B4C-4E15-9593-6812F2C19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4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3A044-6B4C-4E15-9593-6812F2C19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2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3A044-6B4C-4E15-9593-6812F2C19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8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C957-8D5D-4FF7-AD5E-60B8FFCC3BB6}" type="datetime1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Rahul Vijay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EEF-9293-40C9-A235-E2ADB6B5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2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9D37-E25F-4AB9-8181-4E4C58CE2494}" type="datetime1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Rahul Vijay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EEF-9293-40C9-A235-E2ADB6B5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FBA5-2107-4ED1-AA20-B0D1C368D05D}" type="datetime1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Rahul Vijay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EEF-9293-40C9-A235-E2ADB6B5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1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9913-9456-4B32-A19E-25A479E32801}" type="datetime1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Rahul Vijay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EEF-9293-40C9-A235-E2ADB6B5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A8FD-9EF7-41B7-83CA-BD0D758E9B54}" type="datetime1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Rahul Vijay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EEF-9293-40C9-A235-E2ADB6B5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5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502C-E764-4DDE-99A1-500AAADE3BAF}" type="datetime1">
              <a:rPr lang="en-US" smtClean="0"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Rahul Vijay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EEF-9293-40C9-A235-E2ADB6B5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3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3ED2-B077-4AE8-A292-5F4B11EFA587}" type="datetime1">
              <a:rPr lang="en-US" smtClean="0"/>
              <a:t>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Rahul Vijay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EEF-9293-40C9-A235-E2ADB6B5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7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D0D9-E2AE-4A5A-91A3-7A28CC487E9D}" type="datetime1">
              <a:rPr lang="en-US" smtClean="0"/>
              <a:t>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Rahul Vijay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EEF-9293-40C9-A235-E2ADB6B5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2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9842-0A6A-4152-84A4-A77B9B18F754}" type="datetime1">
              <a:rPr lang="en-US" smtClean="0"/>
              <a:t>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Rahul Vijay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EEF-9293-40C9-A235-E2ADB6B5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8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A19F-C813-4DD4-9559-653FE7F1BEA3}" type="datetime1">
              <a:rPr lang="en-US" smtClean="0"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Rahul Vijay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EEF-9293-40C9-A235-E2ADB6B5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2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D342-4904-4C12-AEF4-B7A14049493B}" type="datetime1">
              <a:rPr lang="en-US" smtClean="0"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Rahul Vijay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EEF-9293-40C9-A235-E2ADB6B5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4327-4517-4999-A452-C0611CB639EE}" type="datetime1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Rahul Vijay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47EEF-9293-40C9-A235-E2ADB6B5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5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hostingplayground.com/index.php?_m=knowledgebase&amp;_a=viewarticle&amp;kbarticleid=59" TargetMode="External"/><Relationship Id="rId2" Type="http://schemas.openxmlformats.org/officeDocument/2006/relationships/hyperlink" Target="http://help.github.com/win-set-up-git/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://andyjeffries.co.uk/articles/25-tips-for-intermediate-git-us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0400" y="1676400"/>
            <a:ext cx="3291429" cy="32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GIT Topics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is GIT?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Why GIT? Its Uses.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GIT &amp; SVN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How To Install GIT in Windows?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95" y="26895"/>
            <a:ext cx="1573305" cy="157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What is GIT?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43840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is a distributed version control system (DVCS) written in C.</a:t>
            </a:r>
          </a:p>
          <a:p>
            <a:pPr marL="342900" indent="-342900">
              <a:buAutoNum type="arabicPeriod"/>
            </a:pP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collection of files is usually called "source code". </a:t>
            </a:r>
          </a:p>
          <a:p>
            <a:pPr marL="342900" indent="-342900">
              <a:buAutoNum type="arabicPeriod"/>
            </a:pP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a distributed version control system everyone has a complete copy of the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sourcecode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(including the complete history of the source code) and can perform version control operations against this local copy. The use of a DVCS does not require a central code repository.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95" y="0"/>
            <a:ext cx="1573305" cy="157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Why GIT? And Uses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maintains all versions. Therefore you can revert to any point in your source code history using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pPr marL="0" indent="0">
              <a:buNone/>
            </a:pPr>
            <a:endParaRPr lang="en-US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performs commits to your local repository and you can synchronize your repository with other (remote)repositories.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allows you to clone repositories, e.g. create an exact copy of a repository including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thecomplete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history of the source code. Owners of repositories can synchronize changes via push (transferring changes to a remote repository) or pull (getting changes from a remote repository). </a:t>
            </a:r>
          </a:p>
          <a:p>
            <a:endParaRPr lang="en-US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supports branching, e.g. you can have different versions of your source code. If you want to develop a new feature, you may open a branch in your source code and make the changes in this branch without affecting the main line of your code.</a:t>
            </a: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95" y="26895"/>
            <a:ext cx="1573305" cy="157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GIT &amp; SVN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u="sng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GIT is distributed, SVN is not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GIT like SVN do have centralized repository or server. But, GIT is more intended to be used in distributed mode which means, every developers checking out code from central repository/server will have their own cloned repository installed on their machine.</a:t>
            </a:r>
          </a:p>
          <a:p>
            <a:pPr marL="400050" lvl="1" indent="0">
              <a:buNone/>
            </a:pPr>
            <a:endParaRPr lang="en-US" sz="15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GIT branches are not the same as SVN branches</a:t>
            </a:r>
          </a:p>
          <a:p>
            <a:endParaRPr lang="en-US" sz="2000" b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00050" lvl="2" indent="0"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You can quickly switch between branches from the same working directory. It helps finding un-merged branches and also help merging files fairly easily &amp; quickly. </a:t>
            </a:r>
            <a:endParaRPr lang="en-US" sz="1500" b="1" u="sng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2000" b="1" u="sng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95" y="26895"/>
            <a:ext cx="1573305" cy="157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Working of</a:t>
            </a:r>
            <a:r>
              <a:rPr lang="en-US" b="1" u="sng" dirty="0" smtClean="0"/>
              <a:t> GIT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http://help.github.com/win-set-up-git/</a:t>
            </a:r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sz="2500" dirty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https://support.hostingplayground.com/index.php?_m=knowledgebase&amp;_</a:t>
            </a:r>
            <a:r>
              <a:rPr lang="en-US" sz="25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a=viewarticle&amp;kbarticleid=59</a:t>
            </a:r>
            <a:endParaRPr lang="en-US" sz="2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500" dirty="0">
                <a:latin typeface="Verdana" pitchFamily="34" charset="0"/>
                <a:ea typeface="Verdana" pitchFamily="34" charset="0"/>
                <a:cs typeface="Verdana" pitchFamily="34" charset="0"/>
                <a:hlinkClick r:id="rId4"/>
              </a:rPr>
              <a:t>http://</a:t>
            </a:r>
            <a:r>
              <a:rPr lang="en-US" sz="25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4"/>
              </a:rPr>
              <a:t>andyjeffries.co.uk/articles/25-tips-for-intermediate-git-users</a:t>
            </a:r>
            <a:endParaRPr lang="en-US" sz="2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95" y="26895"/>
            <a:ext cx="1573305" cy="157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351</Words>
  <Application>Microsoft Office PowerPoint</Application>
  <PresentationFormat>On-screen Show (4:3)</PresentationFormat>
  <Paragraphs>33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GIT Topics</vt:lpstr>
      <vt:lpstr>What is GIT?</vt:lpstr>
      <vt:lpstr>Why GIT? And Uses</vt:lpstr>
      <vt:lpstr>GIT &amp; SVN</vt:lpstr>
      <vt:lpstr>Working of GIT</vt:lpstr>
    </vt:vector>
  </TitlesOfParts>
  <Company>Revenuemed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Vijay</dc:creator>
  <cp:lastModifiedBy>Rahul Vijay</cp:lastModifiedBy>
  <cp:revision>13</cp:revision>
  <dcterms:created xsi:type="dcterms:W3CDTF">2012-02-16T13:02:22Z</dcterms:created>
  <dcterms:modified xsi:type="dcterms:W3CDTF">2012-02-17T04:19:08Z</dcterms:modified>
</cp:coreProperties>
</file>