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4" r:id="rId11"/>
    <p:sldId id="266" r:id="rId12"/>
    <p:sldId id="267" r:id="rId13"/>
    <p:sldId id="268" r:id="rId14"/>
    <p:sldId id="269" r:id="rId15"/>
    <p:sldId id="270" r:id="rId16"/>
    <p:sldId id="272" r:id="rId17"/>
    <p:sldId id="275" r:id="rId18"/>
    <p:sldId id="271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3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73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5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6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8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7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4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86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29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60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57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DE43-8800-4582-BDA6-CD08872988FF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23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89964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Интернет-магазин: работа с поставщиками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B050"/>
                </a:solidFill>
              </a:rPr>
              <a:t>Автор: Свиридова Алина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1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 веб-интерфейс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46326"/>
            <a:ext cx="82391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63166"/>
            <a:ext cx="58674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08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+ AJAX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9" y="1180546"/>
            <a:ext cx="9042665" cy="348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13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0587"/>
            <a:ext cx="3145790" cy="242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74166"/>
            <a:ext cx="3152140" cy="27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2" y="3933056"/>
            <a:ext cx="29813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21" y="3429000"/>
            <a:ext cx="38671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90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RepositoryRestResource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8193" name="Рисунок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1427"/>
            <a:ext cx="3714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83283"/>
            <a:ext cx="5932805" cy="2458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12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Hystrix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7" y="2564904"/>
            <a:ext cx="4104456" cy="273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05" y="4077072"/>
            <a:ext cx="4317246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3722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83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Hystrix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4008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03" y="2723730"/>
            <a:ext cx="3752850" cy="147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012" y="4437112"/>
            <a:ext cx="3628390" cy="1470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574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 Security/@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EnableWebSecurity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52736"/>
            <a:ext cx="5105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844824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Добавлены роли: </a:t>
            </a:r>
            <a:r>
              <a:rPr lang="en-US" dirty="0" smtClean="0"/>
              <a:t>ADMIN </a:t>
            </a:r>
            <a:r>
              <a:rPr lang="ru-RU" dirty="0" smtClean="0"/>
              <a:t>, </a:t>
            </a:r>
            <a:r>
              <a:rPr lang="en-US" dirty="0" smtClean="0"/>
              <a:t>PROVIDER</a:t>
            </a:r>
            <a:r>
              <a:rPr lang="ru-RU" dirty="0" smtClean="0"/>
              <a:t>, </a:t>
            </a:r>
            <a:r>
              <a:rPr lang="en-US" dirty="0" smtClean="0"/>
              <a:t>OPERATOR</a:t>
            </a:r>
            <a:endParaRPr lang="ru-RU" dirty="0" smtClean="0"/>
          </a:p>
          <a:p>
            <a:r>
              <a:rPr lang="en-US" dirty="0" smtClean="0"/>
              <a:t>ADMIN </a:t>
            </a:r>
            <a:r>
              <a:rPr lang="ru-RU" dirty="0" smtClean="0"/>
              <a:t>имеет права на просмотр и редактирование всех объектов</a:t>
            </a:r>
          </a:p>
          <a:p>
            <a:r>
              <a:rPr lang="en-US" dirty="0" smtClean="0"/>
              <a:t>PROVIDER </a:t>
            </a:r>
            <a:r>
              <a:rPr lang="ru-RU" dirty="0" smtClean="0"/>
              <a:t>имеет права на просмотр всех объектов</a:t>
            </a:r>
          </a:p>
          <a:p>
            <a:r>
              <a:rPr lang="en-US" dirty="0" smtClean="0"/>
              <a:t>PROVIDER</a:t>
            </a:r>
            <a:r>
              <a:rPr lang="ru-RU" dirty="0" smtClean="0"/>
              <a:t> имеет права на создание/</a:t>
            </a:r>
            <a:r>
              <a:rPr lang="ru-RU" dirty="0" smtClean="0"/>
              <a:t>редактирование/удаление объекта ТОВАР</a:t>
            </a:r>
            <a:endParaRPr lang="en-US" dirty="0" smtClean="0"/>
          </a:p>
          <a:p>
            <a:r>
              <a:rPr lang="en-US" dirty="0" smtClean="0"/>
              <a:t>OPERATOR </a:t>
            </a:r>
            <a:r>
              <a:rPr lang="ru-RU" dirty="0" smtClean="0"/>
              <a:t>имеет права на </a:t>
            </a:r>
            <a:r>
              <a:rPr lang="ru-RU" dirty="0" smtClean="0"/>
              <a:t>загрузку товаров из файлов и просмотр протоколов загрузки</a:t>
            </a:r>
          </a:p>
          <a:p>
            <a:r>
              <a:rPr lang="ru-RU" dirty="0" smtClean="0"/>
              <a:t>Неавторизованный пользователь имеет права на просмотр всех объектов, кроме списка объектов СКЛАД (</a:t>
            </a:r>
            <a:r>
              <a:rPr lang="en-US" dirty="0" smtClean="0"/>
              <a:t>Store</a:t>
            </a:r>
            <a:r>
              <a:rPr lang="ru-RU" dirty="0" smtClean="0"/>
              <a:t>), Протокол загрузки (</a:t>
            </a:r>
            <a:r>
              <a:rPr lang="en-US" dirty="0" smtClean="0"/>
              <a:t>Protocol</a:t>
            </a:r>
            <a:r>
              <a:rPr lang="ru-RU" dirty="0" smtClean="0"/>
              <a:t>), не имеет прав на редактирование объектов</a:t>
            </a:r>
            <a:endParaRPr lang="ru-RU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89284"/>
            <a:ext cx="2582044" cy="194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4" y="4985260"/>
            <a:ext cx="56578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48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 детализация по ролям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7138"/>
              </p:ext>
            </p:extLst>
          </p:nvPr>
        </p:nvGraphicFramePr>
        <p:xfrm>
          <a:off x="1475656" y="836712"/>
          <a:ext cx="6048672" cy="5904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0462"/>
                <a:gridCol w="1945026"/>
                <a:gridCol w="1868657"/>
                <a:gridCol w="1324527"/>
              </a:tblGrid>
              <a:tr h="134076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Роль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Разрешено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Комментарий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</a:tr>
              <a:tr h="1800453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</a:rPr>
                        <a:t>ADMIN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Доступ ко всем ссылкам на главной странице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Разрешено редактировать/изменять /удалять все объекты системы: </a:t>
                      </a:r>
                      <a:r>
                        <a:rPr lang="en-US" sz="700">
                          <a:effectLst/>
                        </a:rPr>
                        <a:t>Goods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GoodsType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Brand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Provider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Customer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Partner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Protocol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Store</a:t>
                      </a:r>
                      <a:endParaRPr lang="ru-RU" sz="7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Разрешено загружать данные из файлов и переходить по ссылкам для загрузки данных из файлов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Нет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Основная задача: работа со списком системных сущностей, при необходимости выполнение всех задач.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</a:tr>
              <a:tr h="153230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</a:rPr>
                        <a:t>PROVIDER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Разрешено редактировать</a:t>
                      </a:r>
                      <a:r>
                        <a:rPr lang="en-US" sz="700">
                          <a:effectLst/>
                        </a:rPr>
                        <a:t>/</a:t>
                      </a:r>
                      <a:r>
                        <a:rPr lang="ru-RU" sz="700">
                          <a:effectLst/>
                        </a:rPr>
                        <a:t>изменять </a:t>
                      </a:r>
                      <a:r>
                        <a:rPr lang="en-US" sz="700">
                          <a:effectLst/>
                        </a:rPr>
                        <a:t>/</a:t>
                      </a:r>
                      <a:r>
                        <a:rPr lang="ru-RU" sz="700">
                          <a:effectLst/>
                        </a:rPr>
                        <a:t>удалять объекты Товар</a:t>
                      </a:r>
                      <a:r>
                        <a:rPr lang="en-US" sz="700">
                          <a:effectLst/>
                        </a:rPr>
                        <a:t>: Goods</a:t>
                      </a:r>
                      <a:endParaRPr lang="ru-RU" sz="7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Разрешено переходить по ссылкам для добавления/ редактирования товаров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Разрешено загружать данные из файлов и переходить по ссылкам для загрузки данных из файлов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 переходить на форму списка поставщиков на главной странице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 переходить на форму загрузки данных из файлов. Запрещено просматривать/ редактировать протоколы загрузки. 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Основная задача: корректировка списка товаров : редактирование/ изменение/ удаление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</a:tr>
              <a:tr h="937626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</a:rPr>
                        <a:t>OPERATOR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Разрешено загружать данные из файлов и переходить по ссылкам для загрузки данных из файлов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 редактировать/изменять /удалять объекты Товар: </a:t>
                      </a:r>
                      <a:r>
                        <a:rPr lang="en-US" sz="700">
                          <a:effectLst/>
                        </a:rPr>
                        <a:t>Goods</a:t>
                      </a:r>
                      <a:endParaRPr lang="ru-RU" sz="7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 переходить по ссылкам для добавления/ редактирования товаров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Основная задача: Загрузка данных из файлов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</a:tr>
              <a:tr h="1500201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Неавторизованные пользователи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Просматривать первоначальную страницу данных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Получать данные на просмотр по объектам: </a:t>
                      </a:r>
                      <a:r>
                        <a:rPr lang="en-US" sz="700">
                          <a:effectLst/>
                        </a:rPr>
                        <a:t>Goods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GoodsType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Brand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Provider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Customer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Partner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 переходить по ссылкам на главной странице, кроме ссылки на Магазины-партнеры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 редактировать/изменять /удалять все объекты системы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 просматривать протоколы и список складов 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762" marR="447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79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 Security/@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EnableGlobalMethodSecurity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49035"/>
            <a:ext cx="1732484" cy="130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629" y="1154261"/>
            <a:ext cx="37147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29813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3068960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Просмотр доступен всем</a:t>
            </a:r>
            <a:endParaRPr lang="ru-RU" sz="1200" dirty="0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689" y="5053745"/>
            <a:ext cx="3272743" cy="17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" y="2564904"/>
            <a:ext cx="4648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79" y="3012182"/>
            <a:ext cx="4695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14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95684"/>
              </p:ext>
            </p:extLst>
          </p:nvPr>
        </p:nvGraphicFramePr>
        <p:xfrm>
          <a:off x="1403648" y="1268760"/>
          <a:ext cx="6077585" cy="567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7585"/>
              </a:tblGrid>
              <a:tr h="629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----EUREKA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cd C:\project_spring\learn\Alina\shop-project\eureka-discovery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docker-compose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err="1">
                          <a:effectLst/>
                        </a:rPr>
                        <a:t>up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1" name="Рисунок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264696" cy="4320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466457"/>
              </p:ext>
            </p:extLst>
          </p:nvPr>
        </p:nvGraphicFramePr>
        <p:xfrm>
          <a:off x="1359789" y="2852936"/>
          <a:ext cx="6077585" cy="374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758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cd C:\project_spring\learn\Alina\shop-project\configuration-server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docker-compose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err="1">
                          <a:effectLst/>
                        </a:rPr>
                        <a:t>up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3" name="Рисунок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24111"/>
            <a:ext cx="6264696" cy="552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16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Информация о проекте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Цель: </a:t>
            </a:r>
            <a:r>
              <a:rPr lang="ru-RU" sz="2400" dirty="0" smtClean="0"/>
              <a:t>реализовать программный модуль : интернет-магазин в части работы с поставщиками товара.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Задачи:</a:t>
            </a:r>
            <a:r>
              <a:rPr lang="ru-RU" sz="2400" dirty="0" smtClean="0"/>
              <a:t> получить опыт разработке на новом стеке технологий </a:t>
            </a:r>
            <a:r>
              <a:rPr lang="en-US" sz="2400" dirty="0" smtClean="0"/>
              <a:t>Spring Boot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3074" name="Picture 2" descr="C:\Alina\Обучение\otus\picture\855211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40968"/>
            <a:ext cx="3565775" cy="29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5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 технологий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Spring </a:t>
            </a:r>
            <a:r>
              <a:rPr lang="en-US" sz="2400" b="1" dirty="0" smtClean="0"/>
              <a:t>Boot</a:t>
            </a:r>
            <a:endParaRPr lang="ru-RU" sz="2400" b="1" dirty="0" smtClean="0"/>
          </a:p>
          <a:p>
            <a:pPr marL="0" indent="0">
              <a:buNone/>
            </a:pPr>
            <a:r>
              <a:rPr lang="en-US" sz="2400" b="1" dirty="0" smtClean="0"/>
              <a:t>Spring </a:t>
            </a:r>
            <a:r>
              <a:rPr lang="en-US" sz="2400" b="1" dirty="0"/>
              <a:t>Data </a:t>
            </a:r>
            <a:r>
              <a:rPr lang="en-US" sz="2400" b="1" dirty="0" smtClean="0"/>
              <a:t>JPA</a:t>
            </a:r>
            <a:endParaRPr lang="ru-RU" sz="2400" b="1" dirty="0" smtClean="0"/>
          </a:p>
          <a:p>
            <a:pPr marL="0" indent="0">
              <a:buNone/>
            </a:pPr>
            <a:r>
              <a:rPr lang="en-US" sz="2400" b="1" dirty="0" smtClean="0"/>
              <a:t>Web MVC</a:t>
            </a:r>
            <a:endParaRPr lang="ru-RU" sz="2400" b="1" dirty="0" smtClean="0"/>
          </a:p>
          <a:p>
            <a:pPr marL="0" indent="0">
              <a:buNone/>
            </a:pPr>
            <a:r>
              <a:rPr lang="en-US" sz="2400" b="1" dirty="0" smtClean="0"/>
              <a:t>AJAX </a:t>
            </a:r>
            <a:r>
              <a:rPr lang="en-US" sz="2400" b="1" dirty="0"/>
              <a:t>+ </a:t>
            </a:r>
            <a:r>
              <a:rPr lang="en-US" sz="2400" b="1" dirty="0" smtClean="0"/>
              <a:t>JQuery</a:t>
            </a:r>
            <a:endParaRPr lang="ru-RU" sz="2400" b="1" dirty="0" smtClean="0"/>
          </a:p>
          <a:p>
            <a:pPr marL="0" indent="0">
              <a:buNone/>
            </a:pPr>
            <a:r>
              <a:rPr lang="en-US" sz="2400" b="1" dirty="0" smtClean="0"/>
              <a:t>Spring Security</a:t>
            </a:r>
          </a:p>
          <a:p>
            <a:pPr marL="0" indent="0">
              <a:buNone/>
            </a:pPr>
            <a:r>
              <a:rPr lang="en-US" sz="2400" b="1" dirty="0" smtClean="0"/>
              <a:t>Spring Cloud</a:t>
            </a:r>
          </a:p>
          <a:p>
            <a:pPr marL="0" indent="0">
              <a:buNone/>
            </a:pPr>
            <a:r>
              <a:rPr lang="en-US" sz="2400" b="1" dirty="0" smtClean="0"/>
              <a:t>Docker</a:t>
            </a:r>
          </a:p>
          <a:p>
            <a:pPr marL="0" indent="0">
              <a:buNone/>
            </a:pPr>
            <a:r>
              <a:rPr lang="en-US" sz="2400" b="1" dirty="0" smtClean="0"/>
              <a:t>Configuration Server</a:t>
            </a:r>
          </a:p>
          <a:p>
            <a:pPr marL="0" indent="0">
              <a:buNone/>
            </a:pPr>
            <a:r>
              <a:rPr lang="en-US" sz="2400" b="1" dirty="0" smtClean="0"/>
              <a:t>Eureka Discovery Server</a:t>
            </a:r>
          </a:p>
          <a:p>
            <a:pPr marL="0" indent="0">
              <a:buNone/>
            </a:pPr>
            <a:r>
              <a:rPr lang="en-US" sz="2400" b="1" dirty="0" err="1" smtClean="0"/>
              <a:t>Hystrix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Metrics</a:t>
            </a:r>
            <a:endParaRPr lang="ru-RU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455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Сценарии использования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Программа предоставляет веб-интерфейс для сотрудников интернет-магазина и поставщиков товаров. </a:t>
            </a:r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Операторы могут работать со списком товаров для продажи через интернет-магазин. Веб-интерфейс позволяет осуществлять различные операции пользователям с различными ролями.</a:t>
            </a:r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Сотрудник поставщика может работать с объектом : товар (просмотр/добавление/изменение/удаление).</a:t>
            </a:r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Сотрудник интернет-магазина с ролью </a:t>
            </a:r>
            <a:r>
              <a:rPr lang="en-US" sz="2400" b="1" dirty="0" smtClean="0"/>
              <a:t>ADMIN </a:t>
            </a:r>
            <a:r>
              <a:rPr lang="ru-RU" sz="2400" b="1" dirty="0" smtClean="0"/>
              <a:t>может работать с объектами: товар, вид товара, бренд, поставщик, склад, клиент, магазин-партнер.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98468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Физическая объектная модель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1027" name="Picture 3" descr="C:\Alina\Обучение\otus\picture\blog-liqui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70" y="836712"/>
            <a:ext cx="142875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Alina\Обучение\otus\picture\postg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9" y="836712"/>
            <a:ext cx="1966905" cy="110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764704"/>
            <a:ext cx="1656184" cy="118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75" y="2042170"/>
            <a:ext cx="5779803" cy="477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60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Инфраструктура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340768"/>
            <a:ext cx="4968552" cy="4176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C:\Alina\Обучение\otus\picture\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65" y="1363858"/>
            <a:ext cx="1144397" cy="98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051719" y="2708920"/>
            <a:ext cx="162404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051720" y="2699628"/>
            <a:ext cx="16240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</a:t>
            </a:r>
            <a:br>
              <a:rPr lang="en-US" dirty="0" smtClean="0"/>
            </a:br>
            <a:r>
              <a:rPr lang="en-US" sz="1100" dirty="0" smtClean="0"/>
              <a:t>port:8001</a:t>
            </a:r>
            <a:endParaRPr lang="ru-RU" sz="11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16016" y="2718212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16016" y="2636912"/>
            <a:ext cx="17281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Configuration-</a:t>
            </a:r>
            <a:br>
              <a:rPr lang="en-US" dirty="0" smtClean="0"/>
            </a:b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100" dirty="0" smtClean="0"/>
              <a:t>port:5001</a:t>
            </a:r>
            <a:endParaRPr lang="ru-RU" sz="11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5941" y="4230380"/>
            <a:ext cx="162404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435942" y="4221088"/>
            <a:ext cx="16240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Shop-project</a:t>
            </a:r>
            <a:br>
              <a:rPr lang="en-US" dirty="0" smtClean="0"/>
            </a:br>
            <a:r>
              <a:rPr lang="en-US" sz="1100" dirty="0" smtClean="0"/>
              <a:t>port:9001</a:t>
            </a:r>
            <a:endParaRPr lang="ru-RU" sz="11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247964" y="3429000"/>
            <a:ext cx="10441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2987824" y="3438292"/>
            <a:ext cx="100811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Alina\Обучение\otus\picture\Github-Microsoft-BIZ-F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61199"/>
            <a:ext cx="879489" cy="6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596336" y="3284984"/>
            <a:ext cx="87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6516216" y="2968932"/>
            <a:ext cx="936104" cy="109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85" y="3200945"/>
            <a:ext cx="9763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C:\Alina\Обучение\otus\picture\w256h2561375539841Utiliti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2917750"/>
            <a:ext cx="583258" cy="58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lina\Обучение\otus\picture\8552115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62152"/>
            <a:ext cx="466003" cy="3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8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 веб-интерфейс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1" y="1268760"/>
            <a:ext cx="9077003" cy="497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27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 веб-интерфейс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60" y="1242560"/>
            <a:ext cx="4535016" cy="204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645024"/>
            <a:ext cx="5518944" cy="237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57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 веб-интерфейс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052736"/>
            <a:ext cx="374425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052736"/>
            <a:ext cx="414046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565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500</Words>
  <Application>Microsoft Office PowerPoint</Application>
  <PresentationFormat>Экран (4:3)</PresentationFormat>
  <Paragraphs>104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Проект  Интернет-магазин: работа с поставщиками</vt:lpstr>
      <vt:lpstr>Информация о проекте</vt:lpstr>
      <vt:lpstr>Стек технологий</vt:lpstr>
      <vt:lpstr>Сценарии использования</vt:lpstr>
      <vt:lpstr>Физическая объектная модель</vt:lpstr>
      <vt:lpstr>Инфраструктура</vt:lpstr>
      <vt:lpstr>Особенности реализации: веб-интерфейс</vt:lpstr>
      <vt:lpstr>Особенности реализации: веб-интерфейс</vt:lpstr>
      <vt:lpstr>Особенности реализации: веб-интерфейс</vt:lpstr>
      <vt:lpstr>Особенности реализации: веб-интерфейс</vt:lpstr>
      <vt:lpstr>Особенности реализации: JQuery + AJAX</vt:lpstr>
      <vt:lpstr>Особенности реализации: Rest</vt:lpstr>
      <vt:lpstr>Особенности реализации: @RepositoryRestResource</vt:lpstr>
      <vt:lpstr>Особенности реализации: Hystrix</vt:lpstr>
      <vt:lpstr>Особенности реализации: Hystrix</vt:lpstr>
      <vt:lpstr>Особенности реализации:  Spring Security/@EnableWebSecurity</vt:lpstr>
      <vt:lpstr>Особенности реализации: детализация по ролям</vt:lpstr>
      <vt:lpstr>Особенности реализации:  Spring Security/@EnableGlobalMethodSecurity</vt:lpstr>
      <vt:lpstr>Особенности реализации: Docker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asviridova(ASVIRIDOVA-NB)</dc:creator>
  <cp:lastModifiedBy>asviridova(ASVIRIDOVA-NB)</cp:lastModifiedBy>
  <cp:revision>66</cp:revision>
  <dcterms:created xsi:type="dcterms:W3CDTF">2020-01-03T10:37:39Z</dcterms:created>
  <dcterms:modified xsi:type="dcterms:W3CDTF">2020-01-05T12:16:35Z</dcterms:modified>
</cp:coreProperties>
</file>