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1" r:id="rId3"/>
    <p:sldId id="257" r:id="rId4"/>
    <p:sldId id="275" r:id="rId5"/>
    <p:sldId id="276" r:id="rId6"/>
    <p:sldId id="277" r:id="rId7"/>
    <p:sldId id="278" r:id="rId8"/>
    <p:sldId id="279" r:id="rId9"/>
    <p:sldId id="280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1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A0CA-8A16-F645-92BC-D6EFD19DFF15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11BDD-23E6-0647-AD48-0B1969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0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A0CA-8A16-F645-92BC-D6EFD19DFF15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11BDD-23E6-0647-AD48-0B1969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0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A0CA-8A16-F645-92BC-D6EFD19DFF15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11BDD-23E6-0647-AD48-0B1969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4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A0CA-8A16-F645-92BC-D6EFD19DFF15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11BDD-23E6-0647-AD48-0B1969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9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A0CA-8A16-F645-92BC-D6EFD19DFF15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11BDD-23E6-0647-AD48-0B1969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6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A0CA-8A16-F645-92BC-D6EFD19DFF15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11BDD-23E6-0647-AD48-0B1969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5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A0CA-8A16-F645-92BC-D6EFD19DFF15}" type="datetimeFigureOut">
              <a:rPr lang="en-US" smtClean="0"/>
              <a:t>4/30/15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11BDD-23E6-0647-AD48-0B1969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A0CA-8A16-F645-92BC-D6EFD19DFF15}" type="datetimeFigureOut">
              <a:rPr lang="en-US" smtClean="0"/>
              <a:t>4/30/15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11BDD-23E6-0647-AD48-0B1969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4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A0CA-8A16-F645-92BC-D6EFD19DFF15}" type="datetimeFigureOut">
              <a:rPr lang="en-US" smtClean="0"/>
              <a:t>4/30/15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11BDD-23E6-0647-AD48-0B1969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6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A0CA-8A16-F645-92BC-D6EFD19DFF15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11BDD-23E6-0647-AD48-0B1969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A0CA-8A16-F645-92BC-D6EFD19DFF15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11BDD-23E6-0647-AD48-0B1969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6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6A0CA-8A16-F645-92BC-D6EFD19DFF15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11BDD-23E6-0647-AD48-0B1969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2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‘ACP’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Team</a:t>
            </a:r>
          </a:p>
          <a:p>
            <a:r>
              <a:rPr lang="en-US" dirty="0" err="1" smtClean="0"/>
              <a:t>Avijit</a:t>
            </a:r>
            <a:r>
              <a:rPr lang="en-US" dirty="0" smtClean="0"/>
              <a:t> </a:t>
            </a:r>
            <a:r>
              <a:rPr lang="en-US" dirty="0" err="1" smtClean="0"/>
              <a:t>Vishen</a:t>
            </a:r>
            <a:endParaRPr lang="en-US" dirty="0" smtClean="0"/>
          </a:p>
          <a:p>
            <a:r>
              <a:rPr lang="en-US" dirty="0" err="1" smtClean="0"/>
              <a:t>Chinmay</a:t>
            </a:r>
            <a:r>
              <a:rPr lang="en-US" dirty="0" smtClean="0"/>
              <a:t> </a:t>
            </a:r>
            <a:r>
              <a:rPr lang="en-US" dirty="0" err="1" smtClean="0"/>
              <a:t>Dhekne</a:t>
            </a:r>
            <a:endParaRPr lang="en-US" dirty="0" smtClean="0"/>
          </a:p>
          <a:p>
            <a:r>
              <a:rPr lang="en-US" dirty="0" err="1" smtClean="0"/>
              <a:t>Priyanka</a:t>
            </a:r>
            <a:r>
              <a:rPr lang="en-US" dirty="0" smtClean="0"/>
              <a:t> Vats</a:t>
            </a:r>
          </a:p>
          <a:p>
            <a:r>
              <a:rPr lang="en-US" dirty="0" smtClean="0"/>
              <a:t>Aditya Jagannathan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4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Design of compiler	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ANTLR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092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we’ve used ANTLR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095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ANTLR Grammar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snippets of our grammar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68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Lexer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Explanation of the </a:t>
            </a:r>
            <a:r>
              <a:rPr lang="en-US" dirty="0" err="1" smtClean="0"/>
              <a:t>lexer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10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Lexer</a:t>
            </a:r>
            <a:r>
              <a:rPr lang="en-US" dirty="0" smtClean="0"/>
              <a:t> code snippet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097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Explanation of the parser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36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Parser code snippet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215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Explanation of visitor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04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snippet of visitor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629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1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ACP language</a:t>
            </a:r>
          </a:p>
          <a:p>
            <a:r>
              <a:rPr lang="en-US" dirty="0" smtClean="0"/>
              <a:t>The team</a:t>
            </a:r>
          </a:p>
          <a:p>
            <a:r>
              <a:rPr lang="en-US" dirty="0" smtClean="0"/>
              <a:t>//Flow of our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500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to generate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57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Explanation of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50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 tree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Intermediate code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40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outputs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00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Thank you.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383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</a:t>
            </a:r>
            <a:r>
              <a:rPr lang="en-US" dirty="0" smtClean="0"/>
              <a:t>ACP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Supported types</a:t>
            </a:r>
          </a:p>
          <a:p>
            <a:pPr lvl="1"/>
            <a:r>
              <a:rPr lang="en-US" dirty="0" smtClean="0"/>
              <a:t>Integer			</a:t>
            </a:r>
            <a:r>
              <a:rPr lang="en-US" dirty="0" err="1" smtClean="0"/>
              <a:t>int</a:t>
            </a:r>
            <a:r>
              <a:rPr lang="en-US" dirty="0" smtClean="0"/>
              <a:t> a = 6;</a:t>
            </a:r>
            <a:br>
              <a:rPr lang="en-US" dirty="0" smtClean="0"/>
            </a:br>
            <a:r>
              <a:rPr lang="en-US" dirty="0" smtClean="0"/>
              <a:t>					</a:t>
            </a:r>
            <a:r>
              <a:rPr lang="en-US" dirty="0" err="1" smtClean="0"/>
              <a:t>int</a:t>
            </a:r>
            <a:r>
              <a:rPr lang="en-US" dirty="0" smtClean="0"/>
              <a:t> a; 			//Error</a:t>
            </a:r>
          </a:p>
          <a:p>
            <a:pPr lvl="1"/>
            <a:r>
              <a:rPr lang="en-US" dirty="0" smtClean="0"/>
              <a:t>Boolean 		</a:t>
            </a:r>
            <a:r>
              <a:rPr lang="en-US" dirty="0" err="1" smtClean="0"/>
              <a:t>boolean</a:t>
            </a:r>
            <a:r>
              <a:rPr lang="en-US" dirty="0" smtClean="0"/>
              <a:t> x1 = YES;</a:t>
            </a:r>
            <a:br>
              <a:rPr lang="en-US" dirty="0" smtClean="0"/>
            </a:br>
            <a:r>
              <a:rPr lang="en-US" dirty="0" smtClean="0"/>
              <a:t>					</a:t>
            </a:r>
            <a:r>
              <a:rPr lang="en-US" dirty="0" err="1" smtClean="0"/>
              <a:t>boolean</a:t>
            </a:r>
            <a:r>
              <a:rPr lang="en-US" dirty="0" smtClean="0"/>
              <a:t> x2 = NO;</a:t>
            </a:r>
          </a:p>
          <a:p>
            <a:pPr lvl="1"/>
            <a:r>
              <a:rPr lang="en-US" dirty="0" smtClean="0"/>
              <a:t>Stack			stack </a:t>
            </a:r>
            <a:r>
              <a:rPr lang="en-US" dirty="0" err="1" smtClean="0"/>
              <a:t>newstack</a:t>
            </a:r>
            <a:r>
              <a:rPr lang="en-US" dirty="0"/>
              <a:t>;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				</a:t>
            </a:r>
            <a:r>
              <a:rPr lang="en-US" dirty="0" err="1" smtClean="0"/>
              <a:t>newstack.push</a:t>
            </a:r>
            <a:r>
              <a:rPr lang="en-US" dirty="0" smtClean="0"/>
              <a:t>(2);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 smtClean="0"/>
              <a:t>newstack.pop</a:t>
            </a:r>
            <a:r>
              <a:rPr lang="en-US" dirty="0" smtClean="0"/>
              <a:t>();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 smtClean="0"/>
              <a:t>newstack.show</a:t>
            </a:r>
            <a:r>
              <a:rPr lang="en-US" dirty="0" smtClean="0"/>
              <a:t>();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794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operations</a:t>
            </a:r>
          </a:p>
          <a:p>
            <a:pPr marL="0" indent="0">
              <a:buNone/>
            </a:pPr>
            <a:r>
              <a:rPr lang="en-US" dirty="0" smtClean="0"/>
              <a:t>	-</a:t>
            </a:r>
            <a:r>
              <a:rPr lang="en-US" dirty="0"/>
              <a:t> </a:t>
            </a:r>
            <a:r>
              <a:rPr lang="en-US" dirty="0" smtClean="0"/>
              <a:t>Multiplication			</a:t>
            </a:r>
            <a:r>
              <a:rPr lang="en-US" dirty="0" err="1" smtClean="0"/>
              <a:t>int</a:t>
            </a:r>
            <a:r>
              <a:rPr lang="en-US" dirty="0" smtClean="0"/>
              <a:t> x1 = 2*3;</a:t>
            </a:r>
          </a:p>
          <a:p>
            <a:pPr marL="0" indent="0">
              <a:buNone/>
            </a:pPr>
            <a:r>
              <a:rPr lang="en-US" dirty="0" smtClean="0"/>
              <a:t>	- Addition					</a:t>
            </a:r>
            <a:r>
              <a:rPr lang="en-US" dirty="0" err="1" smtClean="0"/>
              <a:t>int</a:t>
            </a:r>
            <a:r>
              <a:rPr lang="en-US" dirty="0" smtClean="0"/>
              <a:t> x2 = x1+5;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Subtraction				</a:t>
            </a:r>
            <a:r>
              <a:rPr lang="en-US" dirty="0" err="1" smtClean="0"/>
              <a:t>int</a:t>
            </a:r>
            <a:r>
              <a:rPr lang="en-US" dirty="0" smtClean="0"/>
              <a:t>  x3 = x2 – x2;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Division					</a:t>
            </a:r>
            <a:r>
              <a:rPr lang="en-US" dirty="0" err="1" smtClean="0"/>
              <a:t>int</a:t>
            </a:r>
            <a:r>
              <a:rPr lang="en-US" dirty="0" smtClean="0"/>
              <a:t> x4 = x3 / 4;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383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operators</a:t>
            </a:r>
          </a:p>
          <a:p>
            <a:pPr lvl="1"/>
            <a:r>
              <a:rPr lang="fr-FR" dirty="0"/>
              <a:t>'&lt;</a:t>
            </a:r>
            <a:r>
              <a:rPr lang="fr-FR" dirty="0" smtClean="0"/>
              <a:t>=’		</a:t>
            </a:r>
            <a:r>
              <a:rPr lang="fr-FR" dirty="0" err="1"/>
              <a:t>l</a:t>
            </a:r>
            <a:r>
              <a:rPr lang="fr-FR" dirty="0" err="1" smtClean="0"/>
              <a:t>ess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or </a:t>
            </a:r>
            <a:r>
              <a:rPr lang="fr-FR" dirty="0" err="1" smtClean="0"/>
              <a:t>equal</a:t>
            </a:r>
            <a:r>
              <a:rPr lang="fr-FR" dirty="0" smtClean="0"/>
              <a:t> to </a:t>
            </a:r>
            <a:endParaRPr lang="fr-FR" dirty="0"/>
          </a:p>
          <a:p>
            <a:pPr lvl="1"/>
            <a:r>
              <a:rPr lang="fr-FR" dirty="0" smtClean="0"/>
              <a:t>'</a:t>
            </a:r>
            <a:r>
              <a:rPr lang="fr-FR" dirty="0"/>
              <a:t>&gt;=' </a:t>
            </a:r>
            <a:r>
              <a:rPr lang="fr-FR" dirty="0" smtClean="0"/>
              <a:t>		</a:t>
            </a:r>
            <a:r>
              <a:rPr lang="fr-FR" dirty="0" err="1"/>
              <a:t>g</a:t>
            </a:r>
            <a:r>
              <a:rPr lang="fr-FR" dirty="0" err="1" smtClean="0"/>
              <a:t>reater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or </a:t>
            </a:r>
            <a:r>
              <a:rPr lang="fr-FR" dirty="0" err="1" smtClean="0"/>
              <a:t>equal</a:t>
            </a:r>
            <a:r>
              <a:rPr lang="fr-FR" dirty="0" smtClean="0"/>
              <a:t> to</a:t>
            </a:r>
            <a:endParaRPr lang="fr-FR" dirty="0"/>
          </a:p>
          <a:p>
            <a:pPr lvl="1"/>
            <a:r>
              <a:rPr lang="fr-FR" dirty="0" smtClean="0"/>
              <a:t>'</a:t>
            </a:r>
            <a:r>
              <a:rPr lang="fr-FR" dirty="0"/>
              <a:t>&lt;' </a:t>
            </a:r>
            <a:r>
              <a:rPr lang="fr-FR" dirty="0" smtClean="0"/>
              <a:t>		</a:t>
            </a:r>
            <a:r>
              <a:rPr lang="fr-FR" dirty="0" err="1"/>
              <a:t>l</a:t>
            </a:r>
            <a:r>
              <a:rPr lang="fr-FR" dirty="0" err="1" smtClean="0"/>
              <a:t>ess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endParaRPr lang="fr-FR" dirty="0"/>
          </a:p>
          <a:p>
            <a:pPr lvl="1"/>
            <a:r>
              <a:rPr lang="fr-FR" dirty="0" smtClean="0"/>
              <a:t> </a:t>
            </a:r>
            <a:r>
              <a:rPr lang="fr-FR" dirty="0"/>
              <a:t>'&gt;'  </a:t>
            </a:r>
            <a:r>
              <a:rPr lang="fr-FR" dirty="0" smtClean="0"/>
              <a:t>		</a:t>
            </a:r>
            <a:r>
              <a:rPr lang="fr-FR" dirty="0" err="1"/>
              <a:t>g</a:t>
            </a:r>
            <a:r>
              <a:rPr lang="fr-FR" dirty="0" err="1" smtClean="0"/>
              <a:t>reater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endParaRPr lang="fr-FR" dirty="0"/>
          </a:p>
          <a:p>
            <a:pPr lvl="1"/>
            <a:r>
              <a:rPr lang="fr-FR" dirty="0" smtClean="0"/>
              <a:t> </a:t>
            </a:r>
            <a:r>
              <a:rPr lang="fr-FR" dirty="0"/>
              <a:t>'=</a:t>
            </a:r>
            <a:r>
              <a:rPr lang="fr-FR" dirty="0" smtClean="0"/>
              <a:t>=’		</a:t>
            </a:r>
            <a:r>
              <a:rPr lang="fr-FR" dirty="0" err="1"/>
              <a:t>e</a:t>
            </a:r>
            <a:r>
              <a:rPr lang="fr-FR" dirty="0" err="1" smtClean="0"/>
              <a:t>qual</a:t>
            </a:r>
            <a:r>
              <a:rPr lang="fr-FR" dirty="0" smtClean="0"/>
              <a:t> to</a:t>
            </a:r>
            <a:endParaRPr lang="fr-FR" dirty="0"/>
          </a:p>
          <a:p>
            <a:pPr marL="457200" lvl="1" indent="0">
              <a:buNone/>
            </a:pPr>
            <a:r>
              <a:rPr lang="fr-FR" dirty="0" err="1" smtClean="0"/>
              <a:t>Example</a:t>
            </a:r>
            <a:r>
              <a:rPr lang="fr-FR" dirty="0" smtClean="0"/>
              <a:t>:    </a:t>
            </a:r>
            <a:r>
              <a:rPr lang="fr-FR" dirty="0" err="1" smtClean="0"/>
              <a:t>int</a:t>
            </a:r>
            <a:r>
              <a:rPr lang="fr-FR" dirty="0" smtClean="0"/>
              <a:t> x1 = 3; </a:t>
            </a:r>
            <a:r>
              <a:rPr lang="fr-FR" dirty="0" err="1" smtClean="0"/>
              <a:t>int</a:t>
            </a:r>
            <a:r>
              <a:rPr lang="fr-FR" dirty="0" smtClean="0"/>
              <a:t> x2 = 4; x1==x2;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smtClean="0"/>
              <a:t>		   x1 + x2 &gt;= x1 </a:t>
            </a:r>
            <a:r>
              <a:rPr lang="en-US" dirty="0" smtClean="0"/>
              <a:t>–</a:t>
            </a:r>
            <a:r>
              <a:rPr lang="fr-FR" dirty="0" smtClean="0"/>
              <a:t> x2;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6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 precedence:</a:t>
            </a:r>
          </a:p>
          <a:p>
            <a:pPr marL="0" indent="0">
              <a:buNone/>
            </a:pPr>
            <a:r>
              <a:rPr lang="en-US" dirty="0" smtClean="0"/>
              <a:t>	- In Arithmetic Operators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Multiplication|Division</a:t>
            </a:r>
            <a:r>
              <a:rPr lang="en-US" dirty="0" smtClean="0"/>
              <a:t> , </a:t>
            </a:r>
            <a:r>
              <a:rPr lang="en-US" dirty="0" err="1" smtClean="0"/>
              <a:t>Addition|Subtraction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- In Relational Operators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All operators here have the same precedence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Arithmetic and relational</a:t>
            </a:r>
          </a:p>
          <a:p>
            <a:pPr marL="0" lvl="1" indent="0">
              <a:buNone/>
            </a:pPr>
            <a:r>
              <a:rPr lang="en-US" dirty="0" smtClean="0"/>
              <a:t>	Example : </a:t>
            </a:r>
            <a:r>
              <a:rPr lang="fr-FR" dirty="0"/>
              <a:t>x1 + x2 &gt;= x1 </a:t>
            </a:r>
            <a:r>
              <a:rPr lang="en-US" dirty="0"/>
              <a:t>–</a:t>
            </a:r>
            <a:r>
              <a:rPr lang="fr-FR" dirty="0"/>
              <a:t> x2;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72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Recursion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Function syntax:				Recursive function:	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newfn</a:t>
            </a:r>
            <a:r>
              <a:rPr lang="en-US" dirty="0" smtClean="0"/>
              <a:t> ( </a:t>
            </a:r>
            <a:r>
              <a:rPr lang="en-US" dirty="0" err="1" smtClean="0"/>
              <a:t>int</a:t>
            </a:r>
            <a:r>
              <a:rPr lang="en-US" dirty="0" smtClean="0"/>
              <a:t> a)	function fact()</a:t>
            </a:r>
          </a:p>
          <a:p>
            <a:pPr marL="0" indent="0">
              <a:buNone/>
            </a:pPr>
            <a:r>
              <a:rPr lang="en-US" dirty="0" smtClean="0"/>
              <a:t>&lt;&lt;  // block &gt;&gt;				&lt;&lt; //block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			if(‘condition’)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			&lt;&lt;	fact(); &gt;&gt;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		&gt;&gt;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35152" y="2608251"/>
            <a:ext cx="45351" cy="3016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484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Conditions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if ( flag == YES)						if (flag == YES)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&lt; </a:t>
            </a:r>
            <a:r>
              <a:rPr lang="en-US" dirty="0" err="1"/>
              <a:t>int</a:t>
            </a:r>
            <a:r>
              <a:rPr lang="en-US" dirty="0"/>
              <a:t> x = a*b; return x; &gt;</a:t>
            </a:r>
            <a:r>
              <a:rPr lang="en-US" dirty="0" smtClean="0"/>
              <a:t>&gt;		&lt;&lt;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											if(x&gt;0)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if (flag == NO</a:t>
            </a:r>
            <a:r>
              <a:rPr lang="en-US" dirty="0" smtClean="0"/>
              <a:t>)							&lt;&lt; return x;&gt;&gt;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&lt;&lt; </a:t>
            </a:r>
            <a:r>
              <a:rPr lang="en-US" dirty="0" err="1"/>
              <a:t>int</a:t>
            </a:r>
            <a:r>
              <a:rPr lang="en-US" dirty="0"/>
              <a:t> x = a*b; return x; &gt;</a:t>
            </a:r>
            <a:r>
              <a:rPr lang="en-US" dirty="0" smtClean="0"/>
              <a:t>&gt;			else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Else										&lt;&lt;return y;&gt;&gt;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&lt;&lt; return y; </a:t>
            </a:r>
            <a:r>
              <a:rPr lang="en-US" dirty="0" smtClean="0"/>
              <a:t>&gt;&gt;						&gt;&gt;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48531" y="2517530"/>
            <a:ext cx="0" cy="32433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451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Loops								Scope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While syntax:					function ex()&lt;&lt;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while (expression)				outer scope</a:t>
            </a:r>
          </a:p>
          <a:p>
            <a:pPr marL="0" indent="0">
              <a:buNone/>
            </a:pPr>
            <a:r>
              <a:rPr lang="en-US" dirty="0" smtClean="0"/>
              <a:t>&lt;&lt; //block	&gt;&gt;							if()		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while example:</a:t>
            </a:r>
            <a:r>
              <a:rPr lang="en-US" dirty="0" smtClean="0"/>
              <a:t>							&lt;&lt;</a:t>
            </a:r>
          </a:p>
          <a:p>
            <a:pPr marL="0" indent="0">
              <a:buNone/>
            </a:pPr>
            <a:r>
              <a:rPr lang="en-US" dirty="0" smtClean="0"/>
              <a:t>while</a:t>
            </a:r>
            <a:r>
              <a:rPr lang="en-US" dirty="0"/>
              <a:t>( a&lt;=5</a:t>
            </a:r>
            <a:r>
              <a:rPr lang="en-US" dirty="0" smtClean="0"/>
              <a:t>)								inner scope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&lt;&lt;print</a:t>
            </a:r>
            <a:r>
              <a:rPr lang="en-US" dirty="0"/>
              <a:t>[a];</a:t>
            </a:r>
            <a:r>
              <a:rPr lang="en-US" dirty="0" smtClean="0"/>
              <a:t>	</a:t>
            </a:r>
            <a:r>
              <a:rPr lang="en-US" dirty="0"/>
              <a:t>a=a+</a:t>
            </a:r>
            <a:r>
              <a:rPr lang="en-US" dirty="0" smtClean="0"/>
              <a:t>1&gt;&gt;					&gt;&gt;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		&gt;&gt;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12476" y="2200003"/>
            <a:ext cx="22676" cy="3926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88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145</Words>
  <Application>Microsoft Macintosh PowerPoint</Application>
  <PresentationFormat>On-screen Show (4:3)</PresentationFormat>
  <Paragraphs>94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‘ACP’ </vt:lpstr>
      <vt:lpstr>Introduction</vt:lpstr>
      <vt:lpstr>Features of ACP</vt:lpstr>
      <vt:lpstr>Features of ACP</vt:lpstr>
      <vt:lpstr>Features of ACP</vt:lpstr>
      <vt:lpstr>Features of ACP</vt:lpstr>
      <vt:lpstr>Features of ACP</vt:lpstr>
      <vt:lpstr>Features of ACP</vt:lpstr>
      <vt:lpstr>Features of ACP</vt:lpstr>
      <vt:lpstr>Design of compiler </vt:lpstr>
      <vt:lpstr>PowerPoint Presentation</vt:lpstr>
      <vt:lpstr>ANTLR Grammar </vt:lpstr>
      <vt:lpstr>Lexer </vt:lpstr>
      <vt:lpstr>PowerPoint Presentation</vt:lpstr>
      <vt:lpstr>Parser </vt:lpstr>
      <vt:lpstr>PowerPoint Presentation</vt:lpstr>
      <vt:lpstr>Visitor class</vt:lpstr>
      <vt:lpstr>PowerPoint Presentation</vt:lpstr>
      <vt:lpstr>Design of VM</vt:lpstr>
      <vt:lpstr>Intermediate Code</vt:lpstr>
      <vt:lpstr>PowerPoint Presentation</vt:lpstr>
      <vt:lpstr>Sample outputs</vt:lpstr>
      <vt:lpstr>PowerPoint Presentation</vt:lpstr>
      <vt:lpstr>PowerPoint Presentation</vt:lpstr>
      <vt:lpstr>PowerPoint Presentation</vt:lpstr>
    </vt:vector>
  </TitlesOfParts>
  <Company>asu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A2CP </dc:title>
  <dc:creator>Aditya Jagannathan</dc:creator>
  <cp:lastModifiedBy>Aditya Jagannathan</cp:lastModifiedBy>
  <cp:revision>16</cp:revision>
  <dcterms:created xsi:type="dcterms:W3CDTF">2015-04-28T02:48:36Z</dcterms:created>
  <dcterms:modified xsi:type="dcterms:W3CDTF">2015-04-30T20:17:10Z</dcterms:modified>
</cp:coreProperties>
</file>