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5317" autoAdjust="0"/>
  </p:normalViewPr>
  <p:slideViewPr>
    <p:cSldViewPr snapToGrid="0">
      <p:cViewPr varScale="1">
        <p:scale>
          <a:sx n="59" d="100"/>
          <a:sy n="59" d="100"/>
        </p:scale>
        <p:origin x="2412" y="42"/>
      </p:cViewPr>
      <p:guideLst>
        <p:guide orient="horz" pos="3155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iridescentmia.github.io/resume/" TargetMode="External"/><Relationship Id="rId3" Type="http://schemas.openxmlformats.org/officeDocument/2006/relationships/hyperlink" Target="https://github.com/IridescentMia" TargetMode="External"/><Relationship Id="rId2" Type="http://schemas.openxmlformats.org/officeDocument/2006/relationships/hyperlink" Target="https://iridescentmia.github.io/" TargetMode="External"/><Relationship Id="rId1" Type="http://schemas.openxmlformats.org/officeDocument/2006/relationships/hyperlink" Target="mailto:IridescentX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02379" y="430657"/>
            <a:ext cx="7924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王健</a:t>
            </a:r>
            <a:endParaRPr lang="zh-CN" altLang="en-US" sz="24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74096" y="1673014"/>
            <a:ext cx="2997159" cy="377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页面的搭建和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语言，熟悉原生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过简单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 MPA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Sass/postCSS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等预处理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后处理工具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Webpack/gulp </a:t>
            </a:r>
            <a:endParaRPr lang="en-US" altLang="zh-CN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使用过 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微信小程序开发</a:t>
            </a:r>
            <a:endParaRPr lang="zh-CN" altLang="en-US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进行版本管理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endParaRPr lang="en-US" altLang="zh-CN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能够用其进行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数据处理，使用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koa2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框架搭建后端程序并与数据库交互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/redis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等数据库的经验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puppteer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爬取内容</a:t>
            </a:r>
            <a:endParaRPr lang="zh-CN" altLang="en-US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nginx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搭建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服务器和反向代理服务器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1236" y="264670"/>
            <a:ext cx="3027639" cy="90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158-6863-0377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a15868630377@gmail.com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https://asvue.com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github.com/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asvue</a:t>
            </a:r>
            <a:endParaRPr lang="en-US" altLang="zh-CN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629006" y="5452849"/>
            <a:ext cx="792480" cy="287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工作记录</a:t>
            </a: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37584" y="5739455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227330" y="829310"/>
            <a:ext cx="2336800" cy="662940"/>
            <a:chOff x="332" y="1428"/>
            <a:chExt cx="3680" cy="1044"/>
          </a:xfrm>
        </p:grpSpPr>
        <p:sp>
          <p:nvSpPr>
            <p:cNvPr id="3" name="文本框 2"/>
            <p:cNvSpPr txBox="1"/>
            <p:nvPr/>
          </p:nvSpPr>
          <p:spPr>
            <a:xfrm>
              <a:off x="1453" y="1428"/>
              <a:ext cx="2559" cy="1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endParaRPr lang="en-US" altLang="zh-CN" sz="7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浙江工商大学 本科</a:t>
              </a:r>
              <a:endPara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endPara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32" y="1824"/>
              <a:ext cx="1148" cy="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2012 -- 2016</a:t>
              </a:r>
              <a:endParaRPr lang="en-US" altLang="zh-CN" sz="7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2003324" y="9630195"/>
            <a:ext cx="285178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https://asvue.github.io/resume/</a:t>
            </a:r>
            <a:r>
              <a:rPr lang="en-US" altLang="zh-CN" sz="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endParaRPr lang="en-US" altLang="zh-CN" sz="8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520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4470" y="1397635"/>
            <a:ext cx="800100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95275" y="1674495"/>
            <a:ext cx="2941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37185" y="1799590"/>
            <a:ext cx="0" cy="789559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309245" y="3074670"/>
            <a:ext cx="2990215" cy="2207895"/>
            <a:chOff x="488" y="6489"/>
            <a:chExt cx="4709" cy="3477"/>
          </a:xfrm>
        </p:grpSpPr>
        <p:sp>
          <p:nvSpPr>
            <p:cNvPr id="25" name="椭圆 24"/>
            <p:cNvSpPr/>
            <p:nvPr/>
          </p:nvSpPr>
          <p:spPr>
            <a:xfrm flipH="1">
              <a:off x="488" y="6744"/>
              <a:ext cx="133" cy="13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98" y="6489"/>
              <a:ext cx="3589" cy="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>
                <a:lnSpc>
                  <a:spcPct val="150000"/>
                </a:lnSpc>
              </a:pP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cms</a:t>
              </a:r>
              <a:r>
                <a:rPr lang="zh-CN" altLang="en-US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管理平台</a:t>
              </a: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&amp;&amp;</a:t>
              </a: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app</a:t>
              </a:r>
              <a:r>
                <a:rPr lang="zh-CN" altLang="en-US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后台管理平台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50000"/>
                </a:lnSpc>
              </a:pPr>
              <a:endParaRPr lang="en-US" altLang="zh-CN" sz="105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56" y="7036"/>
              <a:ext cx="747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98" y="7399"/>
              <a:ext cx="4520" cy="2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基于开源项目二次开发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Mongoose,redis,mysql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，完成数据存储和查询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主要用作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restfulAPI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给其他项目提供支持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搭配后台管理权限方便运营管理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主要负责页面布局和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交互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因为后台喜欢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jquery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。所以基本使用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jquery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和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bootstarp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帮助他们开发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jsp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页面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586" y="7036"/>
              <a:ext cx="976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629" y="7036"/>
              <a:ext cx="1169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bootstarp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570" y="7036"/>
              <a:ext cx="950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187" y="6656"/>
              <a:ext cx="1010" cy="221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</a:t>
              </a:r>
              <a:r>
                <a:rPr lang="zh-CN" altLang="en-US" sz="800" dirty="0" smtClean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294640" y="1674475"/>
            <a:ext cx="3079115" cy="1664283"/>
            <a:chOff x="598" y="2834"/>
            <a:chExt cx="4849" cy="2621"/>
          </a:xfrm>
        </p:grpSpPr>
        <p:sp>
          <p:nvSpPr>
            <p:cNvPr id="24" name="椭圆 23"/>
            <p:cNvSpPr/>
            <p:nvPr/>
          </p:nvSpPr>
          <p:spPr>
            <a:xfrm flipH="1">
              <a:off x="598" y="3046"/>
              <a:ext cx="133" cy="13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653" y="2834"/>
              <a:ext cx="4794" cy="2621"/>
              <a:chOff x="588" y="2834"/>
              <a:chExt cx="4794" cy="2621"/>
            </a:xfrm>
          </p:grpSpPr>
          <p:grpSp>
            <p:nvGrpSpPr>
              <p:cNvPr id="12" name="组合 11"/>
              <p:cNvGrpSpPr/>
              <p:nvPr/>
            </p:nvGrpSpPr>
            <p:grpSpPr>
              <a:xfrm rot="0">
                <a:off x="588" y="2834"/>
                <a:ext cx="4516" cy="2621"/>
                <a:chOff x="416610" y="3889580"/>
                <a:chExt cx="2867929" cy="1664174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444552" y="3889580"/>
                  <a:ext cx="2375124" cy="8184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150000"/>
                    </a:lnSpc>
                  </a:pPr>
                  <a:r>
                    <a:rPr lang="zh-CN" altLang="en-US" sz="105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在大理及其他城市宝旗下</a:t>
                  </a:r>
                  <a:r>
                    <a:rPr lang="en-US" altLang="zh-CN" sz="105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app </a:t>
                  </a:r>
                  <a:endPara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0">
                    <a:lnSpc>
                      <a:spcPct val="150000"/>
                    </a:lnSpc>
                  </a:pPr>
                  <a:endPara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0">
                    <a:lnSpc>
                      <a:spcPct val="150000"/>
                    </a:lnSpc>
                  </a:pPr>
                  <a:endPara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516947" y="4236902"/>
                  <a:ext cx="504873" cy="203187"/>
                </a:xfrm>
                <a:prstGeom prst="rect">
                  <a:avLst/>
                </a:prstGeom>
                <a:solidFill>
                  <a:srgbClr val="6679D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CN" sz="9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vue.js</a:t>
                  </a:r>
                  <a:endParaRPr lang="zh-CN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416610" y="4500993"/>
                  <a:ext cx="2867929" cy="10527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1450" lvl="0" indent="-171450">
                    <a:lnSpc>
                      <a:spcPts val="1500"/>
                    </a:lnSpc>
                    <a:buFont typeface="Wingdings" panose="05000000000000000000" pitchFamily="2" charset="2"/>
                    <a:buChar char="ü"/>
                  </a:pPr>
                  <a:r>
                    <a:rPr lang="zh-CN" altLang="en-US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重构</a:t>
                  </a:r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jquery</a:t>
                  </a:r>
                  <a:r>
                    <a:rPr lang="zh-CN" altLang="en-US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为主的页面用</a:t>
                  </a:r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vue</a:t>
                  </a:r>
                  <a:r>
                    <a:rPr lang="zh-CN" altLang="en-US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改成 </a:t>
                  </a:r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spa </a:t>
                  </a:r>
                  <a:r>
                    <a:rPr lang="zh-CN" altLang="en-US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和 </a:t>
                  </a:r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mpa</a:t>
                  </a:r>
                  <a:r>
                    <a:rPr lang="zh-CN" altLang="en-US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形式</a:t>
                  </a:r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</a:t>
                  </a:r>
                  <a:r>
                    <a:rPr lang="zh-CN" altLang="en-US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使用</a:t>
                  </a:r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webpack</a:t>
                  </a:r>
                  <a:r>
                    <a:rPr lang="zh-CN" altLang="en-US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管理工程目录</a:t>
                  </a:r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</a:t>
                  </a:r>
                  <a:r>
                    <a:rPr lang="zh-CN" altLang="en-US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优化开发方式</a:t>
                  </a:r>
                  <a:endPara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171450" lvl="0" indent="-171450">
                    <a:lnSpc>
                      <a:spcPts val="1500"/>
                    </a:lnSpc>
                    <a:buFont typeface="Wingdings" panose="05000000000000000000" pitchFamily="2" charset="2"/>
                    <a:buChar char="ü"/>
                  </a:pPr>
                  <a:r>
                    <a:rPr lang="zh-CN" altLang="en-US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使用</a:t>
                  </a:r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ngxin</a:t>
                  </a:r>
                  <a:r>
                    <a:rPr lang="zh-CN" altLang="en-US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当作</a:t>
                  </a:r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web</a:t>
                  </a:r>
                  <a:r>
                    <a:rPr lang="zh-CN" altLang="en-US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服务器并配置反向代理跨域</a:t>
                  </a:r>
                  <a:endPara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171450" lvl="0" indent="-171450">
                    <a:lnSpc>
                      <a:spcPts val="1500"/>
                    </a:lnSpc>
                    <a:buFont typeface="Wingdings" panose="05000000000000000000" pitchFamily="2" charset="2"/>
                    <a:buChar char="ü"/>
                  </a:pPr>
                  <a:r>
                    <a:rPr lang="zh-CN" altLang="en-US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使用</a:t>
                  </a:r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element-ui</a:t>
                  </a:r>
                  <a:r>
                    <a:rPr lang="zh-CN" altLang="en-US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和</a:t>
                  </a:r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mint-ui</a:t>
                  </a:r>
                  <a:r>
                    <a:rPr lang="zh-CN" altLang="en-US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之类</a:t>
                  </a:r>
                  <a:endPara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0" indent="0">
                    <a:lnSpc>
                      <a:spcPts val="1500"/>
                    </a:lnSpc>
                    <a:buFont typeface="Wingdings" panose="05000000000000000000" pitchFamily="2" charset="2"/>
                    <a:buNone/>
                  </a:pPr>
                  <a:endPara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1755612" y="4236770"/>
                  <a:ext cx="619690" cy="203200"/>
                </a:xfrm>
                <a:prstGeom prst="rect">
                  <a:avLst/>
                </a:prstGeom>
                <a:solidFill>
                  <a:srgbClr val="6679D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/>
                  <a:r>
                    <a:rPr lang="en-US" altLang="zh-CN" sz="900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Node.js</a:t>
                  </a:r>
                  <a:endParaRPr lang="zh-CN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2408368" y="4236770"/>
                  <a:ext cx="742024" cy="203200"/>
                </a:xfrm>
                <a:prstGeom prst="rect">
                  <a:avLst/>
                </a:prstGeom>
                <a:solidFill>
                  <a:srgbClr val="6679D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/>
                  <a:r>
                    <a:rPr lang="en-US" altLang="zh-CN" sz="900" dirty="0" err="1" smtClean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MongoDB</a:t>
                  </a:r>
                  <a:endParaRPr lang="zh-CN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1101135" y="4236770"/>
                  <a:ext cx="602993" cy="203200"/>
                </a:xfrm>
                <a:prstGeom prst="rect">
                  <a:avLst/>
                </a:prstGeom>
                <a:solidFill>
                  <a:srgbClr val="6679D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/>
                  <a:r>
                    <a:rPr lang="en-US" altLang="zh-CN" sz="900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Leaflet</a:t>
                  </a:r>
                  <a:endParaRPr lang="zh-CN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1745451" y="4236770"/>
                  <a:ext cx="619690" cy="203200"/>
                </a:xfrm>
                <a:prstGeom prst="rect">
                  <a:avLst/>
                </a:prstGeom>
                <a:solidFill>
                  <a:srgbClr val="6679D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lvl="0" algn="ctr"/>
                  <a:r>
                    <a:rPr lang="en-US" altLang="zh-CN" sz="900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Node.js</a:t>
                  </a:r>
                  <a:endParaRPr lang="zh-CN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2398207" y="4236770"/>
                  <a:ext cx="742024" cy="203200"/>
                </a:xfrm>
                <a:prstGeom prst="rect">
                  <a:avLst/>
                </a:prstGeom>
                <a:solidFill>
                  <a:srgbClr val="6679D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lvl="0" algn="ctr"/>
                  <a:r>
                    <a:rPr lang="en-US" altLang="zh-CN" sz="900" dirty="0" err="1" smtClean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webpack</a:t>
                  </a:r>
                  <a:endParaRPr lang="zh-CN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071922" y="4236770"/>
                  <a:ext cx="602993" cy="203200"/>
                </a:xfrm>
                <a:prstGeom prst="rect">
                  <a:avLst/>
                </a:prstGeom>
                <a:solidFill>
                  <a:srgbClr val="6679D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lvl="0" algn="ctr"/>
                  <a:r>
                    <a:rPr lang="en-US" altLang="zh-CN" sz="900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nginx</a:t>
                  </a:r>
                  <a:endParaRPr lang="zh-CN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73" name="圆角矩形 72"/>
              <p:cNvSpPr/>
              <p:nvPr/>
            </p:nvSpPr>
            <p:spPr>
              <a:xfrm>
                <a:off x="4372" y="3046"/>
                <a:ext cx="1010" cy="221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团队开发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294640" y="5009515"/>
            <a:ext cx="2922905" cy="1386840"/>
            <a:chOff x="476" y="8990"/>
            <a:chExt cx="4603" cy="2184"/>
          </a:xfrm>
        </p:grpSpPr>
        <p:grpSp>
          <p:nvGrpSpPr>
            <p:cNvPr id="2" name="组合 1"/>
            <p:cNvGrpSpPr/>
            <p:nvPr/>
          </p:nvGrpSpPr>
          <p:grpSpPr>
            <a:xfrm rot="0">
              <a:off x="565" y="8990"/>
              <a:ext cx="4514" cy="2185"/>
              <a:chOff x="418451" y="7853394"/>
              <a:chExt cx="2866088" cy="1387453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18451" y="8000165"/>
                <a:ext cx="982876" cy="331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lvl="0">
                  <a:lnSpc>
                    <a:spcPct val="150000"/>
                  </a:lnSpc>
                </a:pPr>
                <a:r>
                  <a:rPr lang="zh-CN" altLang="en-US" sz="1050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公司内网官网</a:t>
                </a:r>
                <a:endParaRPr lang="zh-CN" altLang="en-US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8770" y="8347411"/>
                <a:ext cx="803190" cy="187955"/>
              </a:xfrm>
              <a:prstGeom prst="rect">
                <a:avLst/>
              </a:prstGeom>
              <a:solidFill>
                <a:srgbClr val="6679D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lvl="0" algn="ctr"/>
                <a:r>
                  <a:rPr lang="en-US" altLang="zh-CN" sz="9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Dedecms</a:t>
                </a:r>
                <a:endPara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18453" y="8577925"/>
                <a:ext cx="2866086" cy="662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主要维护和开发之前运维留下的公司内网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基于织梦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cms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二次开发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给行政做日常工作使用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endPara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endPara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1448670" y="7853394"/>
                <a:ext cx="1691308" cy="417172"/>
                <a:chOff x="1404917" y="3745442"/>
                <a:chExt cx="1691308" cy="417172"/>
              </a:xfrm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2455038" y="4022438"/>
                  <a:ext cx="641187" cy="1401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EC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800" dirty="0">
                      <a:solidFill>
                        <a:srgbClr val="6679D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团队开发</a:t>
                  </a:r>
                  <a:endPara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1404917" y="3745442"/>
                  <a:ext cx="18473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endPara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4" name="矩形 33"/>
              <p:cNvSpPr/>
              <p:nvPr/>
            </p:nvSpPr>
            <p:spPr>
              <a:xfrm>
                <a:off x="1429906" y="8347411"/>
                <a:ext cx="766999" cy="203195"/>
              </a:xfrm>
              <a:prstGeom prst="rect">
                <a:avLst/>
              </a:prstGeom>
              <a:solidFill>
                <a:srgbClr val="6679D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lvl="0" algn="ctr"/>
                <a:r>
                  <a:rPr lang="en-US" altLang="zh-CN" sz="9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bootstarp</a:t>
                </a:r>
                <a:endParaRPr lang="en-US" altLang="zh-CN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297856" y="8347411"/>
                <a:ext cx="547947" cy="203195"/>
              </a:xfrm>
              <a:prstGeom prst="rect">
                <a:avLst/>
              </a:prstGeom>
              <a:solidFill>
                <a:srgbClr val="6679D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lvl="0" algn="ctr"/>
                <a:r>
                  <a:rPr lang="en-US" altLang="zh-CN" sz="900" dirty="0" err="1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jquery</a:t>
                </a:r>
                <a:endPara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椭圆 47"/>
            <p:cNvSpPr/>
            <p:nvPr/>
          </p:nvSpPr>
          <p:spPr>
            <a:xfrm flipH="1">
              <a:off x="476" y="9470"/>
              <a:ext cx="133" cy="13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06705" y="5978408"/>
            <a:ext cx="2929890" cy="2162190"/>
            <a:chOff x="468" y="11698"/>
            <a:chExt cx="4614" cy="3405"/>
          </a:xfrm>
        </p:grpSpPr>
        <p:grpSp>
          <p:nvGrpSpPr>
            <p:cNvPr id="8" name="组合 7"/>
            <p:cNvGrpSpPr/>
            <p:nvPr/>
          </p:nvGrpSpPr>
          <p:grpSpPr>
            <a:xfrm rot="0">
              <a:off x="568" y="11698"/>
              <a:ext cx="4514" cy="3405"/>
              <a:chOff x="418451" y="7853394"/>
              <a:chExt cx="2866088" cy="2162133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18451" y="8000165"/>
                <a:ext cx="1104149" cy="333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lvl="0">
                  <a:lnSpc>
                    <a:spcPct val="150000"/>
                  </a:lnSpc>
                </a:pP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淘数据</a:t>
                </a:r>
                <a:r>
                  <a: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</a:t>
                </a: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卖家网</a:t>
                </a:r>
                <a:endPara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8982" y="8347355"/>
                <a:ext cx="474086" cy="203200"/>
              </a:xfrm>
              <a:prstGeom prst="rect">
                <a:avLst/>
              </a:prstGeom>
              <a:solidFill>
                <a:srgbClr val="6679D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lvl="0" algn="ctr"/>
                <a:r>
                  <a:rPr lang="en-US" altLang="zh-CN" sz="9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vue</a:t>
                </a:r>
                <a:endPara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18453" y="8577925"/>
                <a:ext cx="2866086" cy="1437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淘数据淘宝行业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品牌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宝贝和店铺版块使用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raycloud.tatami,jquery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开发维护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(raycloud.tatami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是现公司开发的单页面框架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)</a:t>
                </a:r>
                <a:endPara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在淘数据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pdd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版块和京东版块创建项目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并使用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vue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开发维护</a:t>
                </a:r>
                <a:endPara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渲染各功能首页以便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seo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增加搜索排名</a:t>
                </a:r>
                <a:endPara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indent="0">
                  <a:lnSpc>
                    <a:spcPts val="1500"/>
                  </a:lnSpc>
                  <a:buFont typeface="Wingdings" panose="05000000000000000000" pitchFamily="2" charset="2"/>
                  <a:buNone/>
                </a:pPr>
                <a:endPara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1448670" y="7853394"/>
                <a:ext cx="1626545" cy="415903"/>
                <a:chOff x="1404917" y="3745442"/>
                <a:chExt cx="1626545" cy="415903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>
                  <a:off x="2390275" y="4021169"/>
                  <a:ext cx="641187" cy="1401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EC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800" dirty="0" smtClean="0">
                      <a:solidFill>
                        <a:srgbClr val="6679D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团队开发</a:t>
                  </a:r>
                  <a:endPara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1404917" y="3745442"/>
                  <a:ext cx="18473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endPara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1813949" y="8347355"/>
                <a:ext cx="619690" cy="203200"/>
              </a:xfrm>
              <a:prstGeom prst="rect">
                <a:avLst/>
              </a:prstGeom>
              <a:solidFill>
                <a:srgbClr val="6679D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lvl="0"/>
                <a:r>
                  <a:rPr lang="en-US" altLang="zh-CN" sz="9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Node.js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479443" y="8347411"/>
                <a:ext cx="549217" cy="203195"/>
              </a:xfrm>
              <a:prstGeom prst="rect">
                <a:avLst/>
              </a:prstGeom>
              <a:solidFill>
                <a:srgbClr val="6679D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lvl="0"/>
                <a:r>
                  <a:rPr lang="en-US" altLang="zh-CN" sz="900" dirty="0" err="1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nginx </a:t>
                </a:r>
                <a:endPara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035606" y="8347411"/>
                <a:ext cx="729538" cy="203195"/>
              </a:xfrm>
              <a:prstGeom prst="rect">
                <a:avLst/>
              </a:prstGeom>
              <a:solidFill>
                <a:srgbClr val="6679D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lvl="0"/>
                <a:r>
                  <a:rPr lang="en-US" altLang="zh-CN" sz="9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webpack</a:t>
                </a:r>
                <a:endPara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椭圆 4"/>
            <p:cNvSpPr/>
            <p:nvPr/>
          </p:nvSpPr>
          <p:spPr>
            <a:xfrm flipH="1">
              <a:off x="468" y="12160"/>
              <a:ext cx="133" cy="13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584576" y="5855335"/>
            <a:ext cx="3098799" cy="3005455"/>
            <a:chOff x="5645" y="9603"/>
            <a:chExt cx="4880" cy="4733"/>
          </a:xfrm>
        </p:grpSpPr>
        <p:grpSp>
          <p:nvGrpSpPr>
            <p:cNvPr id="10" name="组合 9"/>
            <p:cNvGrpSpPr/>
            <p:nvPr/>
          </p:nvGrpSpPr>
          <p:grpSpPr>
            <a:xfrm>
              <a:off x="5645" y="9603"/>
              <a:ext cx="4797" cy="4366"/>
              <a:chOff x="5645" y="9603"/>
              <a:chExt cx="4797" cy="4366"/>
            </a:xfrm>
          </p:grpSpPr>
          <p:grpSp>
            <p:nvGrpSpPr>
              <p:cNvPr id="40" name="组合 39"/>
              <p:cNvGrpSpPr/>
              <p:nvPr/>
            </p:nvGrpSpPr>
            <p:grpSpPr>
              <a:xfrm rot="0">
                <a:off x="5645" y="9603"/>
                <a:ext cx="4797" cy="2813"/>
                <a:chOff x="374330" y="3816650"/>
                <a:chExt cx="2856499" cy="992038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416608" y="3816650"/>
                  <a:ext cx="2789806" cy="1502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lvl="0">
                    <a:lnSpc>
                      <a:spcPts val="1400"/>
                    </a:lnSpc>
                  </a:pPr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2016.11 </a:t>
                  </a:r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- 2018.03</a:t>
                  </a:r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</a:t>
                  </a:r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web</a:t>
                  </a:r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前端开发  </a:t>
                  </a:r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| </a:t>
                  </a:r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产品设计部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423475" y="3985358"/>
                  <a:ext cx="1353312" cy="3198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lvl="0" algn="l">
                    <a:lnSpc>
                      <a:spcPct val="150000"/>
                    </a:lnSpc>
                  </a:pPr>
                  <a:r>
                    <a:rPr lang="zh-CN" sz="105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银江股份 -- 城市宝</a:t>
                  </a:r>
                  <a:endParaRPr lang="zh-CN" sz="105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0" algn="l">
                    <a:lnSpc>
                      <a:spcPct val="150000"/>
                    </a:lnSpc>
                  </a:pPr>
                  <a:r>
                    <a:rPr sz="105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sz="105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374330" y="4117109"/>
                  <a:ext cx="2856499" cy="6915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marL="171450" lvl="0" indent="-171450">
                    <a:lnSpc>
                      <a:spcPts val="1500"/>
                    </a:lnSpc>
                    <a:buFont typeface="Wingdings" panose="05000000000000000000" pitchFamily="2" charset="2"/>
                    <a:buChar char="ü"/>
                  </a:pPr>
                  <a:r>
                    <a:rPr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负责参与</a:t>
                  </a:r>
                  <a:r>
                    <a:rPr 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公司内网</a:t>
                  </a:r>
                  <a:r>
                    <a:rPr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公司</a:t>
                  </a:r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app H5</a:t>
                  </a:r>
                  <a:r>
                    <a:rPr lang="zh-CN" altLang="en-US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页面</a:t>
                  </a:r>
                  <a:r>
                    <a:rPr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 </a:t>
                  </a:r>
                  <a:r>
                    <a:rPr 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后台管理平台</a:t>
                  </a:r>
                  <a:r>
                    <a:rPr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设计与前端开发</a:t>
                  </a:r>
                  <a:r>
                    <a:rPr 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之类的</a:t>
                  </a:r>
                  <a:r>
                    <a:rPr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开发.</a:t>
                  </a:r>
                  <a:endPara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171450" lvl="0" indent="-171450">
                    <a:lnSpc>
                      <a:spcPts val="1500"/>
                    </a:lnSpc>
                    <a:buFont typeface="Wingdings" panose="05000000000000000000" pitchFamily="2" charset="2"/>
                    <a:buChar char="ü"/>
                  </a:pPr>
                  <a:r>
                    <a:rPr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持续优化前端体验和页面响应速度，并保证适配、兼容性和执行效率；</a:t>
                  </a:r>
                  <a:endPara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171450" lvl="0" indent="-171450">
                    <a:lnSpc>
                      <a:spcPts val="1500"/>
                    </a:lnSpc>
                    <a:buFont typeface="Wingdings" panose="05000000000000000000" pitchFamily="2" charset="2"/>
                    <a:buChar char="ü"/>
                  </a:pPr>
                  <a:r>
                    <a:rPr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配合服务端</a:t>
                  </a:r>
                  <a:r>
                    <a:rPr lang="en-US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java</a:t>
                  </a:r>
                  <a:r>
                    <a:rPr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工程师</a:t>
                  </a:r>
                  <a:r>
                    <a:rPr 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和安卓开发人员</a:t>
                  </a:r>
                  <a:r>
                    <a:rPr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一起研讨技术实现方案，进行应用及系统集成；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" name="矩形 6"/>
              <p:cNvSpPr/>
              <p:nvPr/>
            </p:nvSpPr>
            <p:spPr>
              <a:xfrm>
                <a:off x="5798" y="13062"/>
                <a:ext cx="3877" cy="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 algn="l">
                  <a:lnSpc>
                    <a:spcPct val="150000"/>
                  </a:lnSpc>
                </a:pPr>
                <a:r>
                  <a:rPr lang="zh-CN" sz="105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光云科技 -- 淘数据&amp;卖家网</a:t>
                </a:r>
                <a:endParaRPr lang="zh-CN" sz="105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l">
                  <a:lnSpc>
                    <a:spcPct val="150000"/>
                  </a:lnSpc>
                </a:pPr>
                <a:r>
                  <a:rPr sz="105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sz="105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5728" y="13587"/>
              <a:ext cx="4797" cy="74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对老项目维护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.bug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新功能开发</a:t>
              </a:r>
              <a:endParaRPr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新项目开发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维护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以及日常优化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优化工作流程</a:t>
              </a:r>
              <a:endParaRPr 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3681730" y="7421880"/>
            <a:ext cx="2974974" cy="6299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lnSpc>
                <a:spcPts val="1400"/>
              </a:lnSpc>
            </a:pP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400"/>
              </a:lnSpc>
            </a:pP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4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2018.03 -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至今       光云科技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共享事业部数据组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04800" y="7725410"/>
            <a:ext cx="2922905" cy="1969777"/>
            <a:chOff x="476" y="8990"/>
            <a:chExt cx="4603" cy="3102"/>
          </a:xfrm>
        </p:grpSpPr>
        <p:grpSp>
          <p:nvGrpSpPr>
            <p:cNvPr id="57" name="组合 56"/>
            <p:cNvGrpSpPr/>
            <p:nvPr/>
          </p:nvGrpSpPr>
          <p:grpSpPr>
            <a:xfrm rot="0">
              <a:off x="565" y="8990"/>
              <a:ext cx="4514" cy="3102"/>
              <a:chOff x="418451" y="7853394"/>
              <a:chExt cx="2866088" cy="1969746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418451" y="8000165"/>
                <a:ext cx="1217802" cy="333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lvl="0" algn="l">
                  <a:lnSpc>
                    <a:spcPct val="150000"/>
                  </a:lnSpc>
                </a:pPr>
                <a:r>
                  <a:rPr lang="zh-CN" altLang="en-US" sz="1050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豆瓣+资源图合集</a:t>
                </a:r>
                <a:endParaRPr lang="zh-CN" altLang="en-US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8770" y="8347411"/>
                <a:ext cx="803190" cy="187955"/>
              </a:xfrm>
              <a:prstGeom prst="rect">
                <a:avLst/>
              </a:prstGeom>
              <a:solidFill>
                <a:srgbClr val="6679D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lvl="0" algn="ctr"/>
                <a:r>
                  <a:rPr lang="en-US" altLang="zh-CN" sz="9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vue</a:t>
                </a:r>
                <a:endPara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18453" y="8577925"/>
                <a:ext cx="2866086" cy="1245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用puppteer挂在ubuntu定时任务上每日爬取资源存入mysql</a:t>
                </a:r>
                <a:endPara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使用koa2做restful API服务器</a:t>
                </a:r>
                <a:endPara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使用vue制作网页版(基本也是h5版本)</a:t>
                </a:r>
                <a:endPara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使用微信小程序制作小程序版</a:t>
                </a:r>
                <a:endPara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使用nginx挂上https和反向代理用于访问</a:t>
                </a:r>
                <a:endPara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1448670" y="7853394"/>
                <a:ext cx="1691308" cy="417172"/>
                <a:chOff x="1404917" y="3745442"/>
                <a:chExt cx="1691308" cy="417172"/>
              </a:xfrm>
            </p:grpSpPr>
            <p:sp>
              <p:nvSpPr>
                <p:cNvPr id="62" name="圆角矩形 61"/>
                <p:cNvSpPr/>
                <p:nvPr/>
              </p:nvSpPr>
              <p:spPr>
                <a:xfrm>
                  <a:off x="2455038" y="4022438"/>
                  <a:ext cx="641187" cy="1401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EC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800" dirty="0">
                      <a:solidFill>
                        <a:srgbClr val="6679D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独立开发</a:t>
                  </a:r>
                  <a:endPara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1404917" y="3745442"/>
                  <a:ext cx="18473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endPara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5" name="矩形 64"/>
              <p:cNvSpPr/>
              <p:nvPr/>
            </p:nvSpPr>
            <p:spPr>
              <a:xfrm>
                <a:off x="1429906" y="8347411"/>
                <a:ext cx="766999" cy="203195"/>
              </a:xfrm>
              <a:prstGeom prst="rect">
                <a:avLst/>
              </a:prstGeom>
              <a:solidFill>
                <a:srgbClr val="6679D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lvl="0" algn="ctr"/>
                <a:r>
                  <a:rPr lang="en-US" altLang="zh-CN" sz="9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wechart</a:t>
                </a:r>
                <a:endParaRPr lang="en-US" altLang="zh-CN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297856" y="8347411"/>
                <a:ext cx="547947" cy="203195"/>
              </a:xfrm>
              <a:prstGeom prst="rect">
                <a:avLst/>
              </a:prstGeom>
              <a:solidFill>
                <a:srgbClr val="6679D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lvl="0" algn="ctr"/>
                <a:r>
                  <a:rPr lang="en-US" altLang="zh-CN" sz="900" dirty="0" err="1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</a:t>
                </a:r>
                <a:endPara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7" name="椭圆 66"/>
            <p:cNvSpPr/>
            <p:nvPr/>
          </p:nvSpPr>
          <p:spPr>
            <a:xfrm flipH="1">
              <a:off x="476" y="9470"/>
              <a:ext cx="133" cy="13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>
            <a:off x="2882903" y="8154665"/>
            <a:ext cx="548005" cy="203198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en-US" altLang="zh-CN" sz="9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900" dirty="0" err="1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1531</Words>
  <Application>WPS 演示</Application>
  <PresentationFormat>A4 纸张(210x297 毫米)</PresentationFormat>
  <Paragraphs>149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Administrator</cp:lastModifiedBy>
  <cp:revision>807</cp:revision>
  <dcterms:created xsi:type="dcterms:W3CDTF">2016-02-14T01:21:00Z</dcterms:created>
  <dcterms:modified xsi:type="dcterms:W3CDTF">2018-08-25T08:26:18Z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2052-10.8.0.6470</vt:lpwstr>
  </property>
</Properties>
</file>