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 varScale="1">
        <p:scale>
          <a:sx n="59" d="100"/>
          <a:sy n="59" d="100"/>
        </p:scale>
        <p:origin x="2412" y="42"/>
      </p:cViewPr>
      <p:guideLst>
        <p:guide orient="horz" pos="3155"/>
        <p:guide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iridescentmia.github.io/resume/" TargetMode="External"/><Relationship Id="rId3" Type="http://schemas.openxmlformats.org/officeDocument/2006/relationships/hyperlink" Target="https://github.com/IridescentMia" TargetMode="External"/><Relationship Id="rId2" Type="http://schemas.openxmlformats.org/officeDocument/2006/relationships/hyperlink" Target="https://iridescentmia.github.io/" TargetMode="External"/><Relationship Id="rId1" Type="http://schemas.openxmlformats.org/officeDocument/2006/relationships/hyperlink" Target="mailto:IridescentX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02379" y="430657"/>
            <a:ext cx="792480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王健</a:t>
            </a:r>
            <a:endParaRPr lang="zh-CN" altLang="en-US" sz="24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4096" y="1673014"/>
            <a:ext cx="2997159" cy="377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过简单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 MPA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Sass/postCSS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等预处理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后处理工具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Webpack/gulp 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微信小程序开发</a:t>
            </a:r>
            <a:endParaRPr lang="zh-CN" altLang="en-US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进行版本管理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能够用其进行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/redis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等数据库的经验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puppteer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爬取内容</a:t>
            </a:r>
            <a:endParaRPr lang="zh-CN" altLang="en-US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搭建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服务器和反向代理服务器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0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158-6863-0377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a15868630377@gmail.com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https://asvue.com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github.com/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asvue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792480" cy="287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工作记录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223520" y="829310"/>
            <a:ext cx="2336800" cy="662940"/>
            <a:chOff x="332" y="1428"/>
            <a:chExt cx="3680" cy="1044"/>
          </a:xfrm>
        </p:grpSpPr>
        <p:sp>
          <p:nvSpPr>
            <p:cNvPr id="3" name="文本框 2"/>
            <p:cNvSpPr txBox="1"/>
            <p:nvPr/>
          </p:nvSpPr>
          <p:spPr>
            <a:xfrm>
              <a:off x="1453" y="1428"/>
              <a:ext cx="2559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endParaRPr lang="en-US" altLang="zh-CN" sz="7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浙江工商大学 本科</a:t>
              </a:r>
              <a:endPara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1500"/>
                </a:lnSpc>
              </a:pPr>
              <a:endPara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2" y="1824"/>
              <a:ext cx="1148" cy="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2012 -- 2016</a:t>
              </a:r>
              <a:endParaRPr lang="en-US" altLang="zh-CN" sz="7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2028724" y="9526055"/>
            <a:ext cx="2851785" cy="222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https://asvue.github.io/resume/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4470" y="1397635"/>
            <a:ext cx="800100" cy="276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95275" y="1674495"/>
            <a:ext cx="2941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37185" y="1799590"/>
            <a:ext cx="0" cy="717486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4640" y="2120900"/>
            <a:ext cx="84455" cy="8445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302895" y="5116830"/>
            <a:ext cx="84455" cy="8445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rot="0">
            <a:off x="381635" y="1979910"/>
            <a:ext cx="2867660" cy="1438222"/>
            <a:chOff x="416608" y="3889580"/>
            <a:chExt cx="2867930" cy="1438128"/>
          </a:xfrm>
        </p:grpSpPr>
        <p:sp>
          <p:nvSpPr>
            <p:cNvPr id="43" name="矩形 42"/>
            <p:cNvSpPr/>
            <p:nvPr/>
          </p:nvSpPr>
          <p:spPr>
            <a:xfrm>
              <a:off x="416608" y="3889580"/>
              <a:ext cx="1904544" cy="5714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在大理及其他城市宝旗下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50000"/>
                </a:lnSpc>
              </a:pP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6947" y="4236902"/>
              <a:ext cx="504873" cy="203187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860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把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为主的页面用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改成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mpa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ngxin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当作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服务器并配置反向代理跨域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element-ui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mint-ui.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快速上线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后期手写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管理整个开发目录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便于开发和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755612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408368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101135" y="4236770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45451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398207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071922" y="4236770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370207" y="4815088"/>
            <a:ext cx="2866388" cy="1577990"/>
            <a:chOff x="418453" y="7853394"/>
            <a:chExt cx="2866086" cy="1577948"/>
          </a:xfrm>
        </p:grpSpPr>
        <p:sp>
          <p:nvSpPr>
            <p:cNvPr id="88" name="矩形 87"/>
            <p:cNvSpPr/>
            <p:nvPr/>
          </p:nvSpPr>
          <p:spPr>
            <a:xfrm>
              <a:off x="448927" y="8000165"/>
              <a:ext cx="1237485" cy="3333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后台管理平台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853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主要负责页面布局和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因为后台喜欢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。所以基本使用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bnootstarp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帮助他们开发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jsp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1720663" cy="378450"/>
              <a:chOff x="1404917" y="3745442"/>
              <a:chExt cx="1720663" cy="378450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484298" y="3983561"/>
                <a:ext cx="641282" cy="140331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63487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44144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bootstarp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02260" y="3387725"/>
            <a:ext cx="2955290" cy="1621790"/>
            <a:chOff x="464" y="6489"/>
            <a:chExt cx="4654" cy="2554"/>
          </a:xfrm>
        </p:grpSpPr>
        <p:sp>
          <p:nvSpPr>
            <p:cNvPr id="25" name="椭圆 24"/>
            <p:cNvSpPr/>
            <p:nvPr/>
          </p:nvSpPr>
          <p:spPr>
            <a:xfrm flipH="1">
              <a:off x="464" y="6700"/>
              <a:ext cx="133" cy="13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98" y="6489"/>
              <a:ext cx="3108" cy="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最美大理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类似于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cms</a:t>
              </a: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管理平台</a:t>
              </a:r>
              <a:endParaRPr lang="zh-CN" altLang="en-US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56" y="7036"/>
              <a:ext cx="747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98" y="7399"/>
              <a:ext cx="4520" cy="1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基于开源项目二次开发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Mongoose,redis,mysql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，完成数据存储和查询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主要用作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restfulAPI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给其他项目提供支持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搭配后台管理权限方便运营管理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586" y="7036"/>
              <a:ext cx="976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629" y="7036"/>
              <a:ext cx="1169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bootstarp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570" y="7036"/>
              <a:ext cx="950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788" y="6696"/>
              <a:ext cx="1010" cy="221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</a:t>
              </a:r>
              <a:r>
                <a:rPr lang="zh-CN" altLang="en-US" sz="800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2463165" y="2120900"/>
            <a:ext cx="641350" cy="140335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3596005" y="6700520"/>
            <a:ext cx="2856230" cy="1973084"/>
            <a:chOff x="416608" y="3816650"/>
            <a:chExt cx="2856499" cy="1651714"/>
          </a:xfrm>
        </p:grpSpPr>
        <p:sp>
          <p:nvSpPr>
            <p:cNvPr id="41" name="矩形 40"/>
            <p:cNvSpPr/>
            <p:nvPr/>
          </p:nvSpPr>
          <p:spPr>
            <a:xfrm>
              <a:off x="416608" y="3816650"/>
              <a:ext cx="2415132" cy="2253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2016.11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 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 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产品设计部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21688" y="4042141"/>
              <a:ext cx="1353312" cy="2774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lnSpc>
                  <a:spcPct val="150000"/>
                </a:lnSpc>
              </a:pPr>
              <a:r>
                <a:rPr lang="zh-CN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银江股份 </a:t>
              </a:r>
              <a:r>
                <a:rPr lang="en-US" altLang="zh-CN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城市宝</a:t>
              </a:r>
              <a:r>
                <a:rPr sz="105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sz="10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6608" y="4434986"/>
              <a:ext cx="2856499" cy="10333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负责参与</a:t>
              </a: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公司内网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 H5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后台管理平台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设计与前端开发</a:t>
              </a: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之类的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开发.</a:t>
              </a:r>
              <a:endParaRPr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持续优化前端体验和页面响应速度，并保证适配、兼容性和执行效率；</a:t>
              </a:r>
              <a:endParaRPr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配合服务端</a:t>
              </a:r>
              <a:r>
                <a:rPr 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工程师</a:t>
              </a:r>
              <a:r>
                <a:rPr 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和安卓开发人员</a:t>
              </a: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一起研讨技术实现方案，进行应用及系统集成；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0">
            <a:off x="382905" y="5975868"/>
            <a:ext cx="2866390" cy="1387490"/>
            <a:chOff x="418451" y="7853394"/>
            <a:chExt cx="2866088" cy="1387453"/>
          </a:xfrm>
        </p:grpSpPr>
        <p:sp>
          <p:nvSpPr>
            <p:cNvPr id="4" name="矩形 3"/>
            <p:cNvSpPr/>
            <p:nvPr/>
          </p:nvSpPr>
          <p:spPr>
            <a:xfrm>
              <a:off x="418451" y="8000165"/>
              <a:ext cx="982876" cy="33146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>
                <a:lnSpc>
                  <a:spcPct val="150000"/>
                </a:lnSpc>
              </a:pPr>
              <a:r>
                <a:rPr lang="zh-CN" altLang="en-US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公司内网官网</a:t>
              </a:r>
              <a:endParaRPr lang="zh-CN" altLang="en-US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18770" y="8347411"/>
              <a:ext cx="803190" cy="187955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Dedecms</a:t>
              </a:r>
              <a:endPara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453" y="8577925"/>
              <a:ext cx="2866086" cy="66292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主要维护和开发之前运维留下的公司内网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基于织梦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二次开发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给行政做日常工作使用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448670" y="7853394"/>
              <a:ext cx="1691308" cy="417172"/>
              <a:chOff x="1404917" y="3745442"/>
              <a:chExt cx="1691308" cy="417172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455038" y="4022438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429906" y="8347411"/>
              <a:ext cx="766999" cy="203195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bootstarp</a:t>
              </a:r>
              <a:endParaRPr lang="en-US" altLang="zh-CN" dirty="0">
                <a:solidFill>
                  <a:prstClr val="black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297856" y="8347411"/>
              <a:ext cx="547947" cy="203195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ctr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 flipH="1">
            <a:off x="294640" y="6292215"/>
            <a:ext cx="84455" cy="8445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97180" y="7087118"/>
            <a:ext cx="2929890" cy="1958990"/>
            <a:chOff x="468" y="11698"/>
            <a:chExt cx="4614" cy="3085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568" y="11698"/>
              <a:ext cx="4514" cy="3085"/>
              <a:chOff x="418451" y="7853394"/>
              <a:chExt cx="2866088" cy="19589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18451" y="8000165"/>
                <a:ext cx="1217802" cy="331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>
                  <a:lnSpc>
                    <a:spcPct val="150000"/>
                  </a:lnSpc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豆瓣</a:t>
                </a:r>
                <a:r>
                  <a:rPr lang="en-US" altLang="zh-CN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资源图合集</a:t>
                </a:r>
                <a:endPara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8982" y="8347355"/>
                <a:ext cx="474086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r>
                  <a:rPr lang="en-US" altLang="zh-CN" sz="9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</a:t>
                </a:r>
                <a:endPara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18453" y="8577925"/>
                <a:ext cx="2866086" cy="1234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puppteer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挂在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ubuntu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定时任务上每日爬取资源存入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</a:t>
                </a:r>
                <a:endPara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koa2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 API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制作网页版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基本也是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h5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使用微信小程序制作小程序版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nginx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挂上</a:t>
                </a:r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https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和反向代理用于访问</a:t>
                </a:r>
                <a:endPara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48670" y="7853394"/>
                <a:ext cx="1626545" cy="415903"/>
                <a:chOff x="1404917" y="3745442"/>
                <a:chExt cx="1626545" cy="415903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>
                  <a:off x="2390275" y="4021169"/>
                  <a:ext cx="641187" cy="1401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800" dirty="0" smtClean="0">
                      <a:solidFill>
                        <a:srgbClr val="6679D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独立开发</a:t>
                  </a:r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404917" y="3745442"/>
                  <a:ext cx="1847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1681247" y="8347355"/>
                <a:ext cx="619690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/>
                <a:r>
                  <a:rPr lang="en-US" altLang="zh-CN" sz="9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Node.js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343568" y="8347411"/>
                <a:ext cx="549217" cy="203195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/>
                <a:r>
                  <a:rPr lang="en-US" altLang="zh-CN" sz="900" dirty="0" err="1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nginx </a:t>
                </a:r>
                <a:endPara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035661" y="8347355"/>
                <a:ext cx="602993" cy="203200"/>
              </a:xfrm>
              <a:prstGeom prst="rect">
                <a:avLst/>
              </a:prstGeom>
              <a:solidFill>
                <a:srgbClr val="6679D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/>
                <a:r>
                  <a:rPr lang="en-US" altLang="zh-CN" sz="90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wechat</a:t>
                </a:r>
                <a:endPara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椭圆 4"/>
            <p:cNvSpPr/>
            <p:nvPr/>
          </p:nvSpPr>
          <p:spPr>
            <a:xfrm flipH="1">
              <a:off x="468" y="12160"/>
              <a:ext cx="133" cy="133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1314</Words>
  <Application>WPS 演示</Application>
  <PresentationFormat>A4 纸张(210x297 毫米)</PresentationFormat>
  <Paragraphs>130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Administrator</cp:lastModifiedBy>
  <cp:revision>802</cp:revision>
  <dcterms:created xsi:type="dcterms:W3CDTF">2016-02-14T01:21:00Z</dcterms:created>
  <dcterms:modified xsi:type="dcterms:W3CDTF">2018-03-07T05:59:12Z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2052-10.1.0.6159</vt:lpwstr>
  </property>
</Properties>
</file>