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slon #3" panose="020B0604020202020204" charset="0"/>
      <p:regular r:id="rId9"/>
    </p:embeddedFont>
    <p:embeddedFont>
      <p:font typeface="Caslon #540" panose="020B0604020202020204" charset="0"/>
      <p:regular r:id="rId10"/>
    </p:embeddedFont>
    <p:embeddedFont>
      <p:font typeface="Hanuman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916" y="-257831"/>
            <a:ext cx="7197274" cy="10802662"/>
          </a:xfrm>
          <a:custGeom>
            <a:avLst/>
            <a:gdLst/>
            <a:ahLst/>
            <a:cxnLst/>
            <a:rect l="l" t="t" r="r" b="b"/>
            <a:pathLst>
              <a:path w="7197274" h="10802662">
                <a:moveTo>
                  <a:pt x="0" y="0"/>
                </a:moveTo>
                <a:lnTo>
                  <a:pt x="7197274" y="0"/>
                </a:lnTo>
                <a:lnTo>
                  <a:pt x="7197274" y="10802662"/>
                </a:lnTo>
                <a:lnTo>
                  <a:pt x="0" y="1080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5406" y="927680"/>
            <a:ext cx="12225540" cy="421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2"/>
              </a:lnSpc>
            </a:pPr>
            <a:r>
              <a:rPr lang="en-US" sz="15781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COZY</a:t>
            </a:r>
          </a:p>
          <a:p>
            <a:pPr algn="ctr">
              <a:lnSpc>
                <a:spcPts val="14992"/>
              </a:lnSpc>
            </a:pPr>
            <a:r>
              <a:rPr lang="en-US" sz="15781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      WAVE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04243" y="7720634"/>
            <a:ext cx="8483757" cy="25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PG-10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Aditya Singh Aswal(2310990098)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Anuj Maurya(231991615)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Dhanur Rehlan(2310991647)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63254" y="4573458"/>
            <a:ext cx="7586014" cy="72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chemeClr val="bg1"/>
                </a:solidFill>
                <a:latin typeface="Caslon #540"/>
                <a:ea typeface="Caslon #540"/>
                <a:cs typeface="Caslon #540"/>
                <a:sym typeface="Caslon #540"/>
              </a:rPr>
              <a:t>Submitted to: </a:t>
            </a:r>
            <a:r>
              <a:rPr lang="en-US" sz="4200" dirty="0">
                <a:solidFill>
                  <a:srgbClr val="FFC000"/>
                </a:solidFill>
                <a:latin typeface="Caslon #540"/>
                <a:ea typeface="Caslon #540"/>
                <a:cs typeface="Caslon #540"/>
                <a:sym typeface="Caslon #540"/>
              </a:rPr>
              <a:t>Mr. Yasir Nisar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8941" y="1154458"/>
            <a:ext cx="6847347" cy="12173061"/>
          </a:xfrm>
          <a:custGeom>
            <a:avLst/>
            <a:gdLst/>
            <a:ahLst/>
            <a:cxnLst/>
            <a:rect l="l" t="t" r="r" b="b"/>
            <a:pathLst>
              <a:path w="6847347" h="12173061">
                <a:moveTo>
                  <a:pt x="0" y="0"/>
                </a:moveTo>
                <a:lnTo>
                  <a:pt x="6847347" y="0"/>
                </a:lnTo>
                <a:lnTo>
                  <a:pt x="6847347" y="12173061"/>
                </a:lnTo>
                <a:lnTo>
                  <a:pt x="0" y="12173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14699" y="5299099"/>
            <a:ext cx="10422988" cy="189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About the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71582" y="7240989"/>
            <a:ext cx="12616418" cy="172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Cozy Wave enhances hospitality with innovation, focusing on guest comfort, sustainability, and technology.</a:t>
            </a:r>
          </a:p>
          <a:p>
            <a:pPr algn="r">
              <a:lnSpc>
                <a:spcPts val="4497"/>
              </a:lnSpc>
              <a:spcBef>
                <a:spcPct val="0"/>
              </a:spcBef>
            </a:pPr>
            <a:endParaRPr lang="en-US" sz="3212">
              <a:solidFill>
                <a:srgbClr val="FFFFFF"/>
              </a:solidFill>
              <a:latin typeface="Caslon #540"/>
              <a:ea typeface="Caslon #540"/>
              <a:cs typeface="Caslon #540"/>
              <a:sym typeface="Caslon #54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195944"/>
            <a:ext cx="18288000" cy="10520197"/>
          </a:xfrm>
          <a:custGeom>
            <a:avLst/>
            <a:gdLst/>
            <a:ahLst/>
            <a:cxnLst/>
            <a:rect l="l" t="t" r="r" b="b"/>
            <a:pathLst>
              <a:path w="18288000" h="10520197">
                <a:moveTo>
                  <a:pt x="0" y="0"/>
                </a:moveTo>
                <a:lnTo>
                  <a:pt x="18288000" y="0"/>
                </a:lnTo>
                <a:lnTo>
                  <a:pt x="18288000" y="10520197"/>
                </a:lnTo>
                <a:lnTo>
                  <a:pt x="0" y="10520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1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133891"/>
            <a:ext cx="8080223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73"/>
              </a:lnSpc>
              <a:spcBef>
                <a:spcPct val="0"/>
              </a:spcBef>
            </a:pPr>
            <a:r>
              <a:rPr lang="en-US" sz="10552" dirty="0">
                <a:solidFill>
                  <a:srgbClr val="FFD700"/>
                </a:solidFill>
                <a:highlight>
                  <a:srgbClr val="000000"/>
                </a:highlight>
                <a:latin typeface="Caslon #3"/>
                <a:ea typeface="Caslon #3"/>
                <a:cs typeface="Caslon #3"/>
                <a:sym typeface="Caslon #3"/>
              </a:rPr>
              <a:t>Innovation?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15915" y="2234946"/>
            <a:ext cx="7481800" cy="233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16" lvl="1" indent="-349758" algn="l">
              <a:lnSpc>
                <a:spcPts val="4536"/>
              </a:lnSpc>
              <a:buFont typeface="Arial"/>
              <a:buChar char="•"/>
            </a:pPr>
            <a:r>
              <a:rPr lang="en-US" sz="3240" dirty="0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Developed an online booking platform using Express, Node.js, and EJS for secure and efficient reservation management.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29600" y="2255322"/>
            <a:ext cx="9841143" cy="2273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8459" lvl="1" indent="-349229" algn="r">
              <a:lnSpc>
                <a:spcPts val="4529"/>
              </a:lnSpc>
              <a:buFont typeface="Arial"/>
              <a:buChar char="•"/>
            </a:pPr>
            <a:r>
              <a:rPr lang="en-US" sz="3235" dirty="0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 Integrated five essential </a:t>
            </a:r>
            <a:r>
              <a:rPr lang="en-US" sz="3235" dirty="0" err="1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middlewares</a:t>
            </a:r>
            <a:r>
              <a:rPr lang="en-US" sz="3235" dirty="0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: request validation, centralized error handling, token-based authentication, request logging, and JSON/body data parsing.</a:t>
            </a:r>
          </a:p>
        </p:txBody>
      </p:sp>
      <p:sp>
        <p:nvSpPr>
          <p:cNvPr id="6" name="Freeform 6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347" y="3290162"/>
            <a:ext cx="9881902" cy="6996838"/>
          </a:xfrm>
          <a:custGeom>
            <a:avLst/>
            <a:gdLst/>
            <a:ahLst/>
            <a:cxnLst/>
            <a:rect l="l" t="t" r="r" b="b"/>
            <a:pathLst>
              <a:path w="9881902" h="6996838">
                <a:moveTo>
                  <a:pt x="0" y="0"/>
                </a:moveTo>
                <a:lnTo>
                  <a:pt x="9881901" y="0"/>
                </a:lnTo>
                <a:lnTo>
                  <a:pt x="9881901" y="6996838"/>
                </a:lnTo>
                <a:lnTo>
                  <a:pt x="0" y="6996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9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471160" y="331776"/>
            <a:ext cx="14031655" cy="189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Day to Day Application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03371" y="4089525"/>
            <a:ext cx="8084629" cy="619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Digital registration systems to streamline processes.</a:t>
            </a:r>
          </a:p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Online service bookings for accommodations of both hotels and resorts together </a:t>
            </a:r>
          </a:p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Sustainable practices such as energy conservation and waste reduction.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92200" y="102963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461731"/>
            <a:ext cx="12970810" cy="4298594"/>
          </a:xfrm>
          <a:custGeom>
            <a:avLst/>
            <a:gdLst/>
            <a:ahLst/>
            <a:cxnLst/>
            <a:rect l="l" t="t" r="r" b="b"/>
            <a:pathLst>
              <a:path w="12970810" h="4298594">
                <a:moveTo>
                  <a:pt x="0" y="0"/>
                </a:moveTo>
                <a:lnTo>
                  <a:pt x="12970810" y="0"/>
                </a:lnTo>
                <a:lnTo>
                  <a:pt x="12970810" y="4298594"/>
                </a:lnTo>
                <a:lnTo>
                  <a:pt x="0" y="4298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916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70810" y="5478700"/>
            <a:ext cx="12165391" cy="8082712"/>
          </a:xfrm>
          <a:custGeom>
            <a:avLst/>
            <a:gdLst/>
            <a:ahLst/>
            <a:cxnLst/>
            <a:rect l="l" t="t" r="r" b="b"/>
            <a:pathLst>
              <a:path w="12165391" h="8082712">
                <a:moveTo>
                  <a:pt x="0" y="0"/>
                </a:moveTo>
                <a:lnTo>
                  <a:pt x="12165391" y="0"/>
                </a:lnTo>
                <a:lnTo>
                  <a:pt x="12165391" y="8082712"/>
                </a:lnTo>
                <a:lnTo>
                  <a:pt x="0" y="8082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7607" y="2739188"/>
            <a:ext cx="6187798" cy="6780868"/>
          </a:xfrm>
          <a:custGeom>
            <a:avLst/>
            <a:gdLst/>
            <a:ahLst/>
            <a:cxnLst/>
            <a:rect l="l" t="t" r="r" b="b"/>
            <a:pathLst>
              <a:path w="6187798" h="6780868">
                <a:moveTo>
                  <a:pt x="0" y="0"/>
                </a:moveTo>
                <a:lnTo>
                  <a:pt x="6187798" y="0"/>
                </a:lnTo>
                <a:lnTo>
                  <a:pt x="6187798" y="6780868"/>
                </a:lnTo>
                <a:lnTo>
                  <a:pt x="0" y="6780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65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35847" y="2244600"/>
            <a:ext cx="6665139" cy="8042400"/>
          </a:xfrm>
          <a:custGeom>
            <a:avLst/>
            <a:gdLst/>
            <a:ahLst/>
            <a:cxnLst/>
            <a:rect l="l" t="t" r="r" b="b"/>
            <a:pathLst>
              <a:path w="6665139" h="8042400">
                <a:moveTo>
                  <a:pt x="0" y="0"/>
                </a:moveTo>
                <a:lnTo>
                  <a:pt x="6665140" y="0"/>
                </a:lnTo>
                <a:lnTo>
                  <a:pt x="6665140" y="8042400"/>
                </a:lnTo>
                <a:lnTo>
                  <a:pt x="0" y="804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00986" y="3848100"/>
            <a:ext cx="4875905" cy="3796340"/>
          </a:xfrm>
          <a:custGeom>
            <a:avLst/>
            <a:gdLst/>
            <a:ahLst/>
            <a:cxnLst/>
            <a:rect l="l" t="t" r="r" b="b"/>
            <a:pathLst>
              <a:path w="4875905" h="3796340">
                <a:moveTo>
                  <a:pt x="0" y="0"/>
                </a:moveTo>
                <a:lnTo>
                  <a:pt x="4875905" y="0"/>
                </a:lnTo>
                <a:lnTo>
                  <a:pt x="4875905" y="3796340"/>
                </a:lnTo>
                <a:lnTo>
                  <a:pt x="0" y="3796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664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7607" y="-22533"/>
            <a:ext cx="6480661" cy="22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6"/>
              </a:lnSpc>
            </a:pPr>
            <a:r>
              <a:rPr lang="en-US" sz="11925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Snapshots</a:t>
            </a:r>
          </a:p>
        </p:txBody>
      </p:sp>
      <p:sp>
        <p:nvSpPr>
          <p:cNvPr id="8" name="Freeform 8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16145" y="335655"/>
            <a:ext cx="6630084" cy="9951345"/>
          </a:xfrm>
          <a:custGeom>
            <a:avLst/>
            <a:gdLst/>
            <a:ahLst/>
            <a:cxnLst/>
            <a:rect l="l" t="t" r="r" b="b"/>
            <a:pathLst>
              <a:path w="6630084" h="9951345">
                <a:moveTo>
                  <a:pt x="0" y="0"/>
                </a:moveTo>
                <a:lnTo>
                  <a:pt x="6630084" y="0"/>
                </a:lnTo>
                <a:lnTo>
                  <a:pt x="6630084" y="9951345"/>
                </a:lnTo>
                <a:lnTo>
                  <a:pt x="0" y="995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798517" y="1992119"/>
            <a:ext cx="7489483" cy="2269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60"/>
              </a:lnSpc>
            </a:pPr>
            <a:r>
              <a:rPr lang="en-US" sz="11900" u="sng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43400" y="5038725"/>
            <a:ext cx="13944600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Class Notes</a:t>
            </a:r>
          </a:p>
          <a:p>
            <a:pPr algn="r">
              <a:lnSpc>
                <a:spcPts val="2534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Express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Js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documentation:https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://expressjs.com/</a:t>
            </a:r>
          </a:p>
          <a:p>
            <a:pPr algn="r">
              <a:lnSpc>
                <a:spcPts val="2971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Node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Js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documention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: https://nodejs.org/en/</a:t>
            </a:r>
          </a:p>
          <a:p>
            <a:pPr algn="r">
              <a:lnSpc>
                <a:spcPts val="2927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Google drive link: https://shorturl.at/HsPMg </a:t>
            </a:r>
          </a:p>
        </p:txBody>
      </p:sp>
      <p:sp>
        <p:nvSpPr>
          <p:cNvPr id="5" name="Freeform 5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229" y="675527"/>
            <a:ext cx="6394965" cy="10536957"/>
          </a:xfrm>
          <a:custGeom>
            <a:avLst/>
            <a:gdLst/>
            <a:ahLst/>
            <a:cxnLst/>
            <a:rect l="l" t="t" r="r" b="b"/>
            <a:pathLst>
              <a:path w="6394965" h="10536957">
                <a:moveTo>
                  <a:pt x="0" y="0"/>
                </a:moveTo>
                <a:lnTo>
                  <a:pt x="6394965" y="0"/>
                </a:lnTo>
                <a:lnTo>
                  <a:pt x="6394965" y="10536957"/>
                </a:lnTo>
                <a:lnTo>
                  <a:pt x="0" y="1053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122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5800" y="2141259"/>
            <a:ext cx="11691290" cy="7149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178"/>
              </a:lnSpc>
            </a:pPr>
            <a:r>
              <a:rPr lang="en-US" sz="27178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Thank</a:t>
            </a:r>
          </a:p>
          <a:p>
            <a:pPr algn="ctr">
              <a:lnSpc>
                <a:spcPts val="27178"/>
              </a:lnSpc>
            </a:pPr>
            <a:r>
              <a:rPr lang="en-US" sz="27178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167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Caslon #540</vt:lpstr>
      <vt:lpstr>Arial</vt:lpstr>
      <vt:lpstr>Calibri</vt:lpstr>
      <vt:lpstr>Caslon #3</vt:lpstr>
      <vt:lpstr>Hanuman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Cozy Wave</dc:title>
  <cp:lastModifiedBy>Anuj Maurya</cp:lastModifiedBy>
  <cp:revision>4</cp:revision>
  <dcterms:created xsi:type="dcterms:W3CDTF">2006-08-16T00:00:00Z</dcterms:created>
  <dcterms:modified xsi:type="dcterms:W3CDTF">2025-04-16T06:08:33Z</dcterms:modified>
  <dc:identifier>DAGgsXBH4wU</dc:identifier>
</cp:coreProperties>
</file>