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ASWANTH P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 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714844"/>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EFC06DBC-4F4B-989B-8DB1-0E825DEFBA70}"/>
              </a:ext>
            </a:extLst>
          </p:cNvPr>
          <p:cNvPicPr>
            <a:picLocks noChangeAspect="1"/>
          </p:cNvPicPr>
          <p:nvPr/>
        </p:nvPicPr>
        <p:blipFill rotWithShape="1">
          <a:blip r:embed="rId3"/>
          <a:srcRect t="2439"/>
          <a:stretch/>
        </p:blipFill>
        <p:spPr>
          <a:xfrm>
            <a:off x="181897" y="1543664"/>
            <a:ext cx="11828206" cy="48374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Arial</vt:lpstr>
      <vt:lpstr>Franklin Gothic</vt:lpstr>
      <vt:lpstr>Calibri</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REEMLATHA V</cp:lastModifiedBy>
  <cp:revision>7</cp:revision>
  <dcterms:modified xsi:type="dcterms:W3CDTF">2024-04-05T05:50:24Z</dcterms:modified>
</cp:coreProperties>
</file>