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11/17/2024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364365" cy="861497"/>
          </a:xfrm>
        </p:spPr>
        <p:txBody>
          <a:bodyPr>
            <a:no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ASWANTH E,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ID: 172663295366ea53f910591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Sri Venkateswara institute of </a:t>
            </a:r>
            <a:r>
              <a:rPr lang="en-IN" b="0" dirty="0">
                <a:solidFill>
                  <a:schemeClr val="tx1"/>
                </a:solidFill>
              </a:rPr>
              <a:t>Science</a:t>
            </a:r>
            <a:r>
              <a:rPr lang="en-US" b="0" dirty="0">
                <a:solidFill>
                  <a:schemeClr val="tx1"/>
                </a:solidFill>
              </a:rPr>
              <a:t> and technology,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M.E, CSE.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67721"/>
            <a:ext cx="6673330" cy="1487777"/>
          </a:xfrm>
        </p:spPr>
        <p:txBody>
          <a:bodyPr>
            <a:normAutofit/>
          </a:bodyPr>
          <a:lstStyle/>
          <a:p>
            <a:r>
              <a:rPr lang="en-GB" sz="3200" dirty="0"/>
              <a:t>Analysis of </a:t>
            </a:r>
            <a:r>
              <a:rPr lang="en-US" dirty="0"/>
              <a:t>Doctors Visit 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A4F5BC6-2B50-3C20-DC31-C87E4537FD9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75957" y="1782565"/>
            <a:ext cx="84954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doctor visit data to uncover trends, patterns, and key insights that can enhance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Questions: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common factors affecting doctor visit trends?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we predict patient turnout more accurately?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patterns in no-shows, rescheduling, or cancellations?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006473-42AA-B9A0-F93B-9661896CC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19" y="6171516"/>
            <a:ext cx="114101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4E7FEE-65C5-1086-026D-6F89BE5BE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4" y="2036252"/>
            <a:ext cx="9902907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focuses on analyzing patterns in doctor visit data to identify trends and enhance healthcare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Inefficient scheduling, high patient wait times, and underutilized resources in healthcare facilities.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optimize patient flow, predict visit frequencies, and understand factors influencing appointment adherence.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data analytics techniques like trend analysis, predictive modeling,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patient satisfaction, reduced costs, and efficient healthcare delivery systems.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3AFC3BF-D62B-24CD-8BBE-4A82CE3C13D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2037770"/>
            <a:ext cx="9006371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Providers: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Doctors, nurses, and clinic administrators use insights to improve patient care and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make strategic decisions regarding resource allocation and patient flow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Health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data to identify health trends and manage community health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 indirectly through enhanced services and personalized care plans.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Researchers/Analysts: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data for academic studies, trend analysis, and policy development. 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9CFD00-4B5F-C9E4-CAB5-7D5C0B2F1D9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778000" y="2095209"/>
            <a:ext cx="71865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data cleaning, analysis, and visualization.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Python package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numpy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,pandas,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seaborns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quick data summaries and initial exploration.(dataset.csv)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data visualizations in Python.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Git/GitHub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Collaboration and tracking changes in code.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Sharing insights and code..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0395F-4D13-0DA4-7DBC-0F1CEAD4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17" y="1275371"/>
            <a:ext cx="8677243" cy="47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932106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331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Analysis of Doctors Visit </vt:lpstr>
      <vt:lpstr>PROBLEM  STATEMENT</vt:lpstr>
      <vt:lpstr>Project Description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Aswanth Aswanth</cp:lastModifiedBy>
  <cp:revision>77</cp:revision>
  <dcterms:created xsi:type="dcterms:W3CDTF">2021-07-11T13:13:15Z</dcterms:created>
  <dcterms:modified xsi:type="dcterms:W3CDTF">2024-11-17T15:43:50Z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